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6" r:id="rId4"/>
    <p:sldId id="265" r:id="rId5"/>
    <p:sldId id="271" r:id="rId6"/>
    <p:sldId id="269" r:id="rId7"/>
    <p:sldId id="272" r:id="rId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>
        <p:scale>
          <a:sx n="160" d="100"/>
          <a:sy n="160" d="100"/>
        </p:scale>
        <p:origin x="2142" y="3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190-621E-4B85-B7C2-A21CB85B1891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A02-D46B-4101-A67F-BBAED6FE97D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190-621E-4B85-B7C2-A21CB85B1891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A02-D46B-4101-A67F-BBAED6FE97D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190-621E-4B85-B7C2-A21CB85B1891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A02-D46B-4101-A67F-BBAED6FE97D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190-621E-4B85-B7C2-A21CB85B1891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A02-D46B-4101-A67F-BBAED6FE97D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190-621E-4B85-B7C2-A21CB85B1891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A02-D46B-4101-A67F-BBAED6FE97D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190-621E-4B85-B7C2-A21CB85B1891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A02-D46B-4101-A67F-BBAED6FE97D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190-621E-4B85-B7C2-A21CB85B1891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A02-D46B-4101-A67F-BBAED6FE97D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190-621E-4B85-B7C2-A21CB85B1891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A02-D46B-4101-A67F-BBAED6FE97D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190-621E-4B85-B7C2-A21CB85B1891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A02-D46B-4101-A67F-BBAED6FE97D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190-621E-4B85-B7C2-A21CB85B1891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A02-D46B-4101-A67F-BBAED6FE97D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190-621E-4B85-B7C2-A21CB85B1891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57A02-D46B-4101-A67F-BBAED6FE97D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0B190-621E-4B85-B7C2-A21CB85B1891}" type="datetimeFigureOut">
              <a:rPr lang="nb-NO" smtClean="0"/>
              <a:pPr/>
              <a:t>17.02.2016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57A02-D46B-4101-A67F-BBAED6FE97D4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/>
          <p:nvPr/>
        </p:nvGrpSpPr>
        <p:grpSpPr>
          <a:xfrm>
            <a:off x="827584" y="1052736"/>
            <a:ext cx="6480720" cy="5472608"/>
            <a:chOff x="827584" y="260648"/>
            <a:chExt cx="6629640" cy="551012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6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2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Frihåndsform 4"/>
          <p:cNvSpPr/>
          <p:nvPr/>
        </p:nvSpPr>
        <p:spPr>
          <a:xfrm>
            <a:off x="6516216" y="2780928"/>
            <a:ext cx="576064" cy="576064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118671 w 623420"/>
              <a:gd name="connsiteY0" fmla="*/ 0 h 1754964"/>
              <a:gd name="connsiteX1" fmla="*/ 542953 w 623420"/>
              <a:gd name="connsiteY1" fmla="*/ 848563 h 1754964"/>
              <a:gd name="connsiteX2" fmla="*/ 623420 w 623420"/>
              <a:gd name="connsiteY2" fmla="*/ 1068019 h 1754964"/>
              <a:gd name="connsiteX3" fmla="*/ 469801 w 623420"/>
              <a:gd name="connsiteY3" fmla="*/ 1433779 h 1754964"/>
              <a:gd name="connsiteX4" fmla="*/ 60150 w 623420"/>
              <a:gd name="connsiteY4" fmla="*/ 1704441 h 1754964"/>
              <a:gd name="connsiteX5" fmla="*/ 0 w 623420"/>
              <a:gd name="connsiteY5" fmla="*/ 1754964 h 1754964"/>
              <a:gd name="connsiteX0" fmla="*/ 118671 w 623420"/>
              <a:gd name="connsiteY0" fmla="*/ 0 h 1754964"/>
              <a:gd name="connsiteX1" fmla="*/ 504056 w 623420"/>
              <a:gd name="connsiteY1" fmla="*/ 890868 h 1754964"/>
              <a:gd name="connsiteX2" fmla="*/ 623420 w 623420"/>
              <a:gd name="connsiteY2" fmla="*/ 1068019 h 1754964"/>
              <a:gd name="connsiteX3" fmla="*/ 469801 w 623420"/>
              <a:gd name="connsiteY3" fmla="*/ 1433779 h 1754964"/>
              <a:gd name="connsiteX4" fmla="*/ 60150 w 623420"/>
              <a:gd name="connsiteY4" fmla="*/ 1704441 h 1754964"/>
              <a:gd name="connsiteX5" fmla="*/ 0 w 623420"/>
              <a:gd name="connsiteY5" fmla="*/ 1754964 h 1754964"/>
              <a:gd name="connsiteX0" fmla="*/ 118671 w 623420"/>
              <a:gd name="connsiteY0" fmla="*/ 0 h 1754964"/>
              <a:gd name="connsiteX1" fmla="*/ 623420 w 623420"/>
              <a:gd name="connsiteY1" fmla="*/ 1068019 h 1754964"/>
              <a:gd name="connsiteX2" fmla="*/ 469801 w 623420"/>
              <a:gd name="connsiteY2" fmla="*/ 1433779 h 1754964"/>
              <a:gd name="connsiteX3" fmla="*/ 60150 w 623420"/>
              <a:gd name="connsiteY3" fmla="*/ 1704441 h 1754964"/>
              <a:gd name="connsiteX4" fmla="*/ 0 w 623420"/>
              <a:gd name="connsiteY4" fmla="*/ 1754964 h 1754964"/>
              <a:gd name="connsiteX0" fmla="*/ 118671 w 623420"/>
              <a:gd name="connsiteY0" fmla="*/ 0 h 1754964"/>
              <a:gd name="connsiteX1" fmla="*/ 576064 w 623420"/>
              <a:gd name="connsiteY1" fmla="*/ 1034884 h 1754964"/>
              <a:gd name="connsiteX2" fmla="*/ 623420 w 623420"/>
              <a:gd name="connsiteY2" fmla="*/ 1068019 h 1754964"/>
              <a:gd name="connsiteX3" fmla="*/ 469801 w 623420"/>
              <a:gd name="connsiteY3" fmla="*/ 1433779 h 1754964"/>
              <a:gd name="connsiteX4" fmla="*/ 60150 w 623420"/>
              <a:gd name="connsiteY4" fmla="*/ 1704441 h 1754964"/>
              <a:gd name="connsiteX5" fmla="*/ 0 w 623420"/>
              <a:gd name="connsiteY5" fmla="*/ 1754964 h 1754964"/>
              <a:gd name="connsiteX0" fmla="*/ 792088 w 792088"/>
              <a:gd name="connsiteY0" fmla="*/ 0 h 792088"/>
              <a:gd name="connsiteX1" fmla="*/ 576064 w 792088"/>
              <a:gd name="connsiteY1" fmla="*/ 72008 h 792088"/>
              <a:gd name="connsiteX2" fmla="*/ 623420 w 792088"/>
              <a:gd name="connsiteY2" fmla="*/ 105143 h 792088"/>
              <a:gd name="connsiteX3" fmla="*/ 469801 w 792088"/>
              <a:gd name="connsiteY3" fmla="*/ 470903 h 792088"/>
              <a:gd name="connsiteX4" fmla="*/ 60150 w 792088"/>
              <a:gd name="connsiteY4" fmla="*/ 741565 h 792088"/>
              <a:gd name="connsiteX5" fmla="*/ 0 w 792088"/>
              <a:gd name="connsiteY5" fmla="*/ 792088 h 792088"/>
              <a:gd name="connsiteX0" fmla="*/ 792088 w 792088"/>
              <a:gd name="connsiteY0" fmla="*/ 0 h 792088"/>
              <a:gd name="connsiteX1" fmla="*/ 576064 w 792088"/>
              <a:gd name="connsiteY1" fmla="*/ 72008 h 792088"/>
              <a:gd name="connsiteX2" fmla="*/ 623420 w 792088"/>
              <a:gd name="connsiteY2" fmla="*/ 105143 h 792088"/>
              <a:gd name="connsiteX3" fmla="*/ 469801 w 792088"/>
              <a:gd name="connsiteY3" fmla="*/ 470903 h 792088"/>
              <a:gd name="connsiteX4" fmla="*/ 60150 w 792088"/>
              <a:gd name="connsiteY4" fmla="*/ 741565 h 792088"/>
              <a:gd name="connsiteX5" fmla="*/ 0 w 792088"/>
              <a:gd name="connsiteY5" fmla="*/ 792088 h 792088"/>
              <a:gd name="connsiteX0" fmla="*/ 792088 w 792088"/>
              <a:gd name="connsiteY0" fmla="*/ 0 h 792088"/>
              <a:gd name="connsiteX1" fmla="*/ 623420 w 792088"/>
              <a:gd name="connsiteY1" fmla="*/ 105143 h 792088"/>
              <a:gd name="connsiteX2" fmla="*/ 469801 w 792088"/>
              <a:gd name="connsiteY2" fmla="*/ 470903 h 792088"/>
              <a:gd name="connsiteX3" fmla="*/ 60150 w 792088"/>
              <a:gd name="connsiteY3" fmla="*/ 741565 h 792088"/>
              <a:gd name="connsiteX4" fmla="*/ 0 w 792088"/>
              <a:gd name="connsiteY4" fmla="*/ 792088 h 792088"/>
              <a:gd name="connsiteX0" fmla="*/ 792088 w 792088"/>
              <a:gd name="connsiteY0" fmla="*/ 0 h 792088"/>
              <a:gd name="connsiteX1" fmla="*/ 469801 w 792088"/>
              <a:gd name="connsiteY1" fmla="*/ 470903 h 792088"/>
              <a:gd name="connsiteX2" fmla="*/ 60150 w 792088"/>
              <a:gd name="connsiteY2" fmla="*/ 741565 h 792088"/>
              <a:gd name="connsiteX3" fmla="*/ 0 w 792088"/>
              <a:gd name="connsiteY3" fmla="*/ 792088 h 792088"/>
              <a:gd name="connsiteX0" fmla="*/ 648072 w 648072"/>
              <a:gd name="connsiteY0" fmla="*/ 0 h 720080"/>
              <a:gd name="connsiteX1" fmla="*/ 469801 w 648072"/>
              <a:gd name="connsiteY1" fmla="*/ 398895 h 720080"/>
              <a:gd name="connsiteX2" fmla="*/ 60150 w 648072"/>
              <a:gd name="connsiteY2" fmla="*/ 669557 h 720080"/>
              <a:gd name="connsiteX3" fmla="*/ 0 w 648072"/>
              <a:gd name="connsiteY3" fmla="*/ 720080 h 720080"/>
              <a:gd name="connsiteX0" fmla="*/ 648072 w 648072"/>
              <a:gd name="connsiteY0" fmla="*/ 0 h 720080"/>
              <a:gd name="connsiteX1" fmla="*/ 432048 w 648072"/>
              <a:gd name="connsiteY1" fmla="*/ 432048 h 720080"/>
              <a:gd name="connsiteX2" fmla="*/ 60150 w 648072"/>
              <a:gd name="connsiteY2" fmla="*/ 669557 h 720080"/>
              <a:gd name="connsiteX3" fmla="*/ 0 w 648072"/>
              <a:gd name="connsiteY3" fmla="*/ 720080 h 720080"/>
              <a:gd name="connsiteX0" fmla="*/ 648072 w 648072"/>
              <a:gd name="connsiteY0" fmla="*/ 0 h 720080"/>
              <a:gd name="connsiteX1" fmla="*/ 432048 w 648072"/>
              <a:gd name="connsiteY1" fmla="*/ 360040 h 720080"/>
              <a:gd name="connsiteX2" fmla="*/ 60150 w 648072"/>
              <a:gd name="connsiteY2" fmla="*/ 669557 h 720080"/>
              <a:gd name="connsiteX3" fmla="*/ 0 w 648072"/>
              <a:gd name="connsiteY3" fmla="*/ 720080 h 720080"/>
              <a:gd name="connsiteX0" fmla="*/ 576064 w 576064"/>
              <a:gd name="connsiteY0" fmla="*/ 0 h 576064"/>
              <a:gd name="connsiteX1" fmla="*/ 432048 w 576064"/>
              <a:gd name="connsiteY1" fmla="*/ 216024 h 576064"/>
              <a:gd name="connsiteX2" fmla="*/ 60150 w 576064"/>
              <a:gd name="connsiteY2" fmla="*/ 525541 h 576064"/>
              <a:gd name="connsiteX3" fmla="*/ 0 w 576064"/>
              <a:gd name="connsiteY3" fmla="*/ 576064 h 576064"/>
              <a:gd name="connsiteX0" fmla="*/ 576064 w 576064"/>
              <a:gd name="connsiteY0" fmla="*/ 0 h 576064"/>
              <a:gd name="connsiteX1" fmla="*/ 432048 w 576064"/>
              <a:gd name="connsiteY1" fmla="*/ 144016 h 576064"/>
              <a:gd name="connsiteX2" fmla="*/ 60150 w 576064"/>
              <a:gd name="connsiteY2" fmla="*/ 525541 h 576064"/>
              <a:gd name="connsiteX3" fmla="*/ 0 w 576064"/>
              <a:gd name="connsiteY3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576064">
                <a:moveTo>
                  <a:pt x="576064" y="0"/>
                </a:moveTo>
                <a:lnTo>
                  <a:pt x="432048" y="144016"/>
                </a:lnTo>
                <a:lnTo>
                  <a:pt x="60150" y="525541"/>
                </a:lnTo>
                <a:lnTo>
                  <a:pt x="0" y="576064"/>
                </a:lnTo>
              </a:path>
            </a:pathLst>
          </a:cu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6228184" y="1628800"/>
            <a:ext cx="692321" cy="1656184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89659 w 750517"/>
              <a:gd name="connsiteY5" fmla="*/ 26334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144016 w 750517"/>
              <a:gd name="connsiteY5" fmla="*/ 478026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0 w 750517"/>
              <a:gd name="connsiteY4" fmla="*/ 334010 h 1990194"/>
              <a:gd name="connsiteX5" fmla="*/ 144016 w 750517"/>
              <a:gd name="connsiteY5" fmla="*/ 478026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0 w 750517"/>
              <a:gd name="connsiteY4" fmla="*/ 334010 h 1990194"/>
              <a:gd name="connsiteX5" fmla="*/ 72008 w 750517"/>
              <a:gd name="connsiteY5" fmla="*/ 40601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0 w 750517"/>
              <a:gd name="connsiteY4" fmla="*/ 262002 h 1990194"/>
              <a:gd name="connsiteX5" fmla="*/ 72008 w 750517"/>
              <a:gd name="connsiteY5" fmla="*/ 40601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0 w 750517"/>
              <a:gd name="connsiteY3" fmla="*/ 117986 h 1990194"/>
              <a:gd name="connsiteX4" fmla="*/ 0 w 750517"/>
              <a:gd name="connsiteY4" fmla="*/ 262002 h 1990194"/>
              <a:gd name="connsiteX5" fmla="*/ 72008 w 750517"/>
              <a:gd name="connsiteY5" fmla="*/ 40601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55573 w 750517"/>
              <a:gd name="connsiteY3" fmla="*/ 36576 h 1990194"/>
              <a:gd name="connsiteX4" fmla="*/ 0 w 750517"/>
              <a:gd name="connsiteY4" fmla="*/ 117986 h 1990194"/>
              <a:gd name="connsiteX5" fmla="*/ 0 w 750517"/>
              <a:gd name="connsiteY5" fmla="*/ 262002 h 1990194"/>
              <a:gd name="connsiteX6" fmla="*/ 72008 w 750517"/>
              <a:gd name="connsiteY6" fmla="*/ 406018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84475 h 2016224"/>
              <a:gd name="connsiteX1" fmla="*/ 128725 w 750517"/>
              <a:gd name="connsiteY1" fmla="*/ 186965 h 2016224"/>
              <a:gd name="connsiteX2" fmla="*/ 106779 w 750517"/>
              <a:gd name="connsiteY2" fmla="*/ 26030 h 2016224"/>
              <a:gd name="connsiteX3" fmla="*/ 0 w 750517"/>
              <a:gd name="connsiteY3" fmla="*/ 0 h 2016224"/>
              <a:gd name="connsiteX4" fmla="*/ 0 w 750517"/>
              <a:gd name="connsiteY4" fmla="*/ 144016 h 2016224"/>
              <a:gd name="connsiteX5" fmla="*/ 0 w 750517"/>
              <a:gd name="connsiteY5" fmla="*/ 288032 h 2016224"/>
              <a:gd name="connsiteX6" fmla="*/ 72008 w 750517"/>
              <a:gd name="connsiteY6" fmla="*/ 432048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165301 w 750517"/>
              <a:gd name="connsiteY0" fmla="*/ 384475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0 w 750517"/>
              <a:gd name="connsiteY4" fmla="*/ 144016 h 2016224"/>
              <a:gd name="connsiteX5" fmla="*/ 0 w 750517"/>
              <a:gd name="connsiteY5" fmla="*/ 288032 h 2016224"/>
              <a:gd name="connsiteX6" fmla="*/ 72008 w 750517"/>
              <a:gd name="connsiteY6" fmla="*/ 432048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165301 w 750517"/>
              <a:gd name="connsiteY0" fmla="*/ 384475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432048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165301 w 750517"/>
              <a:gd name="connsiteY0" fmla="*/ 384475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504056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216024 w 750517"/>
              <a:gd name="connsiteY0" fmla="*/ 432048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504056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216024 w 750517"/>
              <a:gd name="connsiteY0" fmla="*/ 360040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504056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216024 w 750517"/>
              <a:gd name="connsiteY0" fmla="*/ 360040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504056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216024 w 750517"/>
              <a:gd name="connsiteY0" fmla="*/ 360040 h 2016224"/>
              <a:gd name="connsiteX1" fmla="*/ 72008 w 750517"/>
              <a:gd name="connsiteY1" fmla="*/ 0 h 2016224"/>
              <a:gd name="connsiteX2" fmla="*/ 0 w 750517"/>
              <a:gd name="connsiteY2" fmla="*/ 0 h 2016224"/>
              <a:gd name="connsiteX3" fmla="*/ 72008 w 750517"/>
              <a:gd name="connsiteY3" fmla="*/ 216024 h 2016224"/>
              <a:gd name="connsiteX4" fmla="*/ 0 w 750517"/>
              <a:gd name="connsiteY4" fmla="*/ 288032 h 2016224"/>
              <a:gd name="connsiteX5" fmla="*/ 72008 w 750517"/>
              <a:gd name="connsiteY5" fmla="*/ 504056 h 2016224"/>
              <a:gd name="connsiteX6" fmla="*/ 435963 w 750517"/>
              <a:gd name="connsiteY6" fmla="*/ 574670 h 2016224"/>
              <a:gd name="connsiteX7" fmla="*/ 684680 w 750517"/>
              <a:gd name="connsiteY7" fmla="*/ 1042843 h 2016224"/>
              <a:gd name="connsiteX8" fmla="*/ 750517 w 750517"/>
              <a:gd name="connsiteY8" fmla="*/ 1225723 h 2016224"/>
              <a:gd name="connsiteX9" fmla="*/ 706626 w 750517"/>
              <a:gd name="connsiteY9" fmla="*/ 1437864 h 2016224"/>
              <a:gd name="connsiteX10" fmla="*/ 648104 w 750517"/>
              <a:gd name="connsiteY10" fmla="*/ 1547592 h 2016224"/>
              <a:gd name="connsiteX11" fmla="*/ 370126 w 750517"/>
              <a:gd name="connsiteY11" fmla="*/ 1854830 h 2016224"/>
              <a:gd name="connsiteX12" fmla="*/ 106779 w 750517"/>
              <a:gd name="connsiteY12" fmla="*/ 1964558 h 2016224"/>
              <a:gd name="connsiteX13" fmla="*/ 26312 w 750517"/>
              <a:gd name="connsiteY13" fmla="*/ 2001134 h 2016224"/>
              <a:gd name="connsiteX14" fmla="*/ 0 w 750517"/>
              <a:gd name="connsiteY14" fmla="*/ 2016224 h 2016224"/>
              <a:gd name="connsiteX0" fmla="*/ 216024 w 750517"/>
              <a:gd name="connsiteY0" fmla="*/ 360040 h 2016224"/>
              <a:gd name="connsiteX1" fmla="*/ 72008 w 750517"/>
              <a:gd name="connsiteY1" fmla="*/ 0 h 2016224"/>
              <a:gd name="connsiteX2" fmla="*/ 72008 w 750517"/>
              <a:gd name="connsiteY2" fmla="*/ 216024 h 2016224"/>
              <a:gd name="connsiteX3" fmla="*/ 0 w 750517"/>
              <a:gd name="connsiteY3" fmla="*/ 288032 h 2016224"/>
              <a:gd name="connsiteX4" fmla="*/ 72008 w 750517"/>
              <a:gd name="connsiteY4" fmla="*/ 504056 h 2016224"/>
              <a:gd name="connsiteX5" fmla="*/ 435963 w 750517"/>
              <a:gd name="connsiteY5" fmla="*/ 574670 h 2016224"/>
              <a:gd name="connsiteX6" fmla="*/ 684680 w 750517"/>
              <a:gd name="connsiteY6" fmla="*/ 1042843 h 2016224"/>
              <a:gd name="connsiteX7" fmla="*/ 750517 w 750517"/>
              <a:gd name="connsiteY7" fmla="*/ 1225723 h 2016224"/>
              <a:gd name="connsiteX8" fmla="*/ 706626 w 750517"/>
              <a:gd name="connsiteY8" fmla="*/ 1437864 h 2016224"/>
              <a:gd name="connsiteX9" fmla="*/ 648104 w 750517"/>
              <a:gd name="connsiteY9" fmla="*/ 1547592 h 2016224"/>
              <a:gd name="connsiteX10" fmla="*/ 370126 w 750517"/>
              <a:gd name="connsiteY10" fmla="*/ 1854830 h 2016224"/>
              <a:gd name="connsiteX11" fmla="*/ 106779 w 750517"/>
              <a:gd name="connsiteY11" fmla="*/ 1964558 h 2016224"/>
              <a:gd name="connsiteX12" fmla="*/ 26312 w 750517"/>
              <a:gd name="connsiteY12" fmla="*/ 2001134 h 2016224"/>
              <a:gd name="connsiteX13" fmla="*/ 0 w 750517"/>
              <a:gd name="connsiteY13" fmla="*/ 2016224 h 2016224"/>
              <a:gd name="connsiteX0" fmla="*/ 216024 w 750517"/>
              <a:gd name="connsiteY0" fmla="*/ 144016 h 1800200"/>
              <a:gd name="connsiteX1" fmla="*/ 72008 w 750517"/>
              <a:gd name="connsiteY1" fmla="*/ 0 h 1800200"/>
              <a:gd name="connsiteX2" fmla="*/ 0 w 750517"/>
              <a:gd name="connsiteY2" fmla="*/ 72008 h 1800200"/>
              <a:gd name="connsiteX3" fmla="*/ 72008 w 750517"/>
              <a:gd name="connsiteY3" fmla="*/ 288032 h 1800200"/>
              <a:gd name="connsiteX4" fmla="*/ 435963 w 750517"/>
              <a:gd name="connsiteY4" fmla="*/ 358646 h 1800200"/>
              <a:gd name="connsiteX5" fmla="*/ 684680 w 750517"/>
              <a:gd name="connsiteY5" fmla="*/ 826819 h 1800200"/>
              <a:gd name="connsiteX6" fmla="*/ 750517 w 750517"/>
              <a:gd name="connsiteY6" fmla="*/ 1009699 h 1800200"/>
              <a:gd name="connsiteX7" fmla="*/ 706626 w 750517"/>
              <a:gd name="connsiteY7" fmla="*/ 1221840 h 1800200"/>
              <a:gd name="connsiteX8" fmla="*/ 648104 w 750517"/>
              <a:gd name="connsiteY8" fmla="*/ 1331568 h 1800200"/>
              <a:gd name="connsiteX9" fmla="*/ 370126 w 750517"/>
              <a:gd name="connsiteY9" fmla="*/ 1638806 h 1800200"/>
              <a:gd name="connsiteX10" fmla="*/ 106779 w 750517"/>
              <a:gd name="connsiteY10" fmla="*/ 1748534 h 1800200"/>
              <a:gd name="connsiteX11" fmla="*/ 26312 w 750517"/>
              <a:gd name="connsiteY11" fmla="*/ 1785110 h 1800200"/>
              <a:gd name="connsiteX12" fmla="*/ 0 w 750517"/>
              <a:gd name="connsiteY12" fmla="*/ 1800200 h 1800200"/>
              <a:gd name="connsiteX0" fmla="*/ 216024 w 750517"/>
              <a:gd name="connsiteY0" fmla="*/ 72008 h 1728192"/>
              <a:gd name="connsiteX1" fmla="*/ 0 w 750517"/>
              <a:gd name="connsiteY1" fmla="*/ 0 h 1728192"/>
              <a:gd name="connsiteX2" fmla="*/ 72008 w 750517"/>
              <a:gd name="connsiteY2" fmla="*/ 216024 h 1728192"/>
              <a:gd name="connsiteX3" fmla="*/ 435963 w 750517"/>
              <a:gd name="connsiteY3" fmla="*/ 286638 h 1728192"/>
              <a:gd name="connsiteX4" fmla="*/ 684680 w 750517"/>
              <a:gd name="connsiteY4" fmla="*/ 754811 h 1728192"/>
              <a:gd name="connsiteX5" fmla="*/ 750517 w 750517"/>
              <a:gd name="connsiteY5" fmla="*/ 937691 h 1728192"/>
              <a:gd name="connsiteX6" fmla="*/ 706626 w 750517"/>
              <a:gd name="connsiteY6" fmla="*/ 1149832 h 1728192"/>
              <a:gd name="connsiteX7" fmla="*/ 648104 w 750517"/>
              <a:gd name="connsiteY7" fmla="*/ 1259560 h 1728192"/>
              <a:gd name="connsiteX8" fmla="*/ 370126 w 750517"/>
              <a:gd name="connsiteY8" fmla="*/ 1566798 h 1728192"/>
              <a:gd name="connsiteX9" fmla="*/ 106779 w 750517"/>
              <a:gd name="connsiteY9" fmla="*/ 1676526 h 1728192"/>
              <a:gd name="connsiteX10" fmla="*/ 26312 w 750517"/>
              <a:gd name="connsiteY10" fmla="*/ 1713102 h 1728192"/>
              <a:gd name="connsiteX11" fmla="*/ 0 w 750517"/>
              <a:gd name="connsiteY11" fmla="*/ 1728192 h 1728192"/>
              <a:gd name="connsiteX0" fmla="*/ 216024 w 750517"/>
              <a:gd name="connsiteY0" fmla="*/ 0 h 1656184"/>
              <a:gd name="connsiteX1" fmla="*/ 72008 w 750517"/>
              <a:gd name="connsiteY1" fmla="*/ 144016 h 1656184"/>
              <a:gd name="connsiteX2" fmla="*/ 435963 w 750517"/>
              <a:gd name="connsiteY2" fmla="*/ 214630 h 1656184"/>
              <a:gd name="connsiteX3" fmla="*/ 684680 w 750517"/>
              <a:gd name="connsiteY3" fmla="*/ 682803 h 1656184"/>
              <a:gd name="connsiteX4" fmla="*/ 750517 w 750517"/>
              <a:gd name="connsiteY4" fmla="*/ 865683 h 1656184"/>
              <a:gd name="connsiteX5" fmla="*/ 706626 w 750517"/>
              <a:gd name="connsiteY5" fmla="*/ 1077824 h 1656184"/>
              <a:gd name="connsiteX6" fmla="*/ 648104 w 750517"/>
              <a:gd name="connsiteY6" fmla="*/ 1187552 h 1656184"/>
              <a:gd name="connsiteX7" fmla="*/ 370126 w 750517"/>
              <a:gd name="connsiteY7" fmla="*/ 1494790 h 1656184"/>
              <a:gd name="connsiteX8" fmla="*/ 106779 w 750517"/>
              <a:gd name="connsiteY8" fmla="*/ 1604518 h 1656184"/>
              <a:gd name="connsiteX9" fmla="*/ 26312 w 750517"/>
              <a:gd name="connsiteY9" fmla="*/ 1641094 h 1656184"/>
              <a:gd name="connsiteX10" fmla="*/ 0 w 750517"/>
              <a:gd name="connsiteY10" fmla="*/ 1656184 h 1656184"/>
              <a:gd name="connsiteX0" fmla="*/ 216024 w 750517"/>
              <a:gd name="connsiteY0" fmla="*/ 0 h 1656184"/>
              <a:gd name="connsiteX1" fmla="*/ 435963 w 750517"/>
              <a:gd name="connsiteY1" fmla="*/ 214630 h 1656184"/>
              <a:gd name="connsiteX2" fmla="*/ 684680 w 750517"/>
              <a:gd name="connsiteY2" fmla="*/ 682803 h 1656184"/>
              <a:gd name="connsiteX3" fmla="*/ 750517 w 750517"/>
              <a:gd name="connsiteY3" fmla="*/ 865683 h 1656184"/>
              <a:gd name="connsiteX4" fmla="*/ 706626 w 750517"/>
              <a:gd name="connsiteY4" fmla="*/ 1077824 h 1656184"/>
              <a:gd name="connsiteX5" fmla="*/ 648104 w 750517"/>
              <a:gd name="connsiteY5" fmla="*/ 1187552 h 1656184"/>
              <a:gd name="connsiteX6" fmla="*/ 370126 w 750517"/>
              <a:gd name="connsiteY6" fmla="*/ 1494790 h 1656184"/>
              <a:gd name="connsiteX7" fmla="*/ 106779 w 750517"/>
              <a:gd name="connsiteY7" fmla="*/ 1604518 h 1656184"/>
              <a:gd name="connsiteX8" fmla="*/ 26312 w 750517"/>
              <a:gd name="connsiteY8" fmla="*/ 1641094 h 1656184"/>
              <a:gd name="connsiteX9" fmla="*/ 0 w 750517"/>
              <a:gd name="connsiteY9" fmla="*/ 1656184 h 1656184"/>
              <a:gd name="connsiteX0" fmla="*/ 216024 w 750517"/>
              <a:gd name="connsiteY0" fmla="*/ 0 h 1656184"/>
              <a:gd name="connsiteX1" fmla="*/ 360040 w 750517"/>
              <a:gd name="connsiteY1" fmla="*/ 360040 h 1656184"/>
              <a:gd name="connsiteX2" fmla="*/ 684680 w 750517"/>
              <a:gd name="connsiteY2" fmla="*/ 682803 h 1656184"/>
              <a:gd name="connsiteX3" fmla="*/ 750517 w 750517"/>
              <a:gd name="connsiteY3" fmla="*/ 865683 h 1656184"/>
              <a:gd name="connsiteX4" fmla="*/ 706626 w 750517"/>
              <a:gd name="connsiteY4" fmla="*/ 1077824 h 1656184"/>
              <a:gd name="connsiteX5" fmla="*/ 648104 w 750517"/>
              <a:gd name="connsiteY5" fmla="*/ 1187552 h 1656184"/>
              <a:gd name="connsiteX6" fmla="*/ 370126 w 750517"/>
              <a:gd name="connsiteY6" fmla="*/ 1494790 h 1656184"/>
              <a:gd name="connsiteX7" fmla="*/ 106779 w 750517"/>
              <a:gd name="connsiteY7" fmla="*/ 1604518 h 1656184"/>
              <a:gd name="connsiteX8" fmla="*/ 26312 w 750517"/>
              <a:gd name="connsiteY8" fmla="*/ 1641094 h 1656184"/>
              <a:gd name="connsiteX9" fmla="*/ 0 w 750517"/>
              <a:gd name="connsiteY9" fmla="*/ 1656184 h 1656184"/>
              <a:gd name="connsiteX0" fmla="*/ 216024 w 706626"/>
              <a:gd name="connsiteY0" fmla="*/ 0 h 1656184"/>
              <a:gd name="connsiteX1" fmla="*/ 360040 w 706626"/>
              <a:gd name="connsiteY1" fmla="*/ 360040 h 1656184"/>
              <a:gd name="connsiteX2" fmla="*/ 684680 w 706626"/>
              <a:gd name="connsiteY2" fmla="*/ 682803 h 1656184"/>
              <a:gd name="connsiteX3" fmla="*/ 648072 w 706626"/>
              <a:gd name="connsiteY3" fmla="*/ 864096 h 1656184"/>
              <a:gd name="connsiteX4" fmla="*/ 706626 w 706626"/>
              <a:gd name="connsiteY4" fmla="*/ 1077824 h 1656184"/>
              <a:gd name="connsiteX5" fmla="*/ 648104 w 706626"/>
              <a:gd name="connsiteY5" fmla="*/ 1187552 h 1656184"/>
              <a:gd name="connsiteX6" fmla="*/ 370126 w 706626"/>
              <a:gd name="connsiteY6" fmla="*/ 1494790 h 1656184"/>
              <a:gd name="connsiteX7" fmla="*/ 106779 w 706626"/>
              <a:gd name="connsiteY7" fmla="*/ 1604518 h 1656184"/>
              <a:gd name="connsiteX8" fmla="*/ 26312 w 706626"/>
              <a:gd name="connsiteY8" fmla="*/ 1641094 h 1656184"/>
              <a:gd name="connsiteX9" fmla="*/ 0 w 706626"/>
              <a:gd name="connsiteY9" fmla="*/ 1656184 h 1656184"/>
              <a:gd name="connsiteX0" fmla="*/ 216024 w 684680"/>
              <a:gd name="connsiteY0" fmla="*/ 0 h 1656184"/>
              <a:gd name="connsiteX1" fmla="*/ 360040 w 684680"/>
              <a:gd name="connsiteY1" fmla="*/ 360040 h 1656184"/>
              <a:gd name="connsiteX2" fmla="*/ 684680 w 684680"/>
              <a:gd name="connsiteY2" fmla="*/ 682803 h 1656184"/>
              <a:gd name="connsiteX3" fmla="*/ 648072 w 684680"/>
              <a:gd name="connsiteY3" fmla="*/ 864096 h 1656184"/>
              <a:gd name="connsiteX4" fmla="*/ 648072 w 684680"/>
              <a:gd name="connsiteY4" fmla="*/ 1080120 h 1656184"/>
              <a:gd name="connsiteX5" fmla="*/ 648104 w 684680"/>
              <a:gd name="connsiteY5" fmla="*/ 1187552 h 1656184"/>
              <a:gd name="connsiteX6" fmla="*/ 370126 w 684680"/>
              <a:gd name="connsiteY6" fmla="*/ 1494790 h 1656184"/>
              <a:gd name="connsiteX7" fmla="*/ 106779 w 684680"/>
              <a:gd name="connsiteY7" fmla="*/ 1604518 h 1656184"/>
              <a:gd name="connsiteX8" fmla="*/ 26312 w 684680"/>
              <a:gd name="connsiteY8" fmla="*/ 1641094 h 1656184"/>
              <a:gd name="connsiteX9" fmla="*/ 0 w 684680"/>
              <a:gd name="connsiteY9" fmla="*/ 1656184 h 1656184"/>
              <a:gd name="connsiteX0" fmla="*/ 216024 w 684680"/>
              <a:gd name="connsiteY0" fmla="*/ 0 h 1656184"/>
              <a:gd name="connsiteX1" fmla="*/ 360040 w 684680"/>
              <a:gd name="connsiteY1" fmla="*/ 360040 h 1656184"/>
              <a:gd name="connsiteX2" fmla="*/ 684680 w 684680"/>
              <a:gd name="connsiteY2" fmla="*/ 682803 h 1656184"/>
              <a:gd name="connsiteX3" fmla="*/ 648072 w 684680"/>
              <a:gd name="connsiteY3" fmla="*/ 864096 h 1656184"/>
              <a:gd name="connsiteX4" fmla="*/ 648072 w 684680"/>
              <a:gd name="connsiteY4" fmla="*/ 1080120 h 1656184"/>
              <a:gd name="connsiteX5" fmla="*/ 648104 w 684680"/>
              <a:gd name="connsiteY5" fmla="*/ 1187552 h 1656184"/>
              <a:gd name="connsiteX6" fmla="*/ 370126 w 684680"/>
              <a:gd name="connsiteY6" fmla="*/ 1494790 h 1656184"/>
              <a:gd name="connsiteX7" fmla="*/ 106779 w 684680"/>
              <a:gd name="connsiteY7" fmla="*/ 1604518 h 1656184"/>
              <a:gd name="connsiteX8" fmla="*/ 26312 w 684680"/>
              <a:gd name="connsiteY8" fmla="*/ 1641094 h 1656184"/>
              <a:gd name="connsiteX9" fmla="*/ 0 w 684680"/>
              <a:gd name="connsiteY9" fmla="*/ 1656184 h 1656184"/>
              <a:gd name="connsiteX0" fmla="*/ 216024 w 692321"/>
              <a:gd name="connsiteY0" fmla="*/ 0 h 1656184"/>
              <a:gd name="connsiteX1" fmla="*/ 360040 w 692321"/>
              <a:gd name="connsiteY1" fmla="*/ 360040 h 1656184"/>
              <a:gd name="connsiteX2" fmla="*/ 684680 w 692321"/>
              <a:gd name="connsiteY2" fmla="*/ 682803 h 1656184"/>
              <a:gd name="connsiteX3" fmla="*/ 648072 w 692321"/>
              <a:gd name="connsiteY3" fmla="*/ 864096 h 1656184"/>
              <a:gd name="connsiteX4" fmla="*/ 648072 w 692321"/>
              <a:gd name="connsiteY4" fmla="*/ 1080120 h 1656184"/>
              <a:gd name="connsiteX5" fmla="*/ 648104 w 692321"/>
              <a:gd name="connsiteY5" fmla="*/ 1187552 h 1656184"/>
              <a:gd name="connsiteX6" fmla="*/ 370126 w 692321"/>
              <a:gd name="connsiteY6" fmla="*/ 1494790 h 1656184"/>
              <a:gd name="connsiteX7" fmla="*/ 106779 w 692321"/>
              <a:gd name="connsiteY7" fmla="*/ 1604518 h 1656184"/>
              <a:gd name="connsiteX8" fmla="*/ 26312 w 692321"/>
              <a:gd name="connsiteY8" fmla="*/ 1641094 h 1656184"/>
              <a:gd name="connsiteX9" fmla="*/ 0 w 692321"/>
              <a:gd name="connsiteY9" fmla="*/ 1656184 h 1656184"/>
              <a:gd name="connsiteX0" fmla="*/ 216024 w 692321"/>
              <a:gd name="connsiteY0" fmla="*/ 0 h 1656184"/>
              <a:gd name="connsiteX1" fmla="*/ 360040 w 692321"/>
              <a:gd name="connsiteY1" fmla="*/ 360040 h 1656184"/>
              <a:gd name="connsiteX2" fmla="*/ 684680 w 692321"/>
              <a:gd name="connsiteY2" fmla="*/ 682803 h 1656184"/>
              <a:gd name="connsiteX3" fmla="*/ 648072 w 692321"/>
              <a:gd name="connsiteY3" fmla="*/ 864096 h 1656184"/>
              <a:gd name="connsiteX4" fmla="*/ 648072 w 692321"/>
              <a:gd name="connsiteY4" fmla="*/ 1080120 h 1656184"/>
              <a:gd name="connsiteX5" fmla="*/ 576064 w 692321"/>
              <a:gd name="connsiteY5" fmla="*/ 1224136 h 1656184"/>
              <a:gd name="connsiteX6" fmla="*/ 370126 w 692321"/>
              <a:gd name="connsiteY6" fmla="*/ 1494790 h 1656184"/>
              <a:gd name="connsiteX7" fmla="*/ 106779 w 692321"/>
              <a:gd name="connsiteY7" fmla="*/ 1604518 h 1656184"/>
              <a:gd name="connsiteX8" fmla="*/ 26312 w 692321"/>
              <a:gd name="connsiteY8" fmla="*/ 1641094 h 1656184"/>
              <a:gd name="connsiteX9" fmla="*/ 0 w 692321"/>
              <a:gd name="connsiteY9" fmla="*/ 1656184 h 1656184"/>
              <a:gd name="connsiteX0" fmla="*/ 216024 w 692321"/>
              <a:gd name="connsiteY0" fmla="*/ 0 h 1656184"/>
              <a:gd name="connsiteX1" fmla="*/ 360040 w 692321"/>
              <a:gd name="connsiteY1" fmla="*/ 360040 h 1656184"/>
              <a:gd name="connsiteX2" fmla="*/ 684680 w 692321"/>
              <a:gd name="connsiteY2" fmla="*/ 682803 h 1656184"/>
              <a:gd name="connsiteX3" fmla="*/ 648072 w 692321"/>
              <a:gd name="connsiteY3" fmla="*/ 864096 h 1656184"/>
              <a:gd name="connsiteX4" fmla="*/ 648072 w 692321"/>
              <a:gd name="connsiteY4" fmla="*/ 1080120 h 1656184"/>
              <a:gd name="connsiteX5" fmla="*/ 576064 w 692321"/>
              <a:gd name="connsiteY5" fmla="*/ 1224136 h 1656184"/>
              <a:gd name="connsiteX6" fmla="*/ 370126 w 692321"/>
              <a:gd name="connsiteY6" fmla="*/ 1494790 h 1656184"/>
              <a:gd name="connsiteX7" fmla="*/ 106779 w 692321"/>
              <a:gd name="connsiteY7" fmla="*/ 1604518 h 1656184"/>
              <a:gd name="connsiteX8" fmla="*/ 26312 w 692321"/>
              <a:gd name="connsiteY8" fmla="*/ 1641094 h 1656184"/>
              <a:gd name="connsiteX9" fmla="*/ 0 w 692321"/>
              <a:gd name="connsiteY9" fmla="*/ 1656184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321" h="1656184">
                <a:moveTo>
                  <a:pt x="216024" y="0"/>
                </a:moveTo>
                <a:lnTo>
                  <a:pt x="360040" y="360040"/>
                </a:lnTo>
                <a:cubicBezTo>
                  <a:pt x="468253" y="467628"/>
                  <a:pt x="585769" y="523001"/>
                  <a:pt x="684680" y="682803"/>
                </a:cubicBezTo>
                <a:cubicBezTo>
                  <a:pt x="692321" y="807354"/>
                  <a:pt x="660275" y="803665"/>
                  <a:pt x="648072" y="864096"/>
                </a:cubicBezTo>
                <a:lnTo>
                  <a:pt x="648072" y="1080120"/>
                </a:lnTo>
                <a:cubicBezTo>
                  <a:pt x="604427" y="1230603"/>
                  <a:pt x="576053" y="1188325"/>
                  <a:pt x="576064" y="1224136"/>
                </a:cubicBezTo>
                <a:lnTo>
                  <a:pt x="370126" y="1494790"/>
                </a:lnTo>
                <a:lnTo>
                  <a:pt x="106779" y="1604518"/>
                </a:lnTo>
                <a:lnTo>
                  <a:pt x="26312" y="1641094"/>
                </a:lnTo>
                <a:lnTo>
                  <a:pt x="0" y="1656184"/>
                </a:lnTo>
              </a:path>
            </a:pathLst>
          </a:cu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5415408" y="3256913"/>
            <a:ext cx="1100810" cy="679029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673553 w 1697557"/>
              <a:gd name="connsiteY0" fmla="*/ 72008 h 1115476"/>
              <a:gd name="connsiteX1" fmla="*/ 1457529 w 1697557"/>
              <a:gd name="connsiteY1" fmla="*/ 576064 h 1115476"/>
              <a:gd name="connsiteX2" fmla="*/ 1601546 w 1697557"/>
              <a:gd name="connsiteY2" fmla="*/ 792087 h 1115476"/>
              <a:gd name="connsiteX3" fmla="*/ 1673554 w 1697557"/>
              <a:gd name="connsiteY3" fmla="*/ 864095 h 1115476"/>
              <a:gd name="connsiteX4" fmla="*/ 1601546 w 1697557"/>
              <a:gd name="connsiteY4" fmla="*/ 864095 h 1115476"/>
              <a:gd name="connsiteX5" fmla="*/ 1385522 w 1697557"/>
              <a:gd name="connsiteY5" fmla="*/ 1080119 h 1115476"/>
              <a:gd name="connsiteX6" fmla="*/ 1404519 w 1697557"/>
              <a:gd name="connsiteY6" fmla="*/ 628648 h 1115476"/>
              <a:gd name="connsiteX7" fmla="*/ 1316736 w 1697557"/>
              <a:gd name="connsiteY7" fmla="*/ 621333 h 1115476"/>
              <a:gd name="connsiteX8" fmla="*/ 1236269 w 1697557"/>
              <a:gd name="connsiteY8" fmla="*/ 650594 h 1115476"/>
              <a:gd name="connsiteX9" fmla="*/ 1104596 w 1697557"/>
              <a:gd name="connsiteY9" fmla="*/ 650594 h 1115476"/>
              <a:gd name="connsiteX10" fmla="*/ 980237 w 1697557"/>
              <a:gd name="connsiteY10" fmla="*/ 614018 h 1115476"/>
              <a:gd name="connsiteX11" fmla="*/ 811988 w 1697557"/>
              <a:gd name="connsiteY11" fmla="*/ 555496 h 1115476"/>
              <a:gd name="connsiteX12" fmla="*/ 716890 w 1697557"/>
              <a:gd name="connsiteY12" fmla="*/ 555496 h 1115476"/>
              <a:gd name="connsiteX13" fmla="*/ 555956 w 1697557"/>
              <a:gd name="connsiteY13" fmla="*/ 518920 h 1115476"/>
              <a:gd name="connsiteX14" fmla="*/ 490119 w 1697557"/>
              <a:gd name="connsiteY14" fmla="*/ 496974 h 1115476"/>
              <a:gd name="connsiteX15" fmla="*/ 351130 w 1697557"/>
              <a:gd name="connsiteY15" fmla="*/ 526235 h 1115476"/>
              <a:gd name="connsiteX16" fmla="*/ 277978 w 1697557"/>
              <a:gd name="connsiteY16" fmla="*/ 526235 h 1115476"/>
              <a:gd name="connsiteX17" fmla="*/ 153620 w 1697557"/>
              <a:gd name="connsiteY17" fmla="*/ 482344 h 1115476"/>
              <a:gd name="connsiteX18" fmla="*/ 58522 w 1697557"/>
              <a:gd name="connsiteY18" fmla="*/ 409192 h 1115476"/>
              <a:gd name="connsiteX19" fmla="*/ 58522 w 1697557"/>
              <a:gd name="connsiteY19" fmla="*/ 409192 h 1115476"/>
              <a:gd name="connsiteX20" fmla="*/ 0 w 1697557"/>
              <a:gd name="connsiteY20" fmla="*/ 372616 h 1115476"/>
              <a:gd name="connsiteX21" fmla="*/ 7316 w 1697557"/>
              <a:gd name="connsiteY21" fmla="*/ 328725 h 1115476"/>
              <a:gd name="connsiteX22" fmla="*/ 43892 w 1697557"/>
              <a:gd name="connsiteY22" fmla="*/ 299464 h 1115476"/>
              <a:gd name="connsiteX23" fmla="*/ 102413 w 1697557"/>
              <a:gd name="connsiteY23" fmla="*/ 343355 h 1115476"/>
              <a:gd name="connsiteX24" fmla="*/ 197511 w 1697557"/>
              <a:gd name="connsiteY24" fmla="*/ 401877 h 1115476"/>
              <a:gd name="connsiteX25" fmla="*/ 358445 w 1697557"/>
              <a:gd name="connsiteY25" fmla="*/ 409192 h 1115476"/>
              <a:gd name="connsiteX26" fmla="*/ 460858 w 1697557"/>
              <a:gd name="connsiteY26" fmla="*/ 357986 h 1115476"/>
              <a:gd name="connsiteX27" fmla="*/ 548640 w 1697557"/>
              <a:gd name="connsiteY27" fmla="*/ 299464 h 1115476"/>
              <a:gd name="connsiteX28" fmla="*/ 563271 w 1697557"/>
              <a:gd name="connsiteY28" fmla="*/ 204366 h 1115476"/>
              <a:gd name="connsiteX29" fmla="*/ 738836 w 1697557"/>
              <a:gd name="connsiteY29" fmla="*/ 145845 h 1115476"/>
              <a:gd name="connsiteX30" fmla="*/ 929031 w 1697557"/>
              <a:gd name="connsiteY30" fmla="*/ 109269 h 1115476"/>
              <a:gd name="connsiteX31" fmla="*/ 1060704 w 1697557"/>
              <a:gd name="connsiteY31" fmla="*/ 58062 h 1115476"/>
              <a:gd name="connsiteX32" fmla="*/ 1185063 w 1697557"/>
              <a:gd name="connsiteY32" fmla="*/ 36117 h 1115476"/>
              <a:gd name="connsiteX33" fmla="*/ 1385522 w 1697557"/>
              <a:gd name="connsiteY33" fmla="*/ 0 h 1115476"/>
              <a:gd name="connsiteX0" fmla="*/ 1673553 w 1697557"/>
              <a:gd name="connsiteY0" fmla="*/ 72008 h 1115476"/>
              <a:gd name="connsiteX1" fmla="*/ 1457529 w 1697557"/>
              <a:gd name="connsiteY1" fmla="*/ 576064 h 1115476"/>
              <a:gd name="connsiteX2" fmla="*/ 1673554 w 1697557"/>
              <a:gd name="connsiteY2" fmla="*/ 864095 h 1115476"/>
              <a:gd name="connsiteX3" fmla="*/ 1601546 w 1697557"/>
              <a:gd name="connsiteY3" fmla="*/ 864095 h 1115476"/>
              <a:gd name="connsiteX4" fmla="*/ 1385522 w 1697557"/>
              <a:gd name="connsiteY4" fmla="*/ 1080119 h 1115476"/>
              <a:gd name="connsiteX5" fmla="*/ 1404519 w 1697557"/>
              <a:gd name="connsiteY5" fmla="*/ 628648 h 1115476"/>
              <a:gd name="connsiteX6" fmla="*/ 1316736 w 1697557"/>
              <a:gd name="connsiteY6" fmla="*/ 621333 h 1115476"/>
              <a:gd name="connsiteX7" fmla="*/ 1236269 w 1697557"/>
              <a:gd name="connsiteY7" fmla="*/ 650594 h 1115476"/>
              <a:gd name="connsiteX8" fmla="*/ 1104596 w 1697557"/>
              <a:gd name="connsiteY8" fmla="*/ 650594 h 1115476"/>
              <a:gd name="connsiteX9" fmla="*/ 980237 w 1697557"/>
              <a:gd name="connsiteY9" fmla="*/ 614018 h 1115476"/>
              <a:gd name="connsiteX10" fmla="*/ 811988 w 1697557"/>
              <a:gd name="connsiteY10" fmla="*/ 555496 h 1115476"/>
              <a:gd name="connsiteX11" fmla="*/ 716890 w 1697557"/>
              <a:gd name="connsiteY11" fmla="*/ 555496 h 1115476"/>
              <a:gd name="connsiteX12" fmla="*/ 555956 w 1697557"/>
              <a:gd name="connsiteY12" fmla="*/ 518920 h 1115476"/>
              <a:gd name="connsiteX13" fmla="*/ 490119 w 1697557"/>
              <a:gd name="connsiteY13" fmla="*/ 496974 h 1115476"/>
              <a:gd name="connsiteX14" fmla="*/ 351130 w 1697557"/>
              <a:gd name="connsiteY14" fmla="*/ 526235 h 1115476"/>
              <a:gd name="connsiteX15" fmla="*/ 277978 w 1697557"/>
              <a:gd name="connsiteY15" fmla="*/ 526235 h 1115476"/>
              <a:gd name="connsiteX16" fmla="*/ 153620 w 1697557"/>
              <a:gd name="connsiteY16" fmla="*/ 482344 h 1115476"/>
              <a:gd name="connsiteX17" fmla="*/ 58522 w 1697557"/>
              <a:gd name="connsiteY17" fmla="*/ 409192 h 1115476"/>
              <a:gd name="connsiteX18" fmla="*/ 58522 w 1697557"/>
              <a:gd name="connsiteY18" fmla="*/ 409192 h 1115476"/>
              <a:gd name="connsiteX19" fmla="*/ 0 w 1697557"/>
              <a:gd name="connsiteY19" fmla="*/ 372616 h 1115476"/>
              <a:gd name="connsiteX20" fmla="*/ 7316 w 1697557"/>
              <a:gd name="connsiteY20" fmla="*/ 328725 h 1115476"/>
              <a:gd name="connsiteX21" fmla="*/ 43892 w 1697557"/>
              <a:gd name="connsiteY21" fmla="*/ 299464 h 1115476"/>
              <a:gd name="connsiteX22" fmla="*/ 102413 w 1697557"/>
              <a:gd name="connsiteY22" fmla="*/ 343355 h 1115476"/>
              <a:gd name="connsiteX23" fmla="*/ 197511 w 1697557"/>
              <a:gd name="connsiteY23" fmla="*/ 401877 h 1115476"/>
              <a:gd name="connsiteX24" fmla="*/ 358445 w 1697557"/>
              <a:gd name="connsiteY24" fmla="*/ 409192 h 1115476"/>
              <a:gd name="connsiteX25" fmla="*/ 460858 w 1697557"/>
              <a:gd name="connsiteY25" fmla="*/ 357986 h 1115476"/>
              <a:gd name="connsiteX26" fmla="*/ 548640 w 1697557"/>
              <a:gd name="connsiteY26" fmla="*/ 299464 h 1115476"/>
              <a:gd name="connsiteX27" fmla="*/ 563271 w 1697557"/>
              <a:gd name="connsiteY27" fmla="*/ 204366 h 1115476"/>
              <a:gd name="connsiteX28" fmla="*/ 738836 w 1697557"/>
              <a:gd name="connsiteY28" fmla="*/ 145845 h 1115476"/>
              <a:gd name="connsiteX29" fmla="*/ 929031 w 1697557"/>
              <a:gd name="connsiteY29" fmla="*/ 109269 h 1115476"/>
              <a:gd name="connsiteX30" fmla="*/ 1060704 w 1697557"/>
              <a:gd name="connsiteY30" fmla="*/ 58062 h 1115476"/>
              <a:gd name="connsiteX31" fmla="*/ 1185063 w 1697557"/>
              <a:gd name="connsiteY31" fmla="*/ 36117 h 1115476"/>
              <a:gd name="connsiteX32" fmla="*/ 1385522 w 1697557"/>
              <a:gd name="connsiteY32" fmla="*/ 0 h 1115476"/>
              <a:gd name="connsiteX0" fmla="*/ 1673553 w 1685555"/>
              <a:gd name="connsiteY0" fmla="*/ 72008 h 1119360"/>
              <a:gd name="connsiteX1" fmla="*/ 1457529 w 1685555"/>
              <a:gd name="connsiteY1" fmla="*/ 576064 h 1119360"/>
              <a:gd name="connsiteX2" fmla="*/ 1673554 w 1685555"/>
              <a:gd name="connsiteY2" fmla="*/ 864095 h 1119360"/>
              <a:gd name="connsiteX3" fmla="*/ 1385522 w 1685555"/>
              <a:gd name="connsiteY3" fmla="*/ 1080119 h 1119360"/>
              <a:gd name="connsiteX4" fmla="*/ 1404519 w 1685555"/>
              <a:gd name="connsiteY4" fmla="*/ 628648 h 1119360"/>
              <a:gd name="connsiteX5" fmla="*/ 1316736 w 1685555"/>
              <a:gd name="connsiteY5" fmla="*/ 621333 h 1119360"/>
              <a:gd name="connsiteX6" fmla="*/ 1236269 w 1685555"/>
              <a:gd name="connsiteY6" fmla="*/ 650594 h 1119360"/>
              <a:gd name="connsiteX7" fmla="*/ 1104596 w 1685555"/>
              <a:gd name="connsiteY7" fmla="*/ 650594 h 1119360"/>
              <a:gd name="connsiteX8" fmla="*/ 980237 w 1685555"/>
              <a:gd name="connsiteY8" fmla="*/ 614018 h 1119360"/>
              <a:gd name="connsiteX9" fmla="*/ 811988 w 1685555"/>
              <a:gd name="connsiteY9" fmla="*/ 555496 h 1119360"/>
              <a:gd name="connsiteX10" fmla="*/ 716890 w 1685555"/>
              <a:gd name="connsiteY10" fmla="*/ 555496 h 1119360"/>
              <a:gd name="connsiteX11" fmla="*/ 555956 w 1685555"/>
              <a:gd name="connsiteY11" fmla="*/ 518920 h 1119360"/>
              <a:gd name="connsiteX12" fmla="*/ 490119 w 1685555"/>
              <a:gd name="connsiteY12" fmla="*/ 496974 h 1119360"/>
              <a:gd name="connsiteX13" fmla="*/ 351130 w 1685555"/>
              <a:gd name="connsiteY13" fmla="*/ 526235 h 1119360"/>
              <a:gd name="connsiteX14" fmla="*/ 277978 w 1685555"/>
              <a:gd name="connsiteY14" fmla="*/ 526235 h 1119360"/>
              <a:gd name="connsiteX15" fmla="*/ 153620 w 1685555"/>
              <a:gd name="connsiteY15" fmla="*/ 482344 h 1119360"/>
              <a:gd name="connsiteX16" fmla="*/ 58522 w 1685555"/>
              <a:gd name="connsiteY16" fmla="*/ 409192 h 1119360"/>
              <a:gd name="connsiteX17" fmla="*/ 58522 w 1685555"/>
              <a:gd name="connsiteY17" fmla="*/ 409192 h 1119360"/>
              <a:gd name="connsiteX18" fmla="*/ 0 w 1685555"/>
              <a:gd name="connsiteY18" fmla="*/ 372616 h 1119360"/>
              <a:gd name="connsiteX19" fmla="*/ 7316 w 1685555"/>
              <a:gd name="connsiteY19" fmla="*/ 328725 h 1119360"/>
              <a:gd name="connsiteX20" fmla="*/ 43892 w 1685555"/>
              <a:gd name="connsiteY20" fmla="*/ 299464 h 1119360"/>
              <a:gd name="connsiteX21" fmla="*/ 102413 w 1685555"/>
              <a:gd name="connsiteY21" fmla="*/ 343355 h 1119360"/>
              <a:gd name="connsiteX22" fmla="*/ 197511 w 1685555"/>
              <a:gd name="connsiteY22" fmla="*/ 401877 h 1119360"/>
              <a:gd name="connsiteX23" fmla="*/ 358445 w 1685555"/>
              <a:gd name="connsiteY23" fmla="*/ 409192 h 1119360"/>
              <a:gd name="connsiteX24" fmla="*/ 460858 w 1685555"/>
              <a:gd name="connsiteY24" fmla="*/ 357986 h 1119360"/>
              <a:gd name="connsiteX25" fmla="*/ 548640 w 1685555"/>
              <a:gd name="connsiteY25" fmla="*/ 299464 h 1119360"/>
              <a:gd name="connsiteX26" fmla="*/ 563271 w 1685555"/>
              <a:gd name="connsiteY26" fmla="*/ 204366 h 1119360"/>
              <a:gd name="connsiteX27" fmla="*/ 738836 w 1685555"/>
              <a:gd name="connsiteY27" fmla="*/ 145845 h 1119360"/>
              <a:gd name="connsiteX28" fmla="*/ 929031 w 1685555"/>
              <a:gd name="connsiteY28" fmla="*/ 109269 h 1119360"/>
              <a:gd name="connsiteX29" fmla="*/ 1060704 w 1685555"/>
              <a:gd name="connsiteY29" fmla="*/ 58062 h 1119360"/>
              <a:gd name="connsiteX30" fmla="*/ 1185063 w 1685555"/>
              <a:gd name="connsiteY30" fmla="*/ 36117 h 1119360"/>
              <a:gd name="connsiteX31" fmla="*/ 1385522 w 1685555"/>
              <a:gd name="connsiteY31" fmla="*/ 0 h 1119360"/>
              <a:gd name="connsiteX0" fmla="*/ 1673553 w 1685555"/>
              <a:gd name="connsiteY0" fmla="*/ 72008 h 1080146"/>
              <a:gd name="connsiteX1" fmla="*/ 1457529 w 1685555"/>
              <a:gd name="connsiteY1" fmla="*/ 576064 h 1080146"/>
              <a:gd name="connsiteX2" fmla="*/ 1673554 w 1685555"/>
              <a:gd name="connsiteY2" fmla="*/ 864095 h 1080146"/>
              <a:gd name="connsiteX3" fmla="*/ 1385522 w 1685555"/>
              <a:gd name="connsiteY3" fmla="*/ 1080119 h 1080146"/>
              <a:gd name="connsiteX4" fmla="*/ 1408013 w 1685555"/>
              <a:gd name="connsiteY4" fmla="*/ 863933 h 1080146"/>
              <a:gd name="connsiteX5" fmla="*/ 1404519 w 1685555"/>
              <a:gd name="connsiteY5" fmla="*/ 628648 h 1080146"/>
              <a:gd name="connsiteX6" fmla="*/ 1316736 w 1685555"/>
              <a:gd name="connsiteY6" fmla="*/ 621333 h 1080146"/>
              <a:gd name="connsiteX7" fmla="*/ 1236269 w 1685555"/>
              <a:gd name="connsiteY7" fmla="*/ 650594 h 1080146"/>
              <a:gd name="connsiteX8" fmla="*/ 1104596 w 1685555"/>
              <a:gd name="connsiteY8" fmla="*/ 650594 h 1080146"/>
              <a:gd name="connsiteX9" fmla="*/ 980237 w 1685555"/>
              <a:gd name="connsiteY9" fmla="*/ 614018 h 1080146"/>
              <a:gd name="connsiteX10" fmla="*/ 811988 w 1685555"/>
              <a:gd name="connsiteY10" fmla="*/ 555496 h 1080146"/>
              <a:gd name="connsiteX11" fmla="*/ 716890 w 1685555"/>
              <a:gd name="connsiteY11" fmla="*/ 555496 h 1080146"/>
              <a:gd name="connsiteX12" fmla="*/ 555956 w 1685555"/>
              <a:gd name="connsiteY12" fmla="*/ 518920 h 1080146"/>
              <a:gd name="connsiteX13" fmla="*/ 490119 w 1685555"/>
              <a:gd name="connsiteY13" fmla="*/ 496974 h 1080146"/>
              <a:gd name="connsiteX14" fmla="*/ 351130 w 1685555"/>
              <a:gd name="connsiteY14" fmla="*/ 526235 h 1080146"/>
              <a:gd name="connsiteX15" fmla="*/ 277978 w 1685555"/>
              <a:gd name="connsiteY15" fmla="*/ 526235 h 1080146"/>
              <a:gd name="connsiteX16" fmla="*/ 153620 w 1685555"/>
              <a:gd name="connsiteY16" fmla="*/ 482344 h 1080146"/>
              <a:gd name="connsiteX17" fmla="*/ 58522 w 1685555"/>
              <a:gd name="connsiteY17" fmla="*/ 409192 h 1080146"/>
              <a:gd name="connsiteX18" fmla="*/ 58522 w 1685555"/>
              <a:gd name="connsiteY18" fmla="*/ 409192 h 1080146"/>
              <a:gd name="connsiteX19" fmla="*/ 0 w 1685555"/>
              <a:gd name="connsiteY19" fmla="*/ 372616 h 1080146"/>
              <a:gd name="connsiteX20" fmla="*/ 7316 w 1685555"/>
              <a:gd name="connsiteY20" fmla="*/ 328725 h 1080146"/>
              <a:gd name="connsiteX21" fmla="*/ 43892 w 1685555"/>
              <a:gd name="connsiteY21" fmla="*/ 299464 h 1080146"/>
              <a:gd name="connsiteX22" fmla="*/ 102413 w 1685555"/>
              <a:gd name="connsiteY22" fmla="*/ 343355 h 1080146"/>
              <a:gd name="connsiteX23" fmla="*/ 197511 w 1685555"/>
              <a:gd name="connsiteY23" fmla="*/ 401877 h 1080146"/>
              <a:gd name="connsiteX24" fmla="*/ 358445 w 1685555"/>
              <a:gd name="connsiteY24" fmla="*/ 409192 h 1080146"/>
              <a:gd name="connsiteX25" fmla="*/ 460858 w 1685555"/>
              <a:gd name="connsiteY25" fmla="*/ 357986 h 1080146"/>
              <a:gd name="connsiteX26" fmla="*/ 548640 w 1685555"/>
              <a:gd name="connsiteY26" fmla="*/ 299464 h 1080146"/>
              <a:gd name="connsiteX27" fmla="*/ 563271 w 1685555"/>
              <a:gd name="connsiteY27" fmla="*/ 204366 h 1080146"/>
              <a:gd name="connsiteX28" fmla="*/ 738836 w 1685555"/>
              <a:gd name="connsiteY28" fmla="*/ 145845 h 1080146"/>
              <a:gd name="connsiteX29" fmla="*/ 929031 w 1685555"/>
              <a:gd name="connsiteY29" fmla="*/ 109269 h 1080146"/>
              <a:gd name="connsiteX30" fmla="*/ 1060704 w 1685555"/>
              <a:gd name="connsiteY30" fmla="*/ 58062 h 1080146"/>
              <a:gd name="connsiteX31" fmla="*/ 1185063 w 1685555"/>
              <a:gd name="connsiteY31" fmla="*/ 36117 h 1080146"/>
              <a:gd name="connsiteX32" fmla="*/ 1385522 w 1685555"/>
              <a:gd name="connsiteY32" fmla="*/ 0 h 1080146"/>
              <a:gd name="connsiteX0" fmla="*/ 1673553 w 1685555"/>
              <a:gd name="connsiteY0" fmla="*/ 72008 h 1080146"/>
              <a:gd name="connsiteX1" fmla="*/ 1457529 w 1685555"/>
              <a:gd name="connsiteY1" fmla="*/ 576064 h 1080146"/>
              <a:gd name="connsiteX2" fmla="*/ 1673554 w 1685555"/>
              <a:gd name="connsiteY2" fmla="*/ 864095 h 1080146"/>
              <a:gd name="connsiteX3" fmla="*/ 1385522 w 1685555"/>
              <a:gd name="connsiteY3" fmla="*/ 1080119 h 1080146"/>
              <a:gd name="connsiteX4" fmla="*/ 1169498 w 1685555"/>
              <a:gd name="connsiteY4" fmla="*/ 864094 h 1080146"/>
              <a:gd name="connsiteX5" fmla="*/ 1404519 w 1685555"/>
              <a:gd name="connsiteY5" fmla="*/ 628648 h 1080146"/>
              <a:gd name="connsiteX6" fmla="*/ 1316736 w 1685555"/>
              <a:gd name="connsiteY6" fmla="*/ 621333 h 1080146"/>
              <a:gd name="connsiteX7" fmla="*/ 1236269 w 1685555"/>
              <a:gd name="connsiteY7" fmla="*/ 650594 h 1080146"/>
              <a:gd name="connsiteX8" fmla="*/ 1104596 w 1685555"/>
              <a:gd name="connsiteY8" fmla="*/ 650594 h 1080146"/>
              <a:gd name="connsiteX9" fmla="*/ 980237 w 1685555"/>
              <a:gd name="connsiteY9" fmla="*/ 614018 h 1080146"/>
              <a:gd name="connsiteX10" fmla="*/ 811988 w 1685555"/>
              <a:gd name="connsiteY10" fmla="*/ 555496 h 1080146"/>
              <a:gd name="connsiteX11" fmla="*/ 716890 w 1685555"/>
              <a:gd name="connsiteY11" fmla="*/ 555496 h 1080146"/>
              <a:gd name="connsiteX12" fmla="*/ 555956 w 1685555"/>
              <a:gd name="connsiteY12" fmla="*/ 518920 h 1080146"/>
              <a:gd name="connsiteX13" fmla="*/ 490119 w 1685555"/>
              <a:gd name="connsiteY13" fmla="*/ 496974 h 1080146"/>
              <a:gd name="connsiteX14" fmla="*/ 351130 w 1685555"/>
              <a:gd name="connsiteY14" fmla="*/ 526235 h 1080146"/>
              <a:gd name="connsiteX15" fmla="*/ 277978 w 1685555"/>
              <a:gd name="connsiteY15" fmla="*/ 526235 h 1080146"/>
              <a:gd name="connsiteX16" fmla="*/ 153620 w 1685555"/>
              <a:gd name="connsiteY16" fmla="*/ 482344 h 1080146"/>
              <a:gd name="connsiteX17" fmla="*/ 58522 w 1685555"/>
              <a:gd name="connsiteY17" fmla="*/ 409192 h 1080146"/>
              <a:gd name="connsiteX18" fmla="*/ 58522 w 1685555"/>
              <a:gd name="connsiteY18" fmla="*/ 409192 h 1080146"/>
              <a:gd name="connsiteX19" fmla="*/ 0 w 1685555"/>
              <a:gd name="connsiteY19" fmla="*/ 372616 h 1080146"/>
              <a:gd name="connsiteX20" fmla="*/ 7316 w 1685555"/>
              <a:gd name="connsiteY20" fmla="*/ 328725 h 1080146"/>
              <a:gd name="connsiteX21" fmla="*/ 43892 w 1685555"/>
              <a:gd name="connsiteY21" fmla="*/ 299464 h 1080146"/>
              <a:gd name="connsiteX22" fmla="*/ 102413 w 1685555"/>
              <a:gd name="connsiteY22" fmla="*/ 343355 h 1080146"/>
              <a:gd name="connsiteX23" fmla="*/ 197511 w 1685555"/>
              <a:gd name="connsiteY23" fmla="*/ 401877 h 1080146"/>
              <a:gd name="connsiteX24" fmla="*/ 358445 w 1685555"/>
              <a:gd name="connsiteY24" fmla="*/ 409192 h 1080146"/>
              <a:gd name="connsiteX25" fmla="*/ 460858 w 1685555"/>
              <a:gd name="connsiteY25" fmla="*/ 357986 h 1080146"/>
              <a:gd name="connsiteX26" fmla="*/ 548640 w 1685555"/>
              <a:gd name="connsiteY26" fmla="*/ 299464 h 1080146"/>
              <a:gd name="connsiteX27" fmla="*/ 563271 w 1685555"/>
              <a:gd name="connsiteY27" fmla="*/ 204366 h 1080146"/>
              <a:gd name="connsiteX28" fmla="*/ 738836 w 1685555"/>
              <a:gd name="connsiteY28" fmla="*/ 145845 h 1080146"/>
              <a:gd name="connsiteX29" fmla="*/ 929031 w 1685555"/>
              <a:gd name="connsiteY29" fmla="*/ 109269 h 1080146"/>
              <a:gd name="connsiteX30" fmla="*/ 1060704 w 1685555"/>
              <a:gd name="connsiteY30" fmla="*/ 58062 h 1080146"/>
              <a:gd name="connsiteX31" fmla="*/ 1185063 w 1685555"/>
              <a:gd name="connsiteY31" fmla="*/ 36117 h 1080146"/>
              <a:gd name="connsiteX32" fmla="*/ 1385522 w 1685555"/>
              <a:gd name="connsiteY32" fmla="*/ 0 h 1080146"/>
              <a:gd name="connsiteX0" fmla="*/ 1673553 w 1933835"/>
              <a:gd name="connsiteY0" fmla="*/ 72008 h 1224161"/>
              <a:gd name="connsiteX1" fmla="*/ 1457529 w 1933835"/>
              <a:gd name="connsiteY1" fmla="*/ 576064 h 1224161"/>
              <a:gd name="connsiteX2" fmla="*/ 1673554 w 1933835"/>
              <a:gd name="connsiteY2" fmla="*/ 864095 h 1224161"/>
              <a:gd name="connsiteX3" fmla="*/ 1889578 w 1933835"/>
              <a:gd name="connsiteY3" fmla="*/ 1224134 h 1224161"/>
              <a:gd name="connsiteX4" fmla="*/ 1169498 w 1933835"/>
              <a:gd name="connsiteY4" fmla="*/ 864094 h 1224161"/>
              <a:gd name="connsiteX5" fmla="*/ 1404519 w 1933835"/>
              <a:gd name="connsiteY5" fmla="*/ 628648 h 1224161"/>
              <a:gd name="connsiteX6" fmla="*/ 1316736 w 1933835"/>
              <a:gd name="connsiteY6" fmla="*/ 621333 h 1224161"/>
              <a:gd name="connsiteX7" fmla="*/ 1236269 w 1933835"/>
              <a:gd name="connsiteY7" fmla="*/ 650594 h 1224161"/>
              <a:gd name="connsiteX8" fmla="*/ 1104596 w 1933835"/>
              <a:gd name="connsiteY8" fmla="*/ 650594 h 1224161"/>
              <a:gd name="connsiteX9" fmla="*/ 980237 w 1933835"/>
              <a:gd name="connsiteY9" fmla="*/ 614018 h 1224161"/>
              <a:gd name="connsiteX10" fmla="*/ 811988 w 1933835"/>
              <a:gd name="connsiteY10" fmla="*/ 555496 h 1224161"/>
              <a:gd name="connsiteX11" fmla="*/ 716890 w 1933835"/>
              <a:gd name="connsiteY11" fmla="*/ 555496 h 1224161"/>
              <a:gd name="connsiteX12" fmla="*/ 555956 w 1933835"/>
              <a:gd name="connsiteY12" fmla="*/ 518920 h 1224161"/>
              <a:gd name="connsiteX13" fmla="*/ 490119 w 1933835"/>
              <a:gd name="connsiteY13" fmla="*/ 496974 h 1224161"/>
              <a:gd name="connsiteX14" fmla="*/ 351130 w 1933835"/>
              <a:gd name="connsiteY14" fmla="*/ 526235 h 1224161"/>
              <a:gd name="connsiteX15" fmla="*/ 277978 w 1933835"/>
              <a:gd name="connsiteY15" fmla="*/ 526235 h 1224161"/>
              <a:gd name="connsiteX16" fmla="*/ 153620 w 1933835"/>
              <a:gd name="connsiteY16" fmla="*/ 482344 h 1224161"/>
              <a:gd name="connsiteX17" fmla="*/ 58522 w 1933835"/>
              <a:gd name="connsiteY17" fmla="*/ 409192 h 1224161"/>
              <a:gd name="connsiteX18" fmla="*/ 58522 w 1933835"/>
              <a:gd name="connsiteY18" fmla="*/ 409192 h 1224161"/>
              <a:gd name="connsiteX19" fmla="*/ 0 w 1933835"/>
              <a:gd name="connsiteY19" fmla="*/ 372616 h 1224161"/>
              <a:gd name="connsiteX20" fmla="*/ 7316 w 1933835"/>
              <a:gd name="connsiteY20" fmla="*/ 328725 h 1224161"/>
              <a:gd name="connsiteX21" fmla="*/ 43892 w 1933835"/>
              <a:gd name="connsiteY21" fmla="*/ 299464 h 1224161"/>
              <a:gd name="connsiteX22" fmla="*/ 102413 w 1933835"/>
              <a:gd name="connsiteY22" fmla="*/ 343355 h 1224161"/>
              <a:gd name="connsiteX23" fmla="*/ 197511 w 1933835"/>
              <a:gd name="connsiteY23" fmla="*/ 401877 h 1224161"/>
              <a:gd name="connsiteX24" fmla="*/ 358445 w 1933835"/>
              <a:gd name="connsiteY24" fmla="*/ 409192 h 1224161"/>
              <a:gd name="connsiteX25" fmla="*/ 460858 w 1933835"/>
              <a:gd name="connsiteY25" fmla="*/ 357986 h 1224161"/>
              <a:gd name="connsiteX26" fmla="*/ 548640 w 1933835"/>
              <a:gd name="connsiteY26" fmla="*/ 299464 h 1224161"/>
              <a:gd name="connsiteX27" fmla="*/ 563271 w 1933835"/>
              <a:gd name="connsiteY27" fmla="*/ 204366 h 1224161"/>
              <a:gd name="connsiteX28" fmla="*/ 738836 w 1933835"/>
              <a:gd name="connsiteY28" fmla="*/ 145845 h 1224161"/>
              <a:gd name="connsiteX29" fmla="*/ 929031 w 1933835"/>
              <a:gd name="connsiteY29" fmla="*/ 109269 h 1224161"/>
              <a:gd name="connsiteX30" fmla="*/ 1060704 w 1933835"/>
              <a:gd name="connsiteY30" fmla="*/ 58062 h 1224161"/>
              <a:gd name="connsiteX31" fmla="*/ 1185063 w 1933835"/>
              <a:gd name="connsiteY31" fmla="*/ 36117 h 1224161"/>
              <a:gd name="connsiteX32" fmla="*/ 1385522 w 1933835"/>
              <a:gd name="connsiteY32" fmla="*/ 0 h 1224161"/>
              <a:gd name="connsiteX0" fmla="*/ 1673553 w 1920187"/>
              <a:gd name="connsiteY0" fmla="*/ 72008 h 1224134"/>
              <a:gd name="connsiteX1" fmla="*/ 1457529 w 1920187"/>
              <a:gd name="connsiteY1" fmla="*/ 576064 h 1224134"/>
              <a:gd name="connsiteX2" fmla="*/ 1673554 w 1920187"/>
              <a:gd name="connsiteY2" fmla="*/ 864095 h 1224134"/>
              <a:gd name="connsiteX3" fmla="*/ 1889578 w 1920187"/>
              <a:gd name="connsiteY3" fmla="*/ 1224134 h 1224134"/>
              <a:gd name="connsiteX4" fmla="*/ 1489899 w 1920187"/>
              <a:gd name="connsiteY4" fmla="*/ 1027707 h 1224134"/>
              <a:gd name="connsiteX5" fmla="*/ 1169498 w 1920187"/>
              <a:gd name="connsiteY5" fmla="*/ 864094 h 1224134"/>
              <a:gd name="connsiteX6" fmla="*/ 1404519 w 1920187"/>
              <a:gd name="connsiteY6" fmla="*/ 628648 h 1224134"/>
              <a:gd name="connsiteX7" fmla="*/ 1316736 w 1920187"/>
              <a:gd name="connsiteY7" fmla="*/ 621333 h 1224134"/>
              <a:gd name="connsiteX8" fmla="*/ 1236269 w 1920187"/>
              <a:gd name="connsiteY8" fmla="*/ 650594 h 1224134"/>
              <a:gd name="connsiteX9" fmla="*/ 1104596 w 1920187"/>
              <a:gd name="connsiteY9" fmla="*/ 650594 h 1224134"/>
              <a:gd name="connsiteX10" fmla="*/ 980237 w 1920187"/>
              <a:gd name="connsiteY10" fmla="*/ 614018 h 1224134"/>
              <a:gd name="connsiteX11" fmla="*/ 811988 w 1920187"/>
              <a:gd name="connsiteY11" fmla="*/ 555496 h 1224134"/>
              <a:gd name="connsiteX12" fmla="*/ 716890 w 1920187"/>
              <a:gd name="connsiteY12" fmla="*/ 555496 h 1224134"/>
              <a:gd name="connsiteX13" fmla="*/ 555956 w 1920187"/>
              <a:gd name="connsiteY13" fmla="*/ 518920 h 1224134"/>
              <a:gd name="connsiteX14" fmla="*/ 490119 w 1920187"/>
              <a:gd name="connsiteY14" fmla="*/ 496974 h 1224134"/>
              <a:gd name="connsiteX15" fmla="*/ 351130 w 1920187"/>
              <a:gd name="connsiteY15" fmla="*/ 526235 h 1224134"/>
              <a:gd name="connsiteX16" fmla="*/ 277978 w 1920187"/>
              <a:gd name="connsiteY16" fmla="*/ 526235 h 1224134"/>
              <a:gd name="connsiteX17" fmla="*/ 153620 w 1920187"/>
              <a:gd name="connsiteY17" fmla="*/ 482344 h 1224134"/>
              <a:gd name="connsiteX18" fmla="*/ 58522 w 1920187"/>
              <a:gd name="connsiteY18" fmla="*/ 409192 h 1224134"/>
              <a:gd name="connsiteX19" fmla="*/ 58522 w 1920187"/>
              <a:gd name="connsiteY19" fmla="*/ 409192 h 1224134"/>
              <a:gd name="connsiteX20" fmla="*/ 0 w 1920187"/>
              <a:gd name="connsiteY20" fmla="*/ 372616 h 1224134"/>
              <a:gd name="connsiteX21" fmla="*/ 7316 w 1920187"/>
              <a:gd name="connsiteY21" fmla="*/ 328725 h 1224134"/>
              <a:gd name="connsiteX22" fmla="*/ 43892 w 1920187"/>
              <a:gd name="connsiteY22" fmla="*/ 299464 h 1224134"/>
              <a:gd name="connsiteX23" fmla="*/ 102413 w 1920187"/>
              <a:gd name="connsiteY23" fmla="*/ 343355 h 1224134"/>
              <a:gd name="connsiteX24" fmla="*/ 197511 w 1920187"/>
              <a:gd name="connsiteY24" fmla="*/ 401877 h 1224134"/>
              <a:gd name="connsiteX25" fmla="*/ 358445 w 1920187"/>
              <a:gd name="connsiteY25" fmla="*/ 409192 h 1224134"/>
              <a:gd name="connsiteX26" fmla="*/ 460858 w 1920187"/>
              <a:gd name="connsiteY26" fmla="*/ 357986 h 1224134"/>
              <a:gd name="connsiteX27" fmla="*/ 548640 w 1920187"/>
              <a:gd name="connsiteY27" fmla="*/ 299464 h 1224134"/>
              <a:gd name="connsiteX28" fmla="*/ 563271 w 1920187"/>
              <a:gd name="connsiteY28" fmla="*/ 204366 h 1224134"/>
              <a:gd name="connsiteX29" fmla="*/ 738836 w 1920187"/>
              <a:gd name="connsiteY29" fmla="*/ 145845 h 1224134"/>
              <a:gd name="connsiteX30" fmla="*/ 929031 w 1920187"/>
              <a:gd name="connsiteY30" fmla="*/ 109269 h 1224134"/>
              <a:gd name="connsiteX31" fmla="*/ 1060704 w 1920187"/>
              <a:gd name="connsiteY31" fmla="*/ 58062 h 1224134"/>
              <a:gd name="connsiteX32" fmla="*/ 1185063 w 1920187"/>
              <a:gd name="connsiteY32" fmla="*/ 36117 h 1224134"/>
              <a:gd name="connsiteX33" fmla="*/ 1385522 w 1920187"/>
              <a:gd name="connsiteY33" fmla="*/ 0 h 1224134"/>
              <a:gd name="connsiteX0" fmla="*/ 1673553 w 1920187"/>
              <a:gd name="connsiteY0" fmla="*/ 72008 h 1368150"/>
              <a:gd name="connsiteX1" fmla="*/ 1457529 w 1920187"/>
              <a:gd name="connsiteY1" fmla="*/ 576064 h 1368150"/>
              <a:gd name="connsiteX2" fmla="*/ 1673554 w 1920187"/>
              <a:gd name="connsiteY2" fmla="*/ 864095 h 1368150"/>
              <a:gd name="connsiteX3" fmla="*/ 1889578 w 1920187"/>
              <a:gd name="connsiteY3" fmla="*/ 1224134 h 1368150"/>
              <a:gd name="connsiteX4" fmla="*/ 1529538 w 1920187"/>
              <a:gd name="connsiteY4" fmla="*/ 1368150 h 1368150"/>
              <a:gd name="connsiteX5" fmla="*/ 1169498 w 1920187"/>
              <a:gd name="connsiteY5" fmla="*/ 864094 h 1368150"/>
              <a:gd name="connsiteX6" fmla="*/ 1404519 w 1920187"/>
              <a:gd name="connsiteY6" fmla="*/ 628648 h 1368150"/>
              <a:gd name="connsiteX7" fmla="*/ 1316736 w 1920187"/>
              <a:gd name="connsiteY7" fmla="*/ 621333 h 1368150"/>
              <a:gd name="connsiteX8" fmla="*/ 1236269 w 1920187"/>
              <a:gd name="connsiteY8" fmla="*/ 650594 h 1368150"/>
              <a:gd name="connsiteX9" fmla="*/ 1104596 w 1920187"/>
              <a:gd name="connsiteY9" fmla="*/ 650594 h 1368150"/>
              <a:gd name="connsiteX10" fmla="*/ 980237 w 1920187"/>
              <a:gd name="connsiteY10" fmla="*/ 614018 h 1368150"/>
              <a:gd name="connsiteX11" fmla="*/ 811988 w 1920187"/>
              <a:gd name="connsiteY11" fmla="*/ 555496 h 1368150"/>
              <a:gd name="connsiteX12" fmla="*/ 716890 w 1920187"/>
              <a:gd name="connsiteY12" fmla="*/ 555496 h 1368150"/>
              <a:gd name="connsiteX13" fmla="*/ 555956 w 1920187"/>
              <a:gd name="connsiteY13" fmla="*/ 518920 h 1368150"/>
              <a:gd name="connsiteX14" fmla="*/ 490119 w 1920187"/>
              <a:gd name="connsiteY14" fmla="*/ 496974 h 1368150"/>
              <a:gd name="connsiteX15" fmla="*/ 351130 w 1920187"/>
              <a:gd name="connsiteY15" fmla="*/ 526235 h 1368150"/>
              <a:gd name="connsiteX16" fmla="*/ 277978 w 1920187"/>
              <a:gd name="connsiteY16" fmla="*/ 526235 h 1368150"/>
              <a:gd name="connsiteX17" fmla="*/ 153620 w 1920187"/>
              <a:gd name="connsiteY17" fmla="*/ 482344 h 1368150"/>
              <a:gd name="connsiteX18" fmla="*/ 58522 w 1920187"/>
              <a:gd name="connsiteY18" fmla="*/ 409192 h 1368150"/>
              <a:gd name="connsiteX19" fmla="*/ 58522 w 1920187"/>
              <a:gd name="connsiteY19" fmla="*/ 409192 h 1368150"/>
              <a:gd name="connsiteX20" fmla="*/ 0 w 1920187"/>
              <a:gd name="connsiteY20" fmla="*/ 372616 h 1368150"/>
              <a:gd name="connsiteX21" fmla="*/ 7316 w 1920187"/>
              <a:gd name="connsiteY21" fmla="*/ 328725 h 1368150"/>
              <a:gd name="connsiteX22" fmla="*/ 43892 w 1920187"/>
              <a:gd name="connsiteY22" fmla="*/ 299464 h 1368150"/>
              <a:gd name="connsiteX23" fmla="*/ 102413 w 1920187"/>
              <a:gd name="connsiteY23" fmla="*/ 343355 h 1368150"/>
              <a:gd name="connsiteX24" fmla="*/ 197511 w 1920187"/>
              <a:gd name="connsiteY24" fmla="*/ 401877 h 1368150"/>
              <a:gd name="connsiteX25" fmla="*/ 358445 w 1920187"/>
              <a:gd name="connsiteY25" fmla="*/ 409192 h 1368150"/>
              <a:gd name="connsiteX26" fmla="*/ 460858 w 1920187"/>
              <a:gd name="connsiteY26" fmla="*/ 357986 h 1368150"/>
              <a:gd name="connsiteX27" fmla="*/ 548640 w 1920187"/>
              <a:gd name="connsiteY27" fmla="*/ 299464 h 1368150"/>
              <a:gd name="connsiteX28" fmla="*/ 563271 w 1920187"/>
              <a:gd name="connsiteY28" fmla="*/ 204366 h 1368150"/>
              <a:gd name="connsiteX29" fmla="*/ 738836 w 1920187"/>
              <a:gd name="connsiteY29" fmla="*/ 145845 h 1368150"/>
              <a:gd name="connsiteX30" fmla="*/ 929031 w 1920187"/>
              <a:gd name="connsiteY30" fmla="*/ 109269 h 1368150"/>
              <a:gd name="connsiteX31" fmla="*/ 1060704 w 1920187"/>
              <a:gd name="connsiteY31" fmla="*/ 58062 h 1368150"/>
              <a:gd name="connsiteX32" fmla="*/ 1185063 w 1920187"/>
              <a:gd name="connsiteY32" fmla="*/ 36117 h 1368150"/>
              <a:gd name="connsiteX33" fmla="*/ 1385522 w 1920187"/>
              <a:gd name="connsiteY33" fmla="*/ 0 h 1368150"/>
              <a:gd name="connsiteX0" fmla="*/ 1673553 w 1920187"/>
              <a:gd name="connsiteY0" fmla="*/ 72008 h 1368150"/>
              <a:gd name="connsiteX1" fmla="*/ 1457529 w 1920187"/>
              <a:gd name="connsiteY1" fmla="*/ 576064 h 1368150"/>
              <a:gd name="connsiteX2" fmla="*/ 1673554 w 1920187"/>
              <a:gd name="connsiteY2" fmla="*/ 864095 h 1368150"/>
              <a:gd name="connsiteX3" fmla="*/ 1889578 w 1920187"/>
              <a:gd name="connsiteY3" fmla="*/ 1224134 h 1368150"/>
              <a:gd name="connsiteX4" fmla="*/ 1529538 w 1920187"/>
              <a:gd name="connsiteY4" fmla="*/ 1368150 h 1368150"/>
              <a:gd name="connsiteX5" fmla="*/ 1326126 w 1920187"/>
              <a:gd name="connsiteY5" fmla="*/ 1082298 h 1368150"/>
              <a:gd name="connsiteX6" fmla="*/ 1169498 w 1920187"/>
              <a:gd name="connsiteY6" fmla="*/ 864094 h 1368150"/>
              <a:gd name="connsiteX7" fmla="*/ 1404519 w 1920187"/>
              <a:gd name="connsiteY7" fmla="*/ 628648 h 1368150"/>
              <a:gd name="connsiteX8" fmla="*/ 1316736 w 1920187"/>
              <a:gd name="connsiteY8" fmla="*/ 621333 h 1368150"/>
              <a:gd name="connsiteX9" fmla="*/ 1236269 w 1920187"/>
              <a:gd name="connsiteY9" fmla="*/ 650594 h 1368150"/>
              <a:gd name="connsiteX10" fmla="*/ 1104596 w 1920187"/>
              <a:gd name="connsiteY10" fmla="*/ 650594 h 1368150"/>
              <a:gd name="connsiteX11" fmla="*/ 980237 w 1920187"/>
              <a:gd name="connsiteY11" fmla="*/ 614018 h 1368150"/>
              <a:gd name="connsiteX12" fmla="*/ 811988 w 1920187"/>
              <a:gd name="connsiteY12" fmla="*/ 555496 h 1368150"/>
              <a:gd name="connsiteX13" fmla="*/ 716890 w 1920187"/>
              <a:gd name="connsiteY13" fmla="*/ 555496 h 1368150"/>
              <a:gd name="connsiteX14" fmla="*/ 555956 w 1920187"/>
              <a:gd name="connsiteY14" fmla="*/ 518920 h 1368150"/>
              <a:gd name="connsiteX15" fmla="*/ 490119 w 1920187"/>
              <a:gd name="connsiteY15" fmla="*/ 496974 h 1368150"/>
              <a:gd name="connsiteX16" fmla="*/ 351130 w 1920187"/>
              <a:gd name="connsiteY16" fmla="*/ 526235 h 1368150"/>
              <a:gd name="connsiteX17" fmla="*/ 277978 w 1920187"/>
              <a:gd name="connsiteY17" fmla="*/ 526235 h 1368150"/>
              <a:gd name="connsiteX18" fmla="*/ 153620 w 1920187"/>
              <a:gd name="connsiteY18" fmla="*/ 482344 h 1368150"/>
              <a:gd name="connsiteX19" fmla="*/ 58522 w 1920187"/>
              <a:gd name="connsiteY19" fmla="*/ 409192 h 1368150"/>
              <a:gd name="connsiteX20" fmla="*/ 58522 w 1920187"/>
              <a:gd name="connsiteY20" fmla="*/ 409192 h 1368150"/>
              <a:gd name="connsiteX21" fmla="*/ 0 w 1920187"/>
              <a:gd name="connsiteY21" fmla="*/ 372616 h 1368150"/>
              <a:gd name="connsiteX22" fmla="*/ 7316 w 1920187"/>
              <a:gd name="connsiteY22" fmla="*/ 328725 h 1368150"/>
              <a:gd name="connsiteX23" fmla="*/ 43892 w 1920187"/>
              <a:gd name="connsiteY23" fmla="*/ 299464 h 1368150"/>
              <a:gd name="connsiteX24" fmla="*/ 102413 w 1920187"/>
              <a:gd name="connsiteY24" fmla="*/ 343355 h 1368150"/>
              <a:gd name="connsiteX25" fmla="*/ 197511 w 1920187"/>
              <a:gd name="connsiteY25" fmla="*/ 401877 h 1368150"/>
              <a:gd name="connsiteX26" fmla="*/ 358445 w 1920187"/>
              <a:gd name="connsiteY26" fmla="*/ 409192 h 1368150"/>
              <a:gd name="connsiteX27" fmla="*/ 460858 w 1920187"/>
              <a:gd name="connsiteY27" fmla="*/ 357986 h 1368150"/>
              <a:gd name="connsiteX28" fmla="*/ 548640 w 1920187"/>
              <a:gd name="connsiteY28" fmla="*/ 299464 h 1368150"/>
              <a:gd name="connsiteX29" fmla="*/ 563271 w 1920187"/>
              <a:gd name="connsiteY29" fmla="*/ 204366 h 1368150"/>
              <a:gd name="connsiteX30" fmla="*/ 738836 w 1920187"/>
              <a:gd name="connsiteY30" fmla="*/ 145845 h 1368150"/>
              <a:gd name="connsiteX31" fmla="*/ 929031 w 1920187"/>
              <a:gd name="connsiteY31" fmla="*/ 109269 h 1368150"/>
              <a:gd name="connsiteX32" fmla="*/ 1060704 w 1920187"/>
              <a:gd name="connsiteY32" fmla="*/ 58062 h 1368150"/>
              <a:gd name="connsiteX33" fmla="*/ 1185063 w 1920187"/>
              <a:gd name="connsiteY33" fmla="*/ 36117 h 1368150"/>
              <a:gd name="connsiteX34" fmla="*/ 1385522 w 1920187"/>
              <a:gd name="connsiteY34" fmla="*/ 0 h 1368150"/>
              <a:gd name="connsiteX0" fmla="*/ 1673553 w 1920187"/>
              <a:gd name="connsiteY0" fmla="*/ 72008 h 1368150"/>
              <a:gd name="connsiteX1" fmla="*/ 1457529 w 1920187"/>
              <a:gd name="connsiteY1" fmla="*/ 576064 h 1368150"/>
              <a:gd name="connsiteX2" fmla="*/ 1673554 w 1920187"/>
              <a:gd name="connsiteY2" fmla="*/ 864095 h 1368150"/>
              <a:gd name="connsiteX3" fmla="*/ 1889578 w 1920187"/>
              <a:gd name="connsiteY3" fmla="*/ 1224134 h 1368150"/>
              <a:gd name="connsiteX4" fmla="*/ 1529538 w 1920187"/>
              <a:gd name="connsiteY4" fmla="*/ 1368150 h 1368150"/>
              <a:gd name="connsiteX5" fmla="*/ 1241506 w 1920187"/>
              <a:gd name="connsiteY5" fmla="*/ 1224134 h 1368150"/>
              <a:gd name="connsiteX6" fmla="*/ 1169498 w 1920187"/>
              <a:gd name="connsiteY6" fmla="*/ 864094 h 1368150"/>
              <a:gd name="connsiteX7" fmla="*/ 1404519 w 1920187"/>
              <a:gd name="connsiteY7" fmla="*/ 628648 h 1368150"/>
              <a:gd name="connsiteX8" fmla="*/ 1316736 w 1920187"/>
              <a:gd name="connsiteY8" fmla="*/ 621333 h 1368150"/>
              <a:gd name="connsiteX9" fmla="*/ 1236269 w 1920187"/>
              <a:gd name="connsiteY9" fmla="*/ 650594 h 1368150"/>
              <a:gd name="connsiteX10" fmla="*/ 1104596 w 1920187"/>
              <a:gd name="connsiteY10" fmla="*/ 650594 h 1368150"/>
              <a:gd name="connsiteX11" fmla="*/ 980237 w 1920187"/>
              <a:gd name="connsiteY11" fmla="*/ 614018 h 1368150"/>
              <a:gd name="connsiteX12" fmla="*/ 811988 w 1920187"/>
              <a:gd name="connsiteY12" fmla="*/ 555496 h 1368150"/>
              <a:gd name="connsiteX13" fmla="*/ 716890 w 1920187"/>
              <a:gd name="connsiteY13" fmla="*/ 555496 h 1368150"/>
              <a:gd name="connsiteX14" fmla="*/ 555956 w 1920187"/>
              <a:gd name="connsiteY14" fmla="*/ 518920 h 1368150"/>
              <a:gd name="connsiteX15" fmla="*/ 490119 w 1920187"/>
              <a:gd name="connsiteY15" fmla="*/ 496974 h 1368150"/>
              <a:gd name="connsiteX16" fmla="*/ 351130 w 1920187"/>
              <a:gd name="connsiteY16" fmla="*/ 526235 h 1368150"/>
              <a:gd name="connsiteX17" fmla="*/ 277978 w 1920187"/>
              <a:gd name="connsiteY17" fmla="*/ 526235 h 1368150"/>
              <a:gd name="connsiteX18" fmla="*/ 153620 w 1920187"/>
              <a:gd name="connsiteY18" fmla="*/ 482344 h 1368150"/>
              <a:gd name="connsiteX19" fmla="*/ 58522 w 1920187"/>
              <a:gd name="connsiteY19" fmla="*/ 409192 h 1368150"/>
              <a:gd name="connsiteX20" fmla="*/ 58522 w 1920187"/>
              <a:gd name="connsiteY20" fmla="*/ 409192 h 1368150"/>
              <a:gd name="connsiteX21" fmla="*/ 0 w 1920187"/>
              <a:gd name="connsiteY21" fmla="*/ 372616 h 1368150"/>
              <a:gd name="connsiteX22" fmla="*/ 7316 w 1920187"/>
              <a:gd name="connsiteY22" fmla="*/ 328725 h 1368150"/>
              <a:gd name="connsiteX23" fmla="*/ 43892 w 1920187"/>
              <a:gd name="connsiteY23" fmla="*/ 299464 h 1368150"/>
              <a:gd name="connsiteX24" fmla="*/ 102413 w 1920187"/>
              <a:gd name="connsiteY24" fmla="*/ 343355 h 1368150"/>
              <a:gd name="connsiteX25" fmla="*/ 197511 w 1920187"/>
              <a:gd name="connsiteY25" fmla="*/ 401877 h 1368150"/>
              <a:gd name="connsiteX26" fmla="*/ 358445 w 1920187"/>
              <a:gd name="connsiteY26" fmla="*/ 409192 h 1368150"/>
              <a:gd name="connsiteX27" fmla="*/ 460858 w 1920187"/>
              <a:gd name="connsiteY27" fmla="*/ 357986 h 1368150"/>
              <a:gd name="connsiteX28" fmla="*/ 548640 w 1920187"/>
              <a:gd name="connsiteY28" fmla="*/ 299464 h 1368150"/>
              <a:gd name="connsiteX29" fmla="*/ 563271 w 1920187"/>
              <a:gd name="connsiteY29" fmla="*/ 204366 h 1368150"/>
              <a:gd name="connsiteX30" fmla="*/ 738836 w 1920187"/>
              <a:gd name="connsiteY30" fmla="*/ 145845 h 1368150"/>
              <a:gd name="connsiteX31" fmla="*/ 929031 w 1920187"/>
              <a:gd name="connsiteY31" fmla="*/ 109269 h 1368150"/>
              <a:gd name="connsiteX32" fmla="*/ 1060704 w 1920187"/>
              <a:gd name="connsiteY32" fmla="*/ 58062 h 1368150"/>
              <a:gd name="connsiteX33" fmla="*/ 1185063 w 1920187"/>
              <a:gd name="connsiteY33" fmla="*/ 36117 h 1368150"/>
              <a:gd name="connsiteX34" fmla="*/ 1385522 w 1920187"/>
              <a:gd name="connsiteY34" fmla="*/ 0 h 1368150"/>
              <a:gd name="connsiteX0" fmla="*/ 1673553 w 2064203"/>
              <a:gd name="connsiteY0" fmla="*/ 72008 h 1368150"/>
              <a:gd name="connsiteX1" fmla="*/ 1457529 w 2064203"/>
              <a:gd name="connsiteY1" fmla="*/ 576064 h 1368150"/>
              <a:gd name="connsiteX2" fmla="*/ 1673554 w 2064203"/>
              <a:gd name="connsiteY2" fmla="*/ 864095 h 1368150"/>
              <a:gd name="connsiteX3" fmla="*/ 2033594 w 2064203"/>
              <a:gd name="connsiteY3" fmla="*/ 1152126 h 1368150"/>
              <a:gd name="connsiteX4" fmla="*/ 1529538 w 2064203"/>
              <a:gd name="connsiteY4" fmla="*/ 1368150 h 1368150"/>
              <a:gd name="connsiteX5" fmla="*/ 1241506 w 2064203"/>
              <a:gd name="connsiteY5" fmla="*/ 1224134 h 1368150"/>
              <a:gd name="connsiteX6" fmla="*/ 1169498 w 2064203"/>
              <a:gd name="connsiteY6" fmla="*/ 864094 h 1368150"/>
              <a:gd name="connsiteX7" fmla="*/ 1404519 w 2064203"/>
              <a:gd name="connsiteY7" fmla="*/ 628648 h 1368150"/>
              <a:gd name="connsiteX8" fmla="*/ 1316736 w 2064203"/>
              <a:gd name="connsiteY8" fmla="*/ 621333 h 1368150"/>
              <a:gd name="connsiteX9" fmla="*/ 1236269 w 2064203"/>
              <a:gd name="connsiteY9" fmla="*/ 650594 h 1368150"/>
              <a:gd name="connsiteX10" fmla="*/ 1104596 w 2064203"/>
              <a:gd name="connsiteY10" fmla="*/ 650594 h 1368150"/>
              <a:gd name="connsiteX11" fmla="*/ 980237 w 2064203"/>
              <a:gd name="connsiteY11" fmla="*/ 614018 h 1368150"/>
              <a:gd name="connsiteX12" fmla="*/ 811988 w 2064203"/>
              <a:gd name="connsiteY12" fmla="*/ 555496 h 1368150"/>
              <a:gd name="connsiteX13" fmla="*/ 716890 w 2064203"/>
              <a:gd name="connsiteY13" fmla="*/ 555496 h 1368150"/>
              <a:gd name="connsiteX14" fmla="*/ 555956 w 2064203"/>
              <a:gd name="connsiteY14" fmla="*/ 518920 h 1368150"/>
              <a:gd name="connsiteX15" fmla="*/ 490119 w 2064203"/>
              <a:gd name="connsiteY15" fmla="*/ 496974 h 1368150"/>
              <a:gd name="connsiteX16" fmla="*/ 351130 w 2064203"/>
              <a:gd name="connsiteY16" fmla="*/ 526235 h 1368150"/>
              <a:gd name="connsiteX17" fmla="*/ 277978 w 2064203"/>
              <a:gd name="connsiteY17" fmla="*/ 526235 h 1368150"/>
              <a:gd name="connsiteX18" fmla="*/ 153620 w 2064203"/>
              <a:gd name="connsiteY18" fmla="*/ 482344 h 1368150"/>
              <a:gd name="connsiteX19" fmla="*/ 58522 w 2064203"/>
              <a:gd name="connsiteY19" fmla="*/ 409192 h 1368150"/>
              <a:gd name="connsiteX20" fmla="*/ 58522 w 2064203"/>
              <a:gd name="connsiteY20" fmla="*/ 409192 h 1368150"/>
              <a:gd name="connsiteX21" fmla="*/ 0 w 2064203"/>
              <a:gd name="connsiteY21" fmla="*/ 372616 h 1368150"/>
              <a:gd name="connsiteX22" fmla="*/ 7316 w 2064203"/>
              <a:gd name="connsiteY22" fmla="*/ 328725 h 1368150"/>
              <a:gd name="connsiteX23" fmla="*/ 43892 w 2064203"/>
              <a:gd name="connsiteY23" fmla="*/ 299464 h 1368150"/>
              <a:gd name="connsiteX24" fmla="*/ 102413 w 2064203"/>
              <a:gd name="connsiteY24" fmla="*/ 343355 h 1368150"/>
              <a:gd name="connsiteX25" fmla="*/ 197511 w 2064203"/>
              <a:gd name="connsiteY25" fmla="*/ 401877 h 1368150"/>
              <a:gd name="connsiteX26" fmla="*/ 358445 w 2064203"/>
              <a:gd name="connsiteY26" fmla="*/ 409192 h 1368150"/>
              <a:gd name="connsiteX27" fmla="*/ 460858 w 2064203"/>
              <a:gd name="connsiteY27" fmla="*/ 357986 h 1368150"/>
              <a:gd name="connsiteX28" fmla="*/ 548640 w 2064203"/>
              <a:gd name="connsiteY28" fmla="*/ 299464 h 1368150"/>
              <a:gd name="connsiteX29" fmla="*/ 563271 w 2064203"/>
              <a:gd name="connsiteY29" fmla="*/ 204366 h 1368150"/>
              <a:gd name="connsiteX30" fmla="*/ 738836 w 2064203"/>
              <a:gd name="connsiteY30" fmla="*/ 145845 h 1368150"/>
              <a:gd name="connsiteX31" fmla="*/ 929031 w 2064203"/>
              <a:gd name="connsiteY31" fmla="*/ 109269 h 1368150"/>
              <a:gd name="connsiteX32" fmla="*/ 1060704 w 2064203"/>
              <a:gd name="connsiteY32" fmla="*/ 58062 h 1368150"/>
              <a:gd name="connsiteX33" fmla="*/ 1185063 w 2064203"/>
              <a:gd name="connsiteY33" fmla="*/ 36117 h 1368150"/>
              <a:gd name="connsiteX34" fmla="*/ 1385522 w 2064203"/>
              <a:gd name="connsiteY34" fmla="*/ 0 h 1368150"/>
              <a:gd name="connsiteX0" fmla="*/ 1673553 w 1685555"/>
              <a:gd name="connsiteY0" fmla="*/ 72008 h 1368150"/>
              <a:gd name="connsiteX1" fmla="*/ 1457529 w 1685555"/>
              <a:gd name="connsiteY1" fmla="*/ 576064 h 1368150"/>
              <a:gd name="connsiteX2" fmla="*/ 1673554 w 1685555"/>
              <a:gd name="connsiteY2" fmla="*/ 864095 h 1368150"/>
              <a:gd name="connsiteX3" fmla="*/ 1529538 w 1685555"/>
              <a:gd name="connsiteY3" fmla="*/ 1368150 h 1368150"/>
              <a:gd name="connsiteX4" fmla="*/ 1241506 w 1685555"/>
              <a:gd name="connsiteY4" fmla="*/ 1224134 h 1368150"/>
              <a:gd name="connsiteX5" fmla="*/ 1169498 w 1685555"/>
              <a:gd name="connsiteY5" fmla="*/ 864094 h 1368150"/>
              <a:gd name="connsiteX6" fmla="*/ 1404519 w 1685555"/>
              <a:gd name="connsiteY6" fmla="*/ 628648 h 1368150"/>
              <a:gd name="connsiteX7" fmla="*/ 1316736 w 1685555"/>
              <a:gd name="connsiteY7" fmla="*/ 621333 h 1368150"/>
              <a:gd name="connsiteX8" fmla="*/ 1236269 w 1685555"/>
              <a:gd name="connsiteY8" fmla="*/ 650594 h 1368150"/>
              <a:gd name="connsiteX9" fmla="*/ 1104596 w 1685555"/>
              <a:gd name="connsiteY9" fmla="*/ 650594 h 1368150"/>
              <a:gd name="connsiteX10" fmla="*/ 980237 w 1685555"/>
              <a:gd name="connsiteY10" fmla="*/ 614018 h 1368150"/>
              <a:gd name="connsiteX11" fmla="*/ 811988 w 1685555"/>
              <a:gd name="connsiteY11" fmla="*/ 555496 h 1368150"/>
              <a:gd name="connsiteX12" fmla="*/ 716890 w 1685555"/>
              <a:gd name="connsiteY12" fmla="*/ 555496 h 1368150"/>
              <a:gd name="connsiteX13" fmla="*/ 555956 w 1685555"/>
              <a:gd name="connsiteY13" fmla="*/ 518920 h 1368150"/>
              <a:gd name="connsiteX14" fmla="*/ 490119 w 1685555"/>
              <a:gd name="connsiteY14" fmla="*/ 496974 h 1368150"/>
              <a:gd name="connsiteX15" fmla="*/ 351130 w 1685555"/>
              <a:gd name="connsiteY15" fmla="*/ 526235 h 1368150"/>
              <a:gd name="connsiteX16" fmla="*/ 277978 w 1685555"/>
              <a:gd name="connsiteY16" fmla="*/ 526235 h 1368150"/>
              <a:gd name="connsiteX17" fmla="*/ 153620 w 1685555"/>
              <a:gd name="connsiteY17" fmla="*/ 482344 h 1368150"/>
              <a:gd name="connsiteX18" fmla="*/ 58522 w 1685555"/>
              <a:gd name="connsiteY18" fmla="*/ 409192 h 1368150"/>
              <a:gd name="connsiteX19" fmla="*/ 58522 w 1685555"/>
              <a:gd name="connsiteY19" fmla="*/ 409192 h 1368150"/>
              <a:gd name="connsiteX20" fmla="*/ 0 w 1685555"/>
              <a:gd name="connsiteY20" fmla="*/ 372616 h 1368150"/>
              <a:gd name="connsiteX21" fmla="*/ 7316 w 1685555"/>
              <a:gd name="connsiteY21" fmla="*/ 328725 h 1368150"/>
              <a:gd name="connsiteX22" fmla="*/ 43892 w 1685555"/>
              <a:gd name="connsiteY22" fmla="*/ 299464 h 1368150"/>
              <a:gd name="connsiteX23" fmla="*/ 102413 w 1685555"/>
              <a:gd name="connsiteY23" fmla="*/ 343355 h 1368150"/>
              <a:gd name="connsiteX24" fmla="*/ 197511 w 1685555"/>
              <a:gd name="connsiteY24" fmla="*/ 401877 h 1368150"/>
              <a:gd name="connsiteX25" fmla="*/ 358445 w 1685555"/>
              <a:gd name="connsiteY25" fmla="*/ 409192 h 1368150"/>
              <a:gd name="connsiteX26" fmla="*/ 460858 w 1685555"/>
              <a:gd name="connsiteY26" fmla="*/ 357986 h 1368150"/>
              <a:gd name="connsiteX27" fmla="*/ 548640 w 1685555"/>
              <a:gd name="connsiteY27" fmla="*/ 299464 h 1368150"/>
              <a:gd name="connsiteX28" fmla="*/ 563271 w 1685555"/>
              <a:gd name="connsiteY28" fmla="*/ 204366 h 1368150"/>
              <a:gd name="connsiteX29" fmla="*/ 738836 w 1685555"/>
              <a:gd name="connsiteY29" fmla="*/ 145845 h 1368150"/>
              <a:gd name="connsiteX30" fmla="*/ 929031 w 1685555"/>
              <a:gd name="connsiteY30" fmla="*/ 109269 h 1368150"/>
              <a:gd name="connsiteX31" fmla="*/ 1060704 w 1685555"/>
              <a:gd name="connsiteY31" fmla="*/ 58062 h 1368150"/>
              <a:gd name="connsiteX32" fmla="*/ 1185063 w 1685555"/>
              <a:gd name="connsiteY32" fmla="*/ 36117 h 1368150"/>
              <a:gd name="connsiteX33" fmla="*/ 1385522 w 1685555"/>
              <a:gd name="connsiteY33" fmla="*/ 0 h 1368150"/>
              <a:gd name="connsiteX0" fmla="*/ 1673553 w 1701695"/>
              <a:gd name="connsiteY0" fmla="*/ 72008 h 1368150"/>
              <a:gd name="connsiteX1" fmla="*/ 1457529 w 1701695"/>
              <a:gd name="connsiteY1" fmla="*/ 576064 h 1368150"/>
              <a:gd name="connsiteX2" fmla="*/ 1673554 w 1701695"/>
              <a:gd name="connsiteY2" fmla="*/ 864095 h 1368150"/>
              <a:gd name="connsiteX3" fmla="*/ 1626377 w 1701695"/>
              <a:gd name="connsiteY3" fmla="*/ 1109593 h 1368150"/>
              <a:gd name="connsiteX4" fmla="*/ 1529538 w 1701695"/>
              <a:gd name="connsiteY4" fmla="*/ 1368150 h 1368150"/>
              <a:gd name="connsiteX5" fmla="*/ 1241506 w 1701695"/>
              <a:gd name="connsiteY5" fmla="*/ 1224134 h 1368150"/>
              <a:gd name="connsiteX6" fmla="*/ 1169498 w 1701695"/>
              <a:gd name="connsiteY6" fmla="*/ 864094 h 1368150"/>
              <a:gd name="connsiteX7" fmla="*/ 1404519 w 1701695"/>
              <a:gd name="connsiteY7" fmla="*/ 628648 h 1368150"/>
              <a:gd name="connsiteX8" fmla="*/ 1316736 w 1701695"/>
              <a:gd name="connsiteY8" fmla="*/ 621333 h 1368150"/>
              <a:gd name="connsiteX9" fmla="*/ 1236269 w 1701695"/>
              <a:gd name="connsiteY9" fmla="*/ 650594 h 1368150"/>
              <a:gd name="connsiteX10" fmla="*/ 1104596 w 1701695"/>
              <a:gd name="connsiteY10" fmla="*/ 650594 h 1368150"/>
              <a:gd name="connsiteX11" fmla="*/ 980237 w 1701695"/>
              <a:gd name="connsiteY11" fmla="*/ 614018 h 1368150"/>
              <a:gd name="connsiteX12" fmla="*/ 811988 w 1701695"/>
              <a:gd name="connsiteY12" fmla="*/ 555496 h 1368150"/>
              <a:gd name="connsiteX13" fmla="*/ 716890 w 1701695"/>
              <a:gd name="connsiteY13" fmla="*/ 555496 h 1368150"/>
              <a:gd name="connsiteX14" fmla="*/ 555956 w 1701695"/>
              <a:gd name="connsiteY14" fmla="*/ 518920 h 1368150"/>
              <a:gd name="connsiteX15" fmla="*/ 490119 w 1701695"/>
              <a:gd name="connsiteY15" fmla="*/ 496974 h 1368150"/>
              <a:gd name="connsiteX16" fmla="*/ 351130 w 1701695"/>
              <a:gd name="connsiteY16" fmla="*/ 526235 h 1368150"/>
              <a:gd name="connsiteX17" fmla="*/ 277978 w 1701695"/>
              <a:gd name="connsiteY17" fmla="*/ 526235 h 1368150"/>
              <a:gd name="connsiteX18" fmla="*/ 153620 w 1701695"/>
              <a:gd name="connsiteY18" fmla="*/ 482344 h 1368150"/>
              <a:gd name="connsiteX19" fmla="*/ 58522 w 1701695"/>
              <a:gd name="connsiteY19" fmla="*/ 409192 h 1368150"/>
              <a:gd name="connsiteX20" fmla="*/ 58522 w 1701695"/>
              <a:gd name="connsiteY20" fmla="*/ 409192 h 1368150"/>
              <a:gd name="connsiteX21" fmla="*/ 0 w 1701695"/>
              <a:gd name="connsiteY21" fmla="*/ 372616 h 1368150"/>
              <a:gd name="connsiteX22" fmla="*/ 7316 w 1701695"/>
              <a:gd name="connsiteY22" fmla="*/ 328725 h 1368150"/>
              <a:gd name="connsiteX23" fmla="*/ 43892 w 1701695"/>
              <a:gd name="connsiteY23" fmla="*/ 299464 h 1368150"/>
              <a:gd name="connsiteX24" fmla="*/ 102413 w 1701695"/>
              <a:gd name="connsiteY24" fmla="*/ 343355 h 1368150"/>
              <a:gd name="connsiteX25" fmla="*/ 197511 w 1701695"/>
              <a:gd name="connsiteY25" fmla="*/ 401877 h 1368150"/>
              <a:gd name="connsiteX26" fmla="*/ 358445 w 1701695"/>
              <a:gd name="connsiteY26" fmla="*/ 409192 h 1368150"/>
              <a:gd name="connsiteX27" fmla="*/ 460858 w 1701695"/>
              <a:gd name="connsiteY27" fmla="*/ 357986 h 1368150"/>
              <a:gd name="connsiteX28" fmla="*/ 548640 w 1701695"/>
              <a:gd name="connsiteY28" fmla="*/ 299464 h 1368150"/>
              <a:gd name="connsiteX29" fmla="*/ 563271 w 1701695"/>
              <a:gd name="connsiteY29" fmla="*/ 204366 h 1368150"/>
              <a:gd name="connsiteX30" fmla="*/ 738836 w 1701695"/>
              <a:gd name="connsiteY30" fmla="*/ 145845 h 1368150"/>
              <a:gd name="connsiteX31" fmla="*/ 929031 w 1701695"/>
              <a:gd name="connsiteY31" fmla="*/ 109269 h 1368150"/>
              <a:gd name="connsiteX32" fmla="*/ 1060704 w 1701695"/>
              <a:gd name="connsiteY32" fmla="*/ 58062 h 1368150"/>
              <a:gd name="connsiteX33" fmla="*/ 1185063 w 1701695"/>
              <a:gd name="connsiteY33" fmla="*/ 36117 h 1368150"/>
              <a:gd name="connsiteX34" fmla="*/ 1385522 w 1701695"/>
              <a:gd name="connsiteY34" fmla="*/ 0 h 1368150"/>
              <a:gd name="connsiteX0" fmla="*/ 1673553 w 1944397"/>
              <a:gd name="connsiteY0" fmla="*/ 72008 h 1368150"/>
              <a:gd name="connsiteX1" fmla="*/ 1457529 w 1944397"/>
              <a:gd name="connsiteY1" fmla="*/ 576064 h 1368150"/>
              <a:gd name="connsiteX2" fmla="*/ 1673554 w 1944397"/>
              <a:gd name="connsiteY2" fmla="*/ 864095 h 1368150"/>
              <a:gd name="connsiteX3" fmla="*/ 1626377 w 1944397"/>
              <a:gd name="connsiteY3" fmla="*/ 1109593 h 1368150"/>
              <a:gd name="connsiteX4" fmla="*/ 1529538 w 1944397"/>
              <a:gd name="connsiteY4" fmla="*/ 1368150 h 1368150"/>
              <a:gd name="connsiteX5" fmla="*/ 1241506 w 1944397"/>
              <a:gd name="connsiteY5" fmla="*/ 1224134 h 1368150"/>
              <a:gd name="connsiteX6" fmla="*/ 1169498 w 1944397"/>
              <a:gd name="connsiteY6" fmla="*/ 864094 h 1368150"/>
              <a:gd name="connsiteX7" fmla="*/ 1404519 w 1944397"/>
              <a:gd name="connsiteY7" fmla="*/ 628648 h 1368150"/>
              <a:gd name="connsiteX8" fmla="*/ 1316736 w 1944397"/>
              <a:gd name="connsiteY8" fmla="*/ 621333 h 1368150"/>
              <a:gd name="connsiteX9" fmla="*/ 1236269 w 1944397"/>
              <a:gd name="connsiteY9" fmla="*/ 650594 h 1368150"/>
              <a:gd name="connsiteX10" fmla="*/ 1104596 w 1944397"/>
              <a:gd name="connsiteY10" fmla="*/ 650594 h 1368150"/>
              <a:gd name="connsiteX11" fmla="*/ 980237 w 1944397"/>
              <a:gd name="connsiteY11" fmla="*/ 614018 h 1368150"/>
              <a:gd name="connsiteX12" fmla="*/ 811988 w 1944397"/>
              <a:gd name="connsiteY12" fmla="*/ 555496 h 1368150"/>
              <a:gd name="connsiteX13" fmla="*/ 716890 w 1944397"/>
              <a:gd name="connsiteY13" fmla="*/ 555496 h 1368150"/>
              <a:gd name="connsiteX14" fmla="*/ 555956 w 1944397"/>
              <a:gd name="connsiteY14" fmla="*/ 518920 h 1368150"/>
              <a:gd name="connsiteX15" fmla="*/ 490119 w 1944397"/>
              <a:gd name="connsiteY15" fmla="*/ 496974 h 1368150"/>
              <a:gd name="connsiteX16" fmla="*/ 351130 w 1944397"/>
              <a:gd name="connsiteY16" fmla="*/ 526235 h 1368150"/>
              <a:gd name="connsiteX17" fmla="*/ 277978 w 1944397"/>
              <a:gd name="connsiteY17" fmla="*/ 526235 h 1368150"/>
              <a:gd name="connsiteX18" fmla="*/ 153620 w 1944397"/>
              <a:gd name="connsiteY18" fmla="*/ 482344 h 1368150"/>
              <a:gd name="connsiteX19" fmla="*/ 58522 w 1944397"/>
              <a:gd name="connsiteY19" fmla="*/ 409192 h 1368150"/>
              <a:gd name="connsiteX20" fmla="*/ 58522 w 1944397"/>
              <a:gd name="connsiteY20" fmla="*/ 409192 h 1368150"/>
              <a:gd name="connsiteX21" fmla="*/ 0 w 1944397"/>
              <a:gd name="connsiteY21" fmla="*/ 372616 h 1368150"/>
              <a:gd name="connsiteX22" fmla="*/ 7316 w 1944397"/>
              <a:gd name="connsiteY22" fmla="*/ 328725 h 1368150"/>
              <a:gd name="connsiteX23" fmla="*/ 43892 w 1944397"/>
              <a:gd name="connsiteY23" fmla="*/ 299464 h 1368150"/>
              <a:gd name="connsiteX24" fmla="*/ 102413 w 1944397"/>
              <a:gd name="connsiteY24" fmla="*/ 343355 h 1368150"/>
              <a:gd name="connsiteX25" fmla="*/ 197511 w 1944397"/>
              <a:gd name="connsiteY25" fmla="*/ 401877 h 1368150"/>
              <a:gd name="connsiteX26" fmla="*/ 358445 w 1944397"/>
              <a:gd name="connsiteY26" fmla="*/ 409192 h 1368150"/>
              <a:gd name="connsiteX27" fmla="*/ 460858 w 1944397"/>
              <a:gd name="connsiteY27" fmla="*/ 357986 h 1368150"/>
              <a:gd name="connsiteX28" fmla="*/ 548640 w 1944397"/>
              <a:gd name="connsiteY28" fmla="*/ 299464 h 1368150"/>
              <a:gd name="connsiteX29" fmla="*/ 563271 w 1944397"/>
              <a:gd name="connsiteY29" fmla="*/ 204366 h 1368150"/>
              <a:gd name="connsiteX30" fmla="*/ 738836 w 1944397"/>
              <a:gd name="connsiteY30" fmla="*/ 145845 h 1368150"/>
              <a:gd name="connsiteX31" fmla="*/ 929031 w 1944397"/>
              <a:gd name="connsiteY31" fmla="*/ 109269 h 1368150"/>
              <a:gd name="connsiteX32" fmla="*/ 1060704 w 1944397"/>
              <a:gd name="connsiteY32" fmla="*/ 58062 h 1368150"/>
              <a:gd name="connsiteX33" fmla="*/ 1185063 w 1944397"/>
              <a:gd name="connsiteY33" fmla="*/ 36117 h 1368150"/>
              <a:gd name="connsiteX34" fmla="*/ 1385522 w 1944397"/>
              <a:gd name="connsiteY34" fmla="*/ 0 h 1368150"/>
              <a:gd name="connsiteX0" fmla="*/ 1673553 w 2135590"/>
              <a:gd name="connsiteY0" fmla="*/ 72008 h 1368150"/>
              <a:gd name="connsiteX1" fmla="*/ 1457529 w 2135590"/>
              <a:gd name="connsiteY1" fmla="*/ 576064 h 1368150"/>
              <a:gd name="connsiteX2" fmla="*/ 1673554 w 2135590"/>
              <a:gd name="connsiteY2" fmla="*/ 864095 h 1368150"/>
              <a:gd name="connsiteX3" fmla="*/ 1817570 w 2135590"/>
              <a:gd name="connsiteY3" fmla="*/ 1224134 h 1368150"/>
              <a:gd name="connsiteX4" fmla="*/ 1529538 w 2135590"/>
              <a:gd name="connsiteY4" fmla="*/ 1368150 h 1368150"/>
              <a:gd name="connsiteX5" fmla="*/ 1241506 w 2135590"/>
              <a:gd name="connsiteY5" fmla="*/ 1224134 h 1368150"/>
              <a:gd name="connsiteX6" fmla="*/ 1169498 w 2135590"/>
              <a:gd name="connsiteY6" fmla="*/ 864094 h 1368150"/>
              <a:gd name="connsiteX7" fmla="*/ 1404519 w 2135590"/>
              <a:gd name="connsiteY7" fmla="*/ 628648 h 1368150"/>
              <a:gd name="connsiteX8" fmla="*/ 1316736 w 2135590"/>
              <a:gd name="connsiteY8" fmla="*/ 621333 h 1368150"/>
              <a:gd name="connsiteX9" fmla="*/ 1236269 w 2135590"/>
              <a:gd name="connsiteY9" fmla="*/ 650594 h 1368150"/>
              <a:gd name="connsiteX10" fmla="*/ 1104596 w 2135590"/>
              <a:gd name="connsiteY10" fmla="*/ 650594 h 1368150"/>
              <a:gd name="connsiteX11" fmla="*/ 980237 w 2135590"/>
              <a:gd name="connsiteY11" fmla="*/ 614018 h 1368150"/>
              <a:gd name="connsiteX12" fmla="*/ 811988 w 2135590"/>
              <a:gd name="connsiteY12" fmla="*/ 555496 h 1368150"/>
              <a:gd name="connsiteX13" fmla="*/ 716890 w 2135590"/>
              <a:gd name="connsiteY13" fmla="*/ 555496 h 1368150"/>
              <a:gd name="connsiteX14" fmla="*/ 555956 w 2135590"/>
              <a:gd name="connsiteY14" fmla="*/ 518920 h 1368150"/>
              <a:gd name="connsiteX15" fmla="*/ 490119 w 2135590"/>
              <a:gd name="connsiteY15" fmla="*/ 496974 h 1368150"/>
              <a:gd name="connsiteX16" fmla="*/ 351130 w 2135590"/>
              <a:gd name="connsiteY16" fmla="*/ 526235 h 1368150"/>
              <a:gd name="connsiteX17" fmla="*/ 277978 w 2135590"/>
              <a:gd name="connsiteY17" fmla="*/ 526235 h 1368150"/>
              <a:gd name="connsiteX18" fmla="*/ 153620 w 2135590"/>
              <a:gd name="connsiteY18" fmla="*/ 482344 h 1368150"/>
              <a:gd name="connsiteX19" fmla="*/ 58522 w 2135590"/>
              <a:gd name="connsiteY19" fmla="*/ 409192 h 1368150"/>
              <a:gd name="connsiteX20" fmla="*/ 58522 w 2135590"/>
              <a:gd name="connsiteY20" fmla="*/ 409192 h 1368150"/>
              <a:gd name="connsiteX21" fmla="*/ 0 w 2135590"/>
              <a:gd name="connsiteY21" fmla="*/ 372616 h 1368150"/>
              <a:gd name="connsiteX22" fmla="*/ 7316 w 2135590"/>
              <a:gd name="connsiteY22" fmla="*/ 328725 h 1368150"/>
              <a:gd name="connsiteX23" fmla="*/ 43892 w 2135590"/>
              <a:gd name="connsiteY23" fmla="*/ 299464 h 1368150"/>
              <a:gd name="connsiteX24" fmla="*/ 102413 w 2135590"/>
              <a:gd name="connsiteY24" fmla="*/ 343355 h 1368150"/>
              <a:gd name="connsiteX25" fmla="*/ 197511 w 2135590"/>
              <a:gd name="connsiteY25" fmla="*/ 401877 h 1368150"/>
              <a:gd name="connsiteX26" fmla="*/ 358445 w 2135590"/>
              <a:gd name="connsiteY26" fmla="*/ 409192 h 1368150"/>
              <a:gd name="connsiteX27" fmla="*/ 460858 w 2135590"/>
              <a:gd name="connsiteY27" fmla="*/ 357986 h 1368150"/>
              <a:gd name="connsiteX28" fmla="*/ 548640 w 2135590"/>
              <a:gd name="connsiteY28" fmla="*/ 299464 h 1368150"/>
              <a:gd name="connsiteX29" fmla="*/ 563271 w 2135590"/>
              <a:gd name="connsiteY29" fmla="*/ 204366 h 1368150"/>
              <a:gd name="connsiteX30" fmla="*/ 738836 w 2135590"/>
              <a:gd name="connsiteY30" fmla="*/ 145845 h 1368150"/>
              <a:gd name="connsiteX31" fmla="*/ 929031 w 2135590"/>
              <a:gd name="connsiteY31" fmla="*/ 109269 h 1368150"/>
              <a:gd name="connsiteX32" fmla="*/ 1060704 w 2135590"/>
              <a:gd name="connsiteY32" fmla="*/ 58062 h 1368150"/>
              <a:gd name="connsiteX33" fmla="*/ 1185063 w 2135590"/>
              <a:gd name="connsiteY33" fmla="*/ 36117 h 1368150"/>
              <a:gd name="connsiteX34" fmla="*/ 1385522 w 2135590"/>
              <a:gd name="connsiteY34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1169498 w 1942968"/>
              <a:gd name="connsiteY6" fmla="*/ 864094 h 1368150"/>
              <a:gd name="connsiteX7" fmla="*/ 1404519 w 1942968"/>
              <a:gd name="connsiteY7" fmla="*/ 628648 h 1368150"/>
              <a:gd name="connsiteX8" fmla="*/ 1316736 w 1942968"/>
              <a:gd name="connsiteY8" fmla="*/ 621333 h 1368150"/>
              <a:gd name="connsiteX9" fmla="*/ 1236269 w 1942968"/>
              <a:gd name="connsiteY9" fmla="*/ 650594 h 1368150"/>
              <a:gd name="connsiteX10" fmla="*/ 1104596 w 1942968"/>
              <a:gd name="connsiteY10" fmla="*/ 650594 h 1368150"/>
              <a:gd name="connsiteX11" fmla="*/ 980237 w 1942968"/>
              <a:gd name="connsiteY11" fmla="*/ 614018 h 1368150"/>
              <a:gd name="connsiteX12" fmla="*/ 811988 w 1942968"/>
              <a:gd name="connsiteY12" fmla="*/ 555496 h 1368150"/>
              <a:gd name="connsiteX13" fmla="*/ 716890 w 1942968"/>
              <a:gd name="connsiteY13" fmla="*/ 555496 h 1368150"/>
              <a:gd name="connsiteX14" fmla="*/ 555956 w 1942968"/>
              <a:gd name="connsiteY14" fmla="*/ 518920 h 1368150"/>
              <a:gd name="connsiteX15" fmla="*/ 490119 w 1942968"/>
              <a:gd name="connsiteY15" fmla="*/ 496974 h 1368150"/>
              <a:gd name="connsiteX16" fmla="*/ 351130 w 1942968"/>
              <a:gd name="connsiteY16" fmla="*/ 526235 h 1368150"/>
              <a:gd name="connsiteX17" fmla="*/ 277978 w 1942968"/>
              <a:gd name="connsiteY17" fmla="*/ 526235 h 1368150"/>
              <a:gd name="connsiteX18" fmla="*/ 153620 w 1942968"/>
              <a:gd name="connsiteY18" fmla="*/ 482344 h 1368150"/>
              <a:gd name="connsiteX19" fmla="*/ 58522 w 1942968"/>
              <a:gd name="connsiteY19" fmla="*/ 409192 h 1368150"/>
              <a:gd name="connsiteX20" fmla="*/ 58522 w 1942968"/>
              <a:gd name="connsiteY20" fmla="*/ 409192 h 1368150"/>
              <a:gd name="connsiteX21" fmla="*/ 0 w 1942968"/>
              <a:gd name="connsiteY21" fmla="*/ 372616 h 1368150"/>
              <a:gd name="connsiteX22" fmla="*/ 7316 w 1942968"/>
              <a:gd name="connsiteY22" fmla="*/ 328725 h 1368150"/>
              <a:gd name="connsiteX23" fmla="*/ 43892 w 1942968"/>
              <a:gd name="connsiteY23" fmla="*/ 299464 h 1368150"/>
              <a:gd name="connsiteX24" fmla="*/ 102413 w 1942968"/>
              <a:gd name="connsiteY24" fmla="*/ 343355 h 1368150"/>
              <a:gd name="connsiteX25" fmla="*/ 197511 w 1942968"/>
              <a:gd name="connsiteY25" fmla="*/ 401877 h 1368150"/>
              <a:gd name="connsiteX26" fmla="*/ 358445 w 1942968"/>
              <a:gd name="connsiteY26" fmla="*/ 409192 h 1368150"/>
              <a:gd name="connsiteX27" fmla="*/ 460858 w 1942968"/>
              <a:gd name="connsiteY27" fmla="*/ 357986 h 1368150"/>
              <a:gd name="connsiteX28" fmla="*/ 548640 w 1942968"/>
              <a:gd name="connsiteY28" fmla="*/ 299464 h 1368150"/>
              <a:gd name="connsiteX29" fmla="*/ 563271 w 1942968"/>
              <a:gd name="connsiteY29" fmla="*/ 204366 h 1368150"/>
              <a:gd name="connsiteX30" fmla="*/ 738836 w 1942968"/>
              <a:gd name="connsiteY30" fmla="*/ 145845 h 1368150"/>
              <a:gd name="connsiteX31" fmla="*/ 929031 w 1942968"/>
              <a:gd name="connsiteY31" fmla="*/ 109269 h 1368150"/>
              <a:gd name="connsiteX32" fmla="*/ 1060704 w 1942968"/>
              <a:gd name="connsiteY32" fmla="*/ 58062 h 1368150"/>
              <a:gd name="connsiteX33" fmla="*/ 1185063 w 1942968"/>
              <a:gd name="connsiteY33" fmla="*/ 36117 h 1368150"/>
              <a:gd name="connsiteX34" fmla="*/ 1385522 w 1942968"/>
              <a:gd name="connsiteY34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1169498 w 1942968"/>
              <a:gd name="connsiteY6" fmla="*/ 864094 h 1368150"/>
              <a:gd name="connsiteX7" fmla="*/ 1404519 w 1942968"/>
              <a:gd name="connsiteY7" fmla="*/ 628648 h 1368150"/>
              <a:gd name="connsiteX8" fmla="*/ 1316736 w 1942968"/>
              <a:gd name="connsiteY8" fmla="*/ 621333 h 1368150"/>
              <a:gd name="connsiteX9" fmla="*/ 1236269 w 1942968"/>
              <a:gd name="connsiteY9" fmla="*/ 650594 h 1368150"/>
              <a:gd name="connsiteX10" fmla="*/ 1104596 w 1942968"/>
              <a:gd name="connsiteY10" fmla="*/ 650594 h 1368150"/>
              <a:gd name="connsiteX11" fmla="*/ 980237 w 1942968"/>
              <a:gd name="connsiteY11" fmla="*/ 614018 h 1368150"/>
              <a:gd name="connsiteX12" fmla="*/ 811988 w 1942968"/>
              <a:gd name="connsiteY12" fmla="*/ 555496 h 1368150"/>
              <a:gd name="connsiteX13" fmla="*/ 716890 w 1942968"/>
              <a:gd name="connsiteY13" fmla="*/ 555496 h 1368150"/>
              <a:gd name="connsiteX14" fmla="*/ 555956 w 1942968"/>
              <a:gd name="connsiteY14" fmla="*/ 518920 h 1368150"/>
              <a:gd name="connsiteX15" fmla="*/ 490119 w 1942968"/>
              <a:gd name="connsiteY15" fmla="*/ 496974 h 1368150"/>
              <a:gd name="connsiteX16" fmla="*/ 351130 w 1942968"/>
              <a:gd name="connsiteY16" fmla="*/ 526235 h 1368150"/>
              <a:gd name="connsiteX17" fmla="*/ 277978 w 1942968"/>
              <a:gd name="connsiteY17" fmla="*/ 526235 h 1368150"/>
              <a:gd name="connsiteX18" fmla="*/ 153620 w 1942968"/>
              <a:gd name="connsiteY18" fmla="*/ 482344 h 1368150"/>
              <a:gd name="connsiteX19" fmla="*/ 58522 w 1942968"/>
              <a:gd name="connsiteY19" fmla="*/ 409192 h 1368150"/>
              <a:gd name="connsiteX20" fmla="*/ 58522 w 1942968"/>
              <a:gd name="connsiteY20" fmla="*/ 409192 h 1368150"/>
              <a:gd name="connsiteX21" fmla="*/ 0 w 1942968"/>
              <a:gd name="connsiteY21" fmla="*/ 372616 h 1368150"/>
              <a:gd name="connsiteX22" fmla="*/ 7316 w 1942968"/>
              <a:gd name="connsiteY22" fmla="*/ 328725 h 1368150"/>
              <a:gd name="connsiteX23" fmla="*/ 43892 w 1942968"/>
              <a:gd name="connsiteY23" fmla="*/ 299464 h 1368150"/>
              <a:gd name="connsiteX24" fmla="*/ 102413 w 1942968"/>
              <a:gd name="connsiteY24" fmla="*/ 343355 h 1368150"/>
              <a:gd name="connsiteX25" fmla="*/ 197511 w 1942968"/>
              <a:gd name="connsiteY25" fmla="*/ 401877 h 1368150"/>
              <a:gd name="connsiteX26" fmla="*/ 358445 w 1942968"/>
              <a:gd name="connsiteY26" fmla="*/ 409192 h 1368150"/>
              <a:gd name="connsiteX27" fmla="*/ 460858 w 1942968"/>
              <a:gd name="connsiteY27" fmla="*/ 357986 h 1368150"/>
              <a:gd name="connsiteX28" fmla="*/ 548640 w 1942968"/>
              <a:gd name="connsiteY28" fmla="*/ 299464 h 1368150"/>
              <a:gd name="connsiteX29" fmla="*/ 563271 w 1942968"/>
              <a:gd name="connsiteY29" fmla="*/ 204366 h 1368150"/>
              <a:gd name="connsiteX30" fmla="*/ 738836 w 1942968"/>
              <a:gd name="connsiteY30" fmla="*/ 145845 h 1368150"/>
              <a:gd name="connsiteX31" fmla="*/ 929031 w 1942968"/>
              <a:gd name="connsiteY31" fmla="*/ 109269 h 1368150"/>
              <a:gd name="connsiteX32" fmla="*/ 1060704 w 1942968"/>
              <a:gd name="connsiteY32" fmla="*/ 58062 h 1368150"/>
              <a:gd name="connsiteX33" fmla="*/ 1185063 w 1942968"/>
              <a:gd name="connsiteY33" fmla="*/ 36117 h 1368150"/>
              <a:gd name="connsiteX34" fmla="*/ 1385522 w 1942968"/>
              <a:gd name="connsiteY34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1169498 w 1942968"/>
              <a:gd name="connsiteY6" fmla="*/ 864094 h 1368150"/>
              <a:gd name="connsiteX7" fmla="*/ 1404519 w 1942968"/>
              <a:gd name="connsiteY7" fmla="*/ 628648 h 1368150"/>
              <a:gd name="connsiteX8" fmla="*/ 1316736 w 1942968"/>
              <a:gd name="connsiteY8" fmla="*/ 621333 h 1368150"/>
              <a:gd name="connsiteX9" fmla="*/ 1236269 w 1942968"/>
              <a:gd name="connsiteY9" fmla="*/ 650594 h 1368150"/>
              <a:gd name="connsiteX10" fmla="*/ 1104596 w 1942968"/>
              <a:gd name="connsiteY10" fmla="*/ 650594 h 1368150"/>
              <a:gd name="connsiteX11" fmla="*/ 980237 w 1942968"/>
              <a:gd name="connsiteY11" fmla="*/ 614018 h 1368150"/>
              <a:gd name="connsiteX12" fmla="*/ 811988 w 1942968"/>
              <a:gd name="connsiteY12" fmla="*/ 555496 h 1368150"/>
              <a:gd name="connsiteX13" fmla="*/ 716890 w 1942968"/>
              <a:gd name="connsiteY13" fmla="*/ 555496 h 1368150"/>
              <a:gd name="connsiteX14" fmla="*/ 555956 w 1942968"/>
              <a:gd name="connsiteY14" fmla="*/ 518920 h 1368150"/>
              <a:gd name="connsiteX15" fmla="*/ 490119 w 1942968"/>
              <a:gd name="connsiteY15" fmla="*/ 496974 h 1368150"/>
              <a:gd name="connsiteX16" fmla="*/ 351130 w 1942968"/>
              <a:gd name="connsiteY16" fmla="*/ 526235 h 1368150"/>
              <a:gd name="connsiteX17" fmla="*/ 277978 w 1942968"/>
              <a:gd name="connsiteY17" fmla="*/ 526235 h 1368150"/>
              <a:gd name="connsiteX18" fmla="*/ 153620 w 1942968"/>
              <a:gd name="connsiteY18" fmla="*/ 482344 h 1368150"/>
              <a:gd name="connsiteX19" fmla="*/ 58522 w 1942968"/>
              <a:gd name="connsiteY19" fmla="*/ 409192 h 1368150"/>
              <a:gd name="connsiteX20" fmla="*/ 58522 w 1942968"/>
              <a:gd name="connsiteY20" fmla="*/ 409192 h 1368150"/>
              <a:gd name="connsiteX21" fmla="*/ 0 w 1942968"/>
              <a:gd name="connsiteY21" fmla="*/ 372616 h 1368150"/>
              <a:gd name="connsiteX22" fmla="*/ 7316 w 1942968"/>
              <a:gd name="connsiteY22" fmla="*/ 328725 h 1368150"/>
              <a:gd name="connsiteX23" fmla="*/ 43892 w 1942968"/>
              <a:gd name="connsiteY23" fmla="*/ 299464 h 1368150"/>
              <a:gd name="connsiteX24" fmla="*/ 102413 w 1942968"/>
              <a:gd name="connsiteY24" fmla="*/ 343355 h 1368150"/>
              <a:gd name="connsiteX25" fmla="*/ 197511 w 1942968"/>
              <a:gd name="connsiteY25" fmla="*/ 401877 h 1368150"/>
              <a:gd name="connsiteX26" fmla="*/ 358445 w 1942968"/>
              <a:gd name="connsiteY26" fmla="*/ 409192 h 1368150"/>
              <a:gd name="connsiteX27" fmla="*/ 460858 w 1942968"/>
              <a:gd name="connsiteY27" fmla="*/ 357986 h 1368150"/>
              <a:gd name="connsiteX28" fmla="*/ 548640 w 1942968"/>
              <a:gd name="connsiteY28" fmla="*/ 299464 h 1368150"/>
              <a:gd name="connsiteX29" fmla="*/ 563271 w 1942968"/>
              <a:gd name="connsiteY29" fmla="*/ 204366 h 1368150"/>
              <a:gd name="connsiteX30" fmla="*/ 738836 w 1942968"/>
              <a:gd name="connsiteY30" fmla="*/ 145845 h 1368150"/>
              <a:gd name="connsiteX31" fmla="*/ 929031 w 1942968"/>
              <a:gd name="connsiteY31" fmla="*/ 109269 h 1368150"/>
              <a:gd name="connsiteX32" fmla="*/ 1060704 w 1942968"/>
              <a:gd name="connsiteY32" fmla="*/ 58062 h 1368150"/>
              <a:gd name="connsiteX33" fmla="*/ 1185063 w 1942968"/>
              <a:gd name="connsiteY33" fmla="*/ 36117 h 1368150"/>
              <a:gd name="connsiteX34" fmla="*/ 1385522 w 1942968"/>
              <a:gd name="connsiteY34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1189647 w 1942968"/>
              <a:gd name="connsiteY6" fmla="*/ 1055002 h 1368150"/>
              <a:gd name="connsiteX7" fmla="*/ 1169498 w 1942968"/>
              <a:gd name="connsiteY7" fmla="*/ 864094 h 1368150"/>
              <a:gd name="connsiteX8" fmla="*/ 1404519 w 1942968"/>
              <a:gd name="connsiteY8" fmla="*/ 628648 h 1368150"/>
              <a:gd name="connsiteX9" fmla="*/ 1316736 w 1942968"/>
              <a:gd name="connsiteY9" fmla="*/ 621333 h 1368150"/>
              <a:gd name="connsiteX10" fmla="*/ 1236269 w 1942968"/>
              <a:gd name="connsiteY10" fmla="*/ 650594 h 1368150"/>
              <a:gd name="connsiteX11" fmla="*/ 1104596 w 1942968"/>
              <a:gd name="connsiteY11" fmla="*/ 650594 h 1368150"/>
              <a:gd name="connsiteX12" fmla="*/ 980237 w 1942968"/>
              <a:gd name="connsiteY12" fmla="*/ 614018 h 1368150"/>
              <a:gd name="connsiteX13" fmla="*/ 811988 w 1942968"/>
              <a:gd name="connsiteY13" fmla="*/ 555496 h 1368150"/>
              <a:gd name="connsiteX14" fmla="*/ 716890 w 1942968"/>
              <a:gd name="connsiteY14" fmla="*/ 555496 h 1368150"/>
              <a:gd name="connsiteX15" fmla="*/ 555956 w 1942968"/>
              <a:gd name="connsiteY15" fmla="*/ 518920 h 1368150"/>
              <a:gd name="connsiteX16" fmla="*/ 490119 w 1942968"/>
              <a:gd name="connsiteY16" fmla="*/ 496974 h 1368150"/>
              <a:gd name="connsiteX17" fmla="*/ 351130 w 1942968"/>
              <a:gd name="connsiteY17" fmla="*/ 526235 h 1368150"/>
              <a:gd name="connsiteX18" fmla="*/ 277978 w 1942968"/>
              <a:gd name="connsiteY18" fmla="*/ 526235 h 1368150"/>
              <a:gd name="connsiteX19" fmla="*/ 153620 w 1942968"/>
              <a:gd name="connsiteY19" fmla="*/ 482344 h 1368150"/>
              <a:gd name="connsiteX20" fmla="*/ 58522 w 1942968"/>
              <a:gd name="connsiteY20" fmla="*/ 409192 h 1368150"/>
              <a:gd name="connsiteX21" fmla="*/ 58522 w 1942968"/>
              <a:gd name="connsiteY21" fmla="*/ 409192 h 1368150"/>
              <a:gd name="connsiteX22" fmla="*/ 0 w 1942968"/>
              <a:gd name="connsiteY22" fmla="*/ 372616 h 1368150"/>
              <a:gd name="connsiteX23" fmla="*/ 7316 w 1942968"/>
              <a:gd name="connsiteY23" fmla="*/ 328725 h 1368150"/>
              <a:gd name="connsiteX24" fmla="*/ 43892 w 1942968"/>
              <a:gd name="connsiteY24" fmla="*/ 299464 h 1368150"/>
              <a:gd name="connsiteX25" fmla="*/ 102413 w 1942968"/>
              <a:gd name="connsiteY25" fmla="*/ 343355 h 1368150"/>
              <a:gd name="connsiteX26" fmla="*/ 197511 w 1942968"/>
              <a:gd name="connsiteY26" fmla="*/ 401877 h 1368150"/>
              <a:gd name="connsiteX27" fmla="*/ 358445 w 1942968"/>
              <a:gd name="connsiteY27" fmla="*/ 409192 h 1368150"/>
              <a:gd name="connsiteX28" fmla="*/ 460858 w 1942968"/>
              <a:gd name="connsiteY28" fmla="*/ 357986 h 1368150"/>
              <a:gd name="connsiteX29" fmla="*/ 548640 w 1942968"/>
              <a:gd name="connsiteY29" fmla="*/ 299464 h 1368150"/>
              <a:gd name="connsiteX30" fmla="*/ 563271 w 1942968"/>
              <a:gd name="connsiteY30" fmla="*/ 204366 h 1368150"/>
              <a:gd name="connsiteX31" fmla="*/ 738836 w 1942968"/>
              <a:gd name="connsiteY31" fmla="*/ 145845 h 1368150"/>
              <a:gd name="connsiteX32" fmla="*/ 929031 w 1942968"/>
              <a:gd name="connsiteY32" fmla="*/ 109269 h 1368150"/>
              <a:gd name="connsiteX33" fmla="*/ 1060704 w 1942968"/>
              <a:gd name="connsiteY33" fmla="*/ 58062 h 1368150"/>
              <a:gd name="connsiteX34" fmla="*/ 1185063 w 1942968"/>
              <a:gd name="connsiteY34" fmla="*/ 36117 h 1368150"/>
              <a:gd name="connsiteX35" fmla="*/ 1385522 w 1942968"/>
              <a:gd name="connsiteY35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881465 w 1942968"/>
              <a:gd name="connsiteY6" fmla="*/ 1224134 h 1368150"/>
              <a:gd name="connsiteX7" fmla="*/ 1169498 w 1942968"/>
              <a:gd name="connsiteY7" fmla="*/ 864094 h 1368150"/>
              <a:gd name="connsiteX8" fmla="*/ 1404519 w 1942968"/>
              <a:gd name="connsiteY8" fmla="*/ 628648 h 1368150"/>
              <a:gd name="connsiteX9" fmla="*/ 1316736 w 1942968"/>
              <a:gd name="connsiteY9" fmla="*/ 621333 h 1368150"/>
              <a:gd name="connsiteX10" fmla="*/ 1236269 w 1942968"/>
              <a:gd name="connsiteY10" fmla="*/ 650594 h 1368150"/>
              <a:gd name="connsiteX11" fmla="*/ 1104596 w 1942968"/>
              <a:gd name="connsiteY11" fmla="*/ 650594 h 1368150"/>
              <a:gd name="connsiteX12" fmla="*/ 980237 w 1942968"/>
              <a:gd name="connsiteY12" fmla="*/ 614018 h 1368150"/>
              <a:gd name="connsiteX13" fmla="*/ 811988 w 1942968"/>
              <a:gd name="connsiteY13" fmla="*/ 555496 h 1368150"/>
              <a:gd name="connsiteX14" fmla="*/ 716890 w 1942968"/>
              <a:gd name="connsiteY14" fmla="*/ 555496 h 1368150"/>
              <a:gd name="connsiteX15" fmla="*/ 555956 w 1942968"/>
              <a:gd name="connsiteY15" fmla="*/ 518920 h 1368150"/>
              <a:gd name="connsiteX16" fmla="*/ 490119 w 1942968"/>
              <a:gd name="connsiteY16" fmla="*/ 496974 h 1368150"/>
              <a:gd name="connsiteX17" fmla="*/ 351130 w 1942968"/>
              <a:gd name="connsiteY17" fmla="*/ 526235 h 1368150"/>
              <a:gd name="connsiteX18" fmla="*/ 277978 w 1942968"/>
              <a:gd name="connsiteY18" fmla="*/ 526235 h 1368150"/>
              <a:gd name="connsiteX19" fmla="*/ 153620 w 1942968"/>
              <a:gd name="connsiteY19" fmla="*/ 482344 h 1368150"/>
              <a:gd name="connsiteX20" fmla="*/ 58522 w 1942968"/>
              <a:gd name="connsiteY20" fmla="*/ 409192 h 1368150"/>
              <a:gd name="connsiteX21" fmla="*/ 58522 w 1942968"/>
              <a:gd name="connsiteY21" fmla="*/ 409192 h 1368150"/>
              <a:gd name="connsiteX22" fmla="*/ 0 w 1942968"/>
              <a:gd name="connsiteY22" fmla="*/ 372616 h 1368150"/>
              <a:gd name="connsiteX23" fmla="*/ 7316 w 1942968"/>
              <a:gd name="connsiteY23" fmla="*/ 328725 h 1368150"/>
              <a:gd name="connsiteX24" fmla="*/ 43892 w 1942968"/>
              <a:gd name="connsiteY24" fmla="*/ 299464 h 1368150"/>
              <a:gd name="connsiteX25" fmla="*/ 102413 w 1942968"/>
              <a:gd name="connsiteY25" fmla="*/ 343355 h 1368150"/>
              <a:gd name="connsiteX26" fmla="*/ 197511 w 1942968"/>
              <a:gd name="connsiteY26" fmla="*/ 401877 h 1368150"/>
              <a:gd name="connsiteX27" fmla="*/ 358445 w 1942968"/>
              <a:gd name="connsiteY27" fmla="*/ 409192 h 1368150"/>
              <a:gd name="connsiteX28" fmla="*/ 460858 w 1942968"/>
              <a:gd name="connsiteY28" fmla="*/ 357986 h 1368150"/>
              <a:gd name="connsiteX29" fmla="*/ 548640 w 1942968"/>
              <a:gd name="connsiteY29" fmla="*/ 299464 h 1368150"/>
              <a:gd name="connsiteX30" fmla="*/ 563271 w 1942968"/>
              <a:gd name="connsiteY30" fmla="*/ 204366 h 1368150"/>
              <a:gd name="connsiteX31" fmla="*/ 738836 w 1942968"/>
              <a:gd name="connsiteY31" fmla="*/ 145845 h 1368150"/>
              <a:gd name="connsiteX32" fmla="*/ 929031 w 1942968"/>
              <a:gd name="connsiteY32" fmla="*/ 109269 h 1368150"/>
              <a:gd name="connsiteX33" fmla="*/ 1060704 w 1942968"/>
              <a:gd name="connsiteY33" fmla="*/ 58062 h 1368150"/>
              <a:gd name="connsiteX34" fmla="*/ 1185063 w 1942968"/>
              <a:gd name="connsiteY34" fmla="*/ 36117 h 1368150"/>
              <a:gd name="connsiteX35" fmla="*/ 1385522 w 1942968"/>
              <a:gd name="connsiteY35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881465 w 1942968"/>
              <a:gd name="connsiteY6" fmla="*/ 1224134 h 1368150"/>
              <a:gd name="connsiteX7" fmla="*/ 1169498 w 1942968"/>
              <a:gd name="connsiteY7" fmla="*/ 864094 h 1368150"/>
              <a:gd name="connsiteX8" fmla="*/ 998579 w 1942968"/>
              <a:gd name="connsiteY8" fmla="*/ 1041354 h 1368150"/>
              <a:gd name="connsiteX9" fmla="*/ 1404519 w 1942968"/>
              <a:gd name="connsiteY9" fmla="*/ 628648 h 1368150"/>
              <a:gd name="connsiteX10" fmla="*/ 1316736 w 1942968"/>
              <a:gd name="connsiteY10" fmla="*/ 621333 h 1368150"/>
              <a:gd name="connsiteX11" fmla="*/ 1236269 w 1942968"/>
              <a:gd name="connsiteY11" fmla="*/ 650594 h 1368150"/>
              <a:gd name="connsiteX12" fmla="*/ 1104596 w 1942968"/>
              <a:gd name="connsiteY12" fmla="*/ 650594 h 1368150"/>
              <a:gd name="connsiteX13" fmla="*/ 980237 w 1942968"/>
              <a:gd name="connsiteY13" fmla="*/ 614018 h 1368150"/>
              <a:gd name="connsiteX14" fmla="*/ 811988 w 1942968"/>
              <a:gd name="connsiteY14" fmla="*/ 555496 h 1368150"/>
              <a:gd name="connsiteX15" fmla="*/ 716890 w 1942968"/>
              <a:gd name="connsiteY15" fmla="*/ 555496 h 1368150"/>
              <a:gd name="connsiteX16" fmla="*/ 555956 w 1942968"/>
              <a:gd name="connsiteY16" fmla="*/ 518920 h 1368150"/>
              <a:gd name="connsiteX17" fmla="*/ 490119 w 1942968"/>
              <a:gd name="connsiteY17" fmla="*/ 496974 h 1368150"/>
              <a:gd name="connsiteX18" fmla="*/ 351130 w 1942968"/>
              <a:gd name="connsiteY18" fmla="*/ 526235 h 1368150"/>
              <a:gd name="connsiteX19" fmla="*/ 277978 w 1942968"/>
              <a:gd name="connsiteY19" fmla="*/ 526235 h 1368150"/>
              <a:gd name="connsiteX20" fmla="*/ 153620 w 1942968"/>
              <a:gd name="connsiteY20" fmla="*/ 482344 h 1368150"/>
              <a:gd name="connsiteX21" fmla="*/ 58522 w 1942968"/>
              <a:gd name="connsiteY21" fmla="*/ 409192 h 1368150"/>
              <a:gd name="connsiteX22" fmla="*/ 58522 w 1942968"/>
              <a:gd name="connsiteY22" fmla="*/ 409192 h 1368150"/>
              <a:gd name="connsiteX23" fmla="*/ 0 w 1942968"/>
              <a:gd name="connsiteY23" fmla="*/ 372616 h 1368150"/>
              <a:gd name="connsiteX24" fmla="*/ 7316 w 1942968"/>
              <a:gd name="connsiteY24" fmla="*/ 328725 h 1368150"/>
              <a:gd name="connsiteX25" fmla="*/ 43892 w 1942968"/>
              <a:gd name="connsiteY25" fmla="*/ 299464 h 1368150"/>
              <a:gd name="connsiteX26" fmla="*/ 102413 w 1942968"/>
              <a:gd name="connsiteY26" fmla="*/ 343355 h 1368150"/>
              <a:gd name="connsiteX27" fmla="*/ 197511 w 1942968"/>
              <a:gd name="connsiteY27" fmla="*/ 401877 h 1368150"/>
              <a:gd name="connsiteX28" fmla="*/ 358445 w 1942968"/>
              <a:gd name="connsiteY28" fmla="*/ 409192 h 1368150"/>
              <a:gd name="connsiteX29" fmla="*/ 460858 w 1942968"/>
              <a:gd name="connsiteY29" fmla="*/ 357986 h 1368150"/>
              <a:gd name="connsiteX30" fmla="*/ 548640 w 1942968"/>
              <a:gd name="connsiteY30" fmla="*/ 299464 h 1368150"/>
              <a:gd name="connsiteX31" fmla="*/ 563271 w 1942968"/>
              <a:gd name="connsiteY31" fmla="*/ 204366 h 1368150"/>
              <a:gd name="connsiteX32" fmla="*/ 738836 w 1942968"/>
              <a:gd name="connsiteY32" fmla="*/ 145845 h 1368150"/>
              <a:gd name="connsiteX33" fmla="*/ 929031 w 1942968"/>
              <a:gd name="connsiteY33" fmla="*/ 109269 h 1368150"/>
              <a:gd name="connsiteX34" fmla="*/ 1060704 w 1942968"/>
              <a:gd name="connsiteY34" fmla="*/ 58062 h 1368150"/>
              <a:gd name="connsiteX35" fmla="*/ 1185063 w 1942968"/>
              <a:gd name="connsiteY35" fmla="*/ 36117 h 1368150"/>
              <a:gd name="connsiteX36" fmla="*/ 1385522 w 1942968"/>
              <a:gd name="connsiteY36" fmla="*/ 0 h 1368150"/>
              <a:gd name="connsiteX0" fmla="*/ 1673553 w 1942968"/>
              <a:gd name="connsiteY0" fmla="*/ 72008 h 1407391"/>
              <a:gd name="connsiteX1" fmla="*/ 1457529 w 1942968"/>
              <a:gd name="connsiteY1" fmla="*/ 576064 h 1407391"/>
              <a:gd name="connsiteX2" fmla="*/ 1673554 w 1942968"/>
              <a:gd name="connsiteY2" fmla="*/ 864095 h 1407391"/>
              <a:gd name="connsiteX3" fmla="*/ 1817570 w 1942968"/>
              <a:gd name="connsiteY3" fmla="*/ 1224134 h 1407391"/>
              <a:gd name="connsiteX4" fmla="*/ 1529538 w 1942968"/>
              <a:gd name="connsiteY4" fmla="*/ 1368150 h 1407391"/>
              <a:gd name="connsiteX5" fmla="*/ 1241506 w 1942968"/>
              <a:gd name="connsiteY5" fmla="*/ 1224134 h 1407391"/>
              <a:gd name="connsiteX6" fmla="*/ 881465 w 1942968"/>
              <a:gd name="connsiteY6" fmla="*/ 1224134 h 1407391"/>
              <a:gd name="connsiteX7" fmla="*/ 1169498 w 1942968"/>
              <a:gd name="connsiteY7" fmla="*/ 864094 h 1407391"/>
              <a:gd name="connsiteX8" fmla="*/ 377409 w 1942968"/>
              <a:gd name="connsiteY8" fmla="*/ 1368150 h 1407391"/>
              <a:gd name="connsiteX9" fmla="*/ 1404519 w 1942968"/>
              <a:gd name="connsiteY9" fmla="*/ 628648 h 1407391"/>
              <a:gd name="connsiteX10" fmla="*/ 1316736 w 1942968"/>
              <a:gd name="connsiteY10" fmla="*/ 621333 h 1407391"/>
              <a:gd name="connsiteX11" fmla="*/ 1236269 w 1942968"/>
              <a:gd name="connsiteY11" fmla="*/ 650594 h 1407391"/>
              <a:gd name="connsiteX12" fmla="*/ 1104596 w 1942968"/>
              <a:gd name="connsiteY12" fmla="*/ 650594 h 1407391"/>
              <a:gd name="connsiteX13" fmla="*/ 980237 w 1942968"/>
              <a:gd name="connsiteY13" fmla="*/ 614018 h 1407391"/>
              <a:gd name="connsiteX14" fmla="*/ 811988 w 1942968"/>
              <a:gd name="connsiteY14" fmla="*/ 555496 h 1407391"/>
              <a:gd name="connsiteX15" fmla="*/ 716890 w 1942968"/>
              <a:gd name="connsiteY15" fmla="*/ 555496 h 1407391"/>
              <a:gd name="connsiteX16" fmla="*/ 555956 w 1942968"/>
              <a:gd name="connsiteY16" fmla="*/ 518920 h 1407391"/>
              <a:gd name="connsiteX17" fmla="*/ 490119 w 1942968"/>
              <a:gd name="connsiteY17" fmla="*/ 496974 h 1407391"/>
              <a:gd name="connsiteX18" fmla="*/ 351130 w 1942968"/>
              <a:gd name="connsiteY18" fmla="*/ 526235 h 1407391"/>
              <a:gd name="connsiteX19" fmla="*/ 277978 w 1942968"/>
              <a:gd name="connsiteY19" fmla="*/ 526235 h 1407391"/>
              <a:gd name="connsiteX20" fmla="*/ 153620 w 1942968"/>
              <a:gd name="connsiteY20" fmla="*/ 482344 h 1407391"/>
              <a:gd name="connsiteX21" fmla="*/ 58522 w 1942968"/>
              <a:gd name="connsiteY21" fmla="*/ 409192 h 1407391"/>
              <a:gd name="connsiteX22" fmla="*/ 58522 w 1942968"/>
              <a:gd name="connsiteY22" fmla="*/ 409192 h 1407391"/>
              <a:gd name="connsiteX23" fmla="*/ 0 w 1942968"/>
              <a:gd name="connsiteY23" fmla="*/ 372616 h 1407391"/>
              <a:gd name="connsiteX24" fmla="*/ 7316 w 1942968"/>
              <a:gd name="connsiteY24" fmla="*/ 328725 h 1407391"/>
              <a:gd name="connsiteX25" fmla="*/ 43892 w 1942968"/>
              <a:gd name="connsiteY25" fmla="*/ 299464 h 1407391"/>
              <a:gd name="connsiteX26" fmla="*/ 102413 w 1942968"/>
              <a:gd name="connsiteY26" fmla="*/ 343355 h 1407391"/>
              <a:gd name="connsiteX27" fmla="*/ 197511 w 1942968"/>
              <a:gd name="connsiteY27" fmla="*/ 401877 h 1407391"/>
              <a:gd name="connsiteX28" fmla="*/ 358445 w 1942968"/>
              <a:gd name="connsiteY28" fmla="*/ 409192 h 1407391"/>
              <a:gd name="connsiteX29" fmla="*/ 460858 w 1942968"/>
              <a:gd name="connsiteY29" fmla="*/ 357986 h 1407391"/>
              <a:gd name="connsiteX30" fmla="*/ 548640 w 1942968"/>
              <a:gd name="connsiteY30" fmla="*/ 299464 h 1407391"/>
              <a:gd name="connsiteX31" fmla="*/ 563271 w 1942968"/>
              <a:gd name="connsiteY31" fmla="*/ 204366 h 1407391"/>
              <a:gd name="connsiteX32" fmla="*/ 738836 w 1942968"/>
              <a:gd name="connsiteY32" fmla="*/ 145845 h 1407391"/>
              <a:gd name="connsiteX33" fmla="*/ 929031 w 1942968"/>
              <a:gd name="connsiteY33" fmla="*/ 109269 h 1407391"/>
              <a:gd name="connsiteX34" fmla="*/ 1060704 w 1942968"/>
              <a:gd name="connsiteY34" fmla="*/ 58062 h 1407391"/>
              <a:gd name="connsiteX35" fmla="*/ 1185063 w 1942968"/>
              <a:gd name="connsiteY35" fmla="*/ 36117 h 1407391"/>
              <a:gd name="connsiteX36" fmla="*/ 1385522 w 1942968"/>
              <a:gd name="connsiteY36" fmla="*/ 0 h 1407391"/>
              <a:gd name="connsiteX0" fmla="*/ 1673553 w 1942968"/>
              <a:gd name="connsiteY0" fmla="*/ 72008 h 1656182"/>
              <a:gd name="connsiteX1" fmla="*/ 1457529 w 1942968"/>
              <a:gd name="connsiteY1" fmla="*/ 576064 h 1656182"/>
              <a:gd name="connsiteX2" fmla="*/ 1673554 w 1942968"/>
              <a:gd name="connsiteY2" fmla="*/ 864095 h 1656182"/>
              <a:gd name="connsiteX3" fmla="*/ 1817570 w 1942968"/>
              <a:gd name="connsiteY3" fmla="*/ 1224134 h 1656182"/>
              <a:gd name="connsiteX4" fmla="*/ 1529538 w 1942968"/>
              <a:gd name="connsiteY4" fmla="*/ 1368150 h 1656182"/>
              <a:gd name="connsiteX5" fmla="*/ 1241506 w 1942968"/>
              <a:gd name="connsiteY5" fmla="*/ 1224134 h 1656182"/>
              <a:gd name="connsiteX6" fmla="*/ 881465 w 1942968"/>
              <a:gd name="connsiteY6" fmla="*/ 1224134 h 1656182"/>
              <a:gd name="connsiteX7" fmla="*/ 233393 w 1942968"/>
              <a:gd name="connsiteY7" fmla="*/ 1656182 h 1656182"/>
              <a:gd name="connsiteX8" fmla="*/ 377409 w 1942968"/>
              <a:gd name="connsiteY8" fmla="*/ 1368150 h 1656182"/>
              <a:gd name="connsiteX9" fmla="*/ 1404519 w 1942968"/>
              <a:gd name="connsiteY9" fmla="*/ 628648 h 1656182"/>
              <a:gd name="connsiteX10" fmla="*/ 1316736 w 1942968"/>
              <a:gd name="connsiteY10" fmla="*/ 621333 h 1656182"/>
              <a:gd name="connsiteX11" fmla="*/ 1236269 w 1942968"/>
              <a:gd name="connsiteY11" fmla="*/ 650594 h 1656182"/>
              <a:gd name="connsiteX12" fmla="*/ 1104596 w 1942968"/>
              <a:gd name="connsiteY12" fmla="*/ 650594 h 1656182"/>
              <a:gd name="connsiteX13" fmla="*/ 980237 w 1942968"/>
              <a:gd name="connsiteY13" fmla="*/ 614018 h 1656182"/>
              <a:gd name="connsiteX14" fmla="*/ 811988 w 1942968"/>
              <a:gd name="connsiteY14" fmla="*/ 555496 h 1656182"/>
              <a:gd name="connsiteX15" fmla="*/ 716890 w 1942968"/>
              <a:gd name="connsiteY15" fmla="*/ 555496 h 1656182"/>
              <a:gd name="connsiteX16" fmla="*/ 555956 w 1942968"/>
              <a:gd name="connsiteY16" fmla="*/ 518920 h 1656182"/>
              <a:gd name="connsiteX17" fmla="*/ 490119 w 1942968"/>
              <a:gd name="connsiteY17" fmla="*/ 496974 h 1656182"/>
              <a:gd name="connsiteX18" fmla="*/ 351130 w 1942968"/>
              <a:gd name="connsiteY18" fmla="*/ 526235 h 1656182"/>
              <a:gd name="connsiteX19" fmla="*/ 277978 w 1942968"/>
              <a:gd name="connsiteY19" fmla="*/ 526235 h 1656182"/>
              <a:gd name="connsiteX20" fmla="*/ 153620 w 1942968"/>
              <a:gd name="connsiteY20" fmla="*/ 482344 h 1656182"/>
              <a:gd name="connsiteX21" fmla="*/ 58522 w 1942968"/>
              <a:gd name="connsiteY21" fmla="*/ 409192 h 1656182"/>
              <a:gd name="connsiteX22" fmla="*/ 58522 w 1942968"/>
              <a:gd name="connsiteY22" fmla="*/ 409192 h 1656182"/>
              <a:gd name="connsiteX23" fmla="*/ 0 w 1942968"/>
              <a:gd name="connsiteY23" fmla="*/ 372616 h 1656182"/>
              <a:gd name="connsiteX24" fmla="*/ 7316 w 1942968"/>
              <a:gd name="connsiteY24" fmla="*/ 328725 h 1656182"/>
              <a:gd name="connsiteX25" fmla="*/ 43892 w 1942968"/>
              <a:gd name="connsiteY25" fmla="*/ 299464 h 1656182"/>
              <a:gd name="connsiteX26" fmla="*/ 102413 w 1942968"/>
              <a:gd name="connsiteY26" fmla="*/ 343355 h 1656182"/>
              <a:gd name="connsiteX27" fmla="*/ 197511 w 1942968"/>
              <a:gd name="connsiteY27" fmla="*/ 401877 h 1656182"/>
              <a:gd name="connsiteX28" fmla="*/ 358445 w 1942968"/>
              <a:gd name="connsiteY28" fmla="*/ 409192 h 1656182"/>
              <a:gd name="connsiteX29" fmla="*/ 460858 w 1942968"/>
              <a:gd name="connsiteY29" fmla="*/ 357986 h 1656182"/>
              <a:gd name="connsiteX30" fmla="*/ 548640 w 1942968"/>
              <a:gd name="connsiteY30" fmla="*/ 299464 h 1656182"/>
              <a:gd name="connsiteX31" fmla="*/ 563271 w 1942968"/>
              <a:gd name="connsiteY31" fmla="*/ 204366 h 1656182"/>
              <a:gd name="connsiteX32" fmla="*/ 738836 w 1942968"/>
              <a:gd name="connsiteY32" fmla="*/ 145845 h 1656182"/>
              <a:gd name="connsiteX33" fmla="*/ 929031 w 1942968"/>
              <a:gd name="connsiteY33" fmla="*/ 109269 h 1656182"/>
              <a:gd name="connsiteX34" fmla="*/ 1060704 w 1942968"/>
              <a:gd name="connsiteY34" fmla="*/ 58062 h 1656182"/>
              <a:gd name="connsiteX35" fmla="*/ 1185063 w 1942968"/>
              <a:gd name="connsiteY35" fmla="*/ 36117 h 1656182"/>
              <a:gd name="connsiteX36" fmla="*/ 1385522 w 1942968"/>
              <a:gd name="connsiteY36" fmla="*/ 0 h 1656182"/>
              <a:gd name="connsiteX0" fmla="*/ 1673553 w 1942968"/>
              <a:gd name="connsiteY0" fmla="*/ 72008 h 1656182"/>
              <a:gd name="connsiteX1" fmla="*/ 1457529 w 1942968"/>
              <a:gd name="connsiteY1" fmla="*/ 576064 h 1656182"/>
              <a:gd name="connsiteX2" fmla="*/ 1673554 w 1942968"/>
              <a:gd name="connsiteY2" fmla="*/ 864095 h 1656182"/>
              <a:gd name="connsiteX3" fmla="*/ 1817570 w 1942968"/>
              <a:gd name="connsiteY3" fmla="*/ 1224134 h 1656182"/>
              <a:gd name="connsiteX4" fmla="*/ 1529538 w 1942968"/>
              <a:gd name="connsiteY4" fmla="*/ 1368150 h 1656182"/>
              <a:gd name="connsiteX5" fmla="*/ 1241506 w 1942968"/>
              <a:gd name="connsiteY5" fmla="*/ 1224134 h 1656182"/>
              <a:gd name="connsiteX6" fmla="*/ 881465 w 1942968"/>
              <a:gd name="connsiteY6" fmla="*/ 1224134 h 1656182"/>
              <a:gd name="connsiteX7" fmla="*/ 534555 w 1942968"/>
              <a:gd name="connsiteY7" fmla="*/ 1437138 h 1656182"/>
              <a:gd name="connsiteX8" fmla="*/ 233393 w 1942968"/>
              <a:gd name="connsiteY8" fmla="*/ 1656182 h 1656182"/>
              <a:gd name="connsiteX9" fmla="*/ 377409 w 1942968"/>
              <a:gd name="connsiteY9" fmla="*/ 1368150 h 1656182"/>
              <a:gd name="connsiteX10" fmla="*/ 1404519 w 1942968"/>
              <a:gd name="connsiteY10" fmla="*/ 628648 h 1656182"/>
              <a:gd name="connsiteX11" fmla="*/ 1316736 w 1942968"/>
              <a:gd name="connsiteY11" fmla="*/ 621333 h 1656182"/>
              <a:gd name="connsiteX12" fmla="*/ 1236269 w 1942968"/>
              <a:gd name="connsiteY12" fmla="*/ 650594 h 1656182"/>
              <a:gd name="connsiteX13" fmla="*/ 1104596 w 1942968"/>
              <a:gd name="connsiteY13" fmla="*/ 650594 h 1656182"/>
              <a:gd name="connsiteX14" fmla="*/ 980237 w 1942968"/>
              <a:gd name="connsiteY14" fmla="*/ 614018 h 1656182"/>
              <a:gd name="connsiteX15" fmla="*/ 811988 w 1942968"/>
              <a:gd name="connsiteY15" fmla="*/ 555496 h 1656182"/>
              <a:gd name="connsiteX16" fmla="*/ 716890 w 1942968"/>
              <a:gd name="connsiteY16" fmla="*/ 555496 h 1656182"/>
              <a:gd name="connsiteX17" fmla="*/ 555956 w 1942968"/>
              <a:gd name="connsiteY17" fmla="*/ 518920 h 1656182"/>
              <a:gd name="connsiteX18" fmla="*/ 490119 w 1942968"/>
              <a:gd name="connsiteY18" fmla="*/ 496974 h 1656182"/>
              <a:gd name="connsiteX19" fmla="*/ 351130 w 1942968"/>
              <a:gd name="connsiteY19" fmla="*/ 526235 h 1656182"/>
              <a:gd name="connsiteX20" fmla="*/ 277978 w 1942968"/>
              <a:gd name="connsiteY20" fmla="*/ 526235 h 1656182"/>
              <a:gd name="connsiteX21" fmla="*/ 153620 w 1942968"/>
              <a:gd name="connsiteY21" fmla="*/ 482344 h 1656182"/>
              <a:gd name="connsiteX22" fmla="*/ 58522 w 1942968"/>
              <a:gd name="connsiteY22" fmla="*/ 409192 h 1656182"/>
              <a:gd name="connsiteX23" fmla="*/ 58522 w 1942968"/>
              <a:gd name="connsiteY23" fmla="*/ 409192 h 1656182"/>
              <a:gd name="connsiteX24" fmla="*/ 0 w 1942968"/>
              <a:gd name="connsiteY24" fmla="*/ 372616 h 1656182"/>
              <a:gd name="connsiteX25" fmla="*/ 7316 w 1942968"/>
              <a:gd name="connsiteY25" fmla="*/ 328725 h 1656182"/>
              <a:gd name="connsiteX26" fmla="*/ 43892 w 1942968"/>
              <a:gd name="connsiteY26" fmla="*/ 299464 h 1656182"/>
              <a:gd name="connsiteX27" fmla="*/ 102413 w 1942968"/>
              <a:gd name="connsiteY27" fmla="*/ 343355 h 1656182"/>
              <a:gd name="connsiteX28" fmla="*/ 197511 w 1942968"/>
              <a:gd name="connsiteY28" fmla="*/ 401877 h 1656182"/>
              <a:gd name="connsiteX29" fmla="*/ 358445 w 1942968"/>
              <a:gd name="connsiteY29" fmla="*/ 409192 h 1656182"/>
              <a:gd name="connsiteX30" fmla="*/ 460858 w 1942968"/>
              <a:gd name="connsiteY30" fmla="*/ 357986 h 1656182"/>
              <a:gd name="connsiteX31" fmla="*/ 548640 w 1942968"/>
              <a:gd name="connsiteY31" fmla="*/ 299464 h 1656182"/>
              <a:gd name="connsiteX32" fmla="*/ 563271 w 1942968"/>
              <a:gd name="connsiteY32" fmla="*/ 204366 h 1656182"/>
              <a:gd name="connsiteX33" fmla="*/ 738836 w 1942968"/>
              <a:gd name="connsiteY33" fmla="*/ 145845 h 1656182"/>
              <a:gd name="connsiteX34" fmla="*/ 929031 w 1942968"/>
              <a:gd name="connsiteY34" fmla="*/ 109269 h 1656182"/>
              <a:gd name="connsiteX35" fmla="*/ 1060704 w 1942968"/>
              <a:gd name="connsiteY35" fmla="*/ 58062 h 1656182"/>
              <a:gd name="connsiteX36" fmla="*/ 1185063 w 1942968"/>
              <a:gd name="connsiteY36" fmla="*/ 36117 h 1656182"/>
              <a:gd name="connsiteX37" fmla="*/ 1385522 w 1942968"/>
              <a:gd name="connsiteY37" fmla="*/ 0 h 1656182"/>
              <a:gd name="connsiteX0" fmla="*/ 1673553 w 1942968"/>
              <a:gd name="connsiteY0" fmla="*/ 72008 h 1656182"/>
              <a:gd name="connsiteX1" fmla="*/ 1457529 w 1942968"/>
              <a:gd name="connsiteY1" fmla="*/ 576064 h 1656182"/>
              <a:gd name="connsiteX2" fmla="*/ 1673554 w 1942968"/>
              <a:gd name="connsiteY2" fmla="*/ 864095 h 1656182"/>
              <a:gd name="connsiteX3" fmla="*/ 1817570 w 1942968"/>
              <a:gd name="connsiteY3" fmla="*/ 1224134 h 1656182"/>
              <a:gd name="connsiteX4" fmla="*/ 1529538 w 1942968"/>
              <a:gd name="connsiteY4" fmla="*/ 1368150 h 1656182"/>
              <a:gd name="connsiteX5" fmla="*/ 1241506 w 1942968"/>
              <a:gd name="connsiteY5" fmla="*/ 1224134 h 1656182"/>
              <a:gd name="connsiteX6" fmla="*/ 881465 w 1942968"/>
              <a:gd name="connsiteY6" fmla="*/ 1224134 h 1656182"/>
              <a:gd name="connsiteX7" fmla="*/ 449417 w 1942968"/>
              <a:gd name="connsiteY7" fmla="*/ 1584173 h 1656182"/>
              <a:gd name="connsiteX8" fmla="*/ 233393 w 1942968"/>
              <a:gd name="connsiteY8" fmla="*/ 1656182 h 1656182"/>
              <a:gd name="connsiteX9" fmla="*/ 377409 w 1942968"/>
              <a:gd name="connsiteY9" fmla="*/ 1368150 h 1656182"/>
              <a:gd name="connsiteX10" fmla="*/ 1404519 w 1942968"/>
              <a:gd name="connsiteY10" fmla="*/ 628648 h 1656182"/>
              <a:gd name="connsiteX11" fmla="*/ 1316736 w 1942968"/>
              <a:gd name="connsiteY11" fmla="*/ 621333 h 1656182"/>
              <a:gd name="connsiteX12" fmla="*/ 1236269 w 1942968"/>
              <a:gd name="connsiteY12" fmla="*/ 650594 h 1656182"/>
              <a:gd name="connsiteX13" fmla="*/ 1104596 w 1942968"/>
              <a:gd name="connsiteY13" fmla="*/ 650594 h 1656182"/>
              <a:gd name="connsiteX14" fmla="*/ 980237 w 1942968"/>
              <a:gd name="connsiteY14" fmla="*/ 614018 h 1656182"/>
              <a:gd name="connsiteX15" fmla="*/ 811988 w 1942968"/>
              <a:gd name="connsiteY15" fmla="*/ 555496 h 1656182"/>
              <a:gd name="connsiteX16" fmla="*/ 716890 w 1942968"/>
              <a:gd name="connsiteY16" fmla="*/ 555496 h 1656182"/>
              <a:gd name="connsiteX17" fmla="*/ 555956 w 1942968"/>
              <a:gd name="connsiteY17" fmla="*/ 518920 h 1656182"/>
              <a:gd name="connsiteX18" fmla="*/ 490119 w 1942968"/>
              <a:gd name="connsiteY18" fmla="*/ 496974 h 1656182"/>
              <a:gd name="connsiteX19" fmla="*/ 351130 w 1942968"/>
              <a:gd name="connsiteY19" fmla="*/ 526235 h 1656182"/>
              <a:gd name="connsiteX20" fmla="*/ 277978 w 1942968"/>
              <a:gd name="connsiteY20" fmla="*/ 526235 h 1656182"/>
              <a:gd name="connsiteX21" fmla="*/ 153620 w 1942968"/>
              <a:gd name="connsiteY21" fmla="*/ 482344 h 1656182"/>
              <a:gd name="connsiteX22" fmla="*/ 58522 w 1942968"/>
              <a:gd name="connsiteY22" fmla="*/ 409192 h 1656182"/>
              <a:gd name="connsiteX23" fmla="*/ 58522 w 1942968"/>
              <a:gd name="connsiteY23" fmla="*/ 409192 h 1656182"/>
              <a:gd name="connsiteX24" fmla="*/ 0 w 1942968"/>
              <a:gd name="connsiteY24" fmla="*/ 372616 h 1656182"/>
              <a:gd name="connsiteX25" fmla="*/ 7316 w 1942968"/>
              <a:gd name="connsiteY25" fmla="*/ 328725 h 1656182"/>
              <a:gd name="connsiteX26" fmla="*/ 43892 w 1942968"/>
              <a:gd name="connsiteY26" fmla="*/ 299464 h 1656182"/>
              <a:gd name="connsiteX27" fmla="*/ 102413 w 1942968"/>
              <a:gd name="connsiteY27" fmla="*/ 343355 h 1656182"/>
              <a:gd name="connsiteX28" fmla="*/ 197511 w 1942968"/>
              <a:gd name="connsiteY28" fmla="*/ 401877 h 1656182"/>
              <a:gd name="connsiteX29" fmla="*/ 358445 w 1942968"/>
              <a:gd name="connsiteY29" fmla="*/ 409192 h 1656182"/>
              <a:gd name="connsiteX30" fmla="*/ 460858 w 1942968"/>
              <a:gd name="connsiteY30" fmla="*/ 357986 h 1656182"/>
              <a:gd name="connsiteX31" fmla="*/ 548640 w 1942968"/>
              <a:gd name="connsiteY31" fmla="*/ 299464 h 1656182"/>
              <a:gd name="connsiteX32" fmla="*/ 563271 w 1942968"/>
              <a:gd name="connsiteY32" fmla="*/ 204366 h 1656182"/>
              <a:gd name="connsiteX33" fmla="*/ 738836 w 1942968"/>
              <a:gd name="connsiteY33" fmla="*/ 145845 h 1656182"/>
              <a:gd name="connsiteX34" fmla="*/ 929031 w 1942968"/>
              <a:gd name="connsiteY34" fmla="*/ 109269 h 1656182"/>
              <a:gd name="connsiteX35" fmla="*/ 1060704 w 1942968"/>
              <a:gd name="connsiteY35" fmla="*/ 58062 h 1656182"/>
              <a:gd name="connsiteX36" fmla="*/ 1185063 w 1942968"/>
              <a:gd name="connsiteY36" fmla="*/ 36117 h 1656182"/>
              <a:gd name="connsiteX37" fmla="*/ 1385522 w 1942968"/>
              <a:gd name="connsiteY37" fmla="*/ 0 h 1656182"/>
              <a:gd name="connsiteX0" fmla="*/ 1673553 w 1942968"/>
              <a:gd name="connsiteY0" fmla="*/ 72008 h 1767978"/>
              <a:gd name="connsiteX1" fmla="*/ 1457529 w 1942968"/>
              <a:gd name="connsiteY1" fmla="*/ 576064 h 1767978"/>
              <a:gd name="connsiteX2" fmla="*/ 1673554 w 1942968"/>
              <a:gd name="connsiteY2" fmla="*/ 864095 h 1767978"/>
              <a:gd name="connsiteX3" fmla="*/ 1817570 w 1942968"/>
              <a:gd name="connsiteY3" fmla="*/ 1224134 h 1767978"/>
              <a:gd name="connsiteX4" fmla="*/ 1529538 w 1942968"/>
              <a:gd name="connsiteY4" fmla="*/ 1368150 h 1767978"/>
              <a:gd name="connsiteX5" fmla="*/ 1241506 w 1942968"/>
              <a:gd name="connsiteY5" fmla="*/ 1224134 h 1767978"/>
              <a:gd name="connsiteX6" fmla="*/ 881465 w 1942968"/>
              <a:gd name="connsiteY6" fmla="*/ 1224134 h 1767978"/>
              <a:gd name="connsiteX7" fmla="*/ 449417 w 1942968"/>
              <a:gd name="connsiteY7" fmla="*/ 1584173 h 1767978"/>
              <a:gd name="connsiteX8" fmla="*/ 233393 w 1942968"/>
              <a:gd name="connsiteY8" fmla="*/ 1656182 h 1767978"/>
              <a:gd name="connsiteX9" fmla="*/ 377409 w 1942968"/>
              <a:gd name="connsiteY9" fmla="*/ 1368150 h 1767978"/>
              <a:gd name="connsiteX10" fmla="*/ 1404519 w 1942968"/>
              <a:gd name="connsiteY10" fmla="*/ 628648 h 1767978"/>
              <a:gd name="connsiteX11" fmla="*/ 1316736 w 1942968"/>
              <a:gd name="connsiteY11" fmla="*/ 621333 h 1767978"/>
              <a:gd name="connsiteX12" fmla="*/ 1236269 w 1942968"/>
              <a:gd name="connsiteY12" fmla="*/ 650594 h 1767978"/>
              <a:gd name="connsiteX13" fmla="*/ 1104596 w 1942968"/>
              <a:gd name="connsiteY13" fmla="*/ 650594 h 1767978"/>
              <a:gd name="connsiteX14" fmla="*/ 980237 w 1942968"/>
              <a:gd name="connsiteY14" fmla="*/ 614018 h 1767978"/>
              <a:gd name="connsiteX15" fmla="*/ 811988 w 1942968"/>
              <a:gd name="connsiteY15" fmla="*/ 555496 h 1767978"/>
              <a:gd name="connsiteX16" fmla="*/ 716890 w 1942968"/>
              <a:gd name="connsiteY16" fmla="*/ 555496 h 1767978"/>
              <a:gd name="connsiteX17" fmla="*/ 555956 w 1942968"/>
              <a:gd name="connsiteY17" fmla="*/ 518920 h 1767978"/>
              <a:gd name="connsiteX18" fmla="*/ 490119 w 1942968"/>
              <a:gd name="connsiteY18" fmla="*/ 496974 h 1767978"/>
              <a:gd name="connsiteX19" fmla="*/ 351130 w 1942968"/>
              <a:gd name="connsiteY19" fmla="*/ 526235 h 1767978"/>
              <a:gd name="connsiteX20" fmla="*/ 277978 w 1942968"/>
              <a:gd name="connsiteY20" fmla="*/ 526235 h 1767978"/>
              <a:gd name="connsiteX21" fmla="*/ 153620 w 1942968"/>
              <a:gd name="connsiteY21" fmla="*/ 482344 h 1767978"/>
              <a:gd name="connsiteX22" fmla="*/ 58522 w 1942968"/>
              <a:gd name="connsiteY22" fmla="*/ 409192 h 1767978"/>
              <a:gd name="connsiteX23" fmla="*/ 58522 w 1942968"/>
              <a:gd name="connsiteY23" fmla="*/ 409192 h 1767978"/>
              <a:gd name="connsiteX24" fmla="*/ 0 w 1942968"/>
              <a:gd name="connsiteY24" fmla="*/ 372616 h 1767978"/>
              <a:gd name="connsiteX25" fmla="*/ 7316 w 1942968"/>
              <a:gd name="connsiteY25" fmla="*/ 328725 h 1767978"/>
              <a:gd name="connsiteX26" fmla="*/ 43892 w 1942968"/>
              <a:gd name="connsiteY26" fmla="*/ 299464 h 1767978"/>
              <a:gd name="connsiteX27" fmla="*/ 102413 w 1942968"/>
              <a:gd name="connsiteY27" fmla="*/ 343355 h 1767978"/>
              <a:gd name="connsiteX28" fmla="*/ 197511 w 1942968"/>
              <a:gd name="connsiteY28" fmla="*/ 401877 h 1767978"/>
              <a:gd name="connsiteX29" fmla="*/ 358445 w 1942968"/>
              <a:gd name="connsiteY29" fmla="*/ 409192 h 1767978"/>
              <a:gd name="connsiteX30" fmla="*/ 460858 w 1942968"/>
              <a:gd name="connsiteY30" fmla="*/ 357986 h 1767978"/>
              <a:gd name="connsiteX31" fmla="*/ 548640 w 1942968"/>
              <a:gd name="connsiteY31" fmla="*/ 299464 h 1767978"/>
              <a:gd name="connsiteX32" fmla="*/ 563271 w 1942968"/>
              <a:gd name="connsiteY32" fmla="*/ 204366 h 1767978"/>
              <a:gd name="connsiteX33" fmla="*/ 738836 w 1942968"/>
              <a:gd name="connsiteY33" fmla="*/ 145845 h 1767978"/>
              <a:gd name="connsiteX34" fmla="*/ 929031 w 1942968"/>
              <a:gd name="connsiteY34" fmla="*/ 109269 h 1767978"/>
              <a:gd name="connsiteX35" fmla="*/ 1060704 w 1942968"/>
              <a:gd name="connsiteY35" fmla="*/ 58062 h 1767978"/>
              <a:gd name="connsiteX36" fmla="*/ 1185063 w 1942968"/>
              <a:gd name="connsiteY36" fmla="*/ 36117 h 1767978"/>
              <a:gd name="connsiteX37" fmla="*/ 1385522 w 1942968"/>
              <a:gd name="connsiteY37" fmla="*/ 0 h 1767978"/>
              <a:gd name="connsiteX0" fmla="*/ 1673553 w 1942968"/>
              <a:gd name="connsiteY0" fmla="*/ 72008 h 1695969"/>
              <a:gd name="connsiteX1" fmla="*/ 1457529 w 1942968"/>
              <a:gd name="connsiteY1" fmla="*/ 576064 h 1695969"/>
              <a:gd name="connsiteX2" fmla="*/ 1673554 w 1942968"/>
              <a:gd name="connsiteY2" fmla="*/ 864095 h 1695969"/>
              <a:gd name="connsiteX3" fmla="*/ 1817570 w 1942968"/>
              <a:gd name="connsiteY3" fmla="*/ 1224134 h 1695969"/>
              <a:gd name="connsiteX4" fmla="*/ 1529538 w 1942968"/>
              <a:gd name="connsiteY4" fmla="*/ 1368150 h 1695969"/>
              <a:gd name="connsiteX5" fmla="*/ 1241506 w 1942968"/>
              <a:gd name="connsiteY5" fmla="*/ 1224134 h 1695969"/>
              <a:gd name="connsiteX6" fmla="*/ 881465 w 1942968"/>
              <a:gd name="connsiteY6" fmla="*/ 1224134 h 1695969"/>
              <a:gd name="connsiteX7" fmla="*/ 449417 w 1942968"/>
              <a:gd name="connsiteY7" fmla="*/ 1584173 h 1695969"/>
              <a:gd name="connsiteX8" fmla="*/ 161385 w 1942968"/>
              <a:gd name="connsiteY8" fmla="*/ 1584173 h 1695969"/>
              <a:gd name="connsiteX9" fmla="*/ 377409 w 1942968"/>
              <a:gd name="connsiteY9" fmla="*/ 1368150 h 1695969"/>
              <a:gd name="connsiteX10" fmla="*/ 1404519 w 1942968"/>
              <a:gd name="connsiteY10" fmla="*/ 628648 h 1695969"/>
              <a:gd name="connsiteX11" fmla="*/ 1316736 w 1942968"/>
              <a:gd name="connsiteY11" fmla="*/ 621333 h 1695969"/>
              <a:gd name="connsiteX12" fmla="*/ 1236269 w 1942968"/>
              <a:gd name="connsiteY12" fmla="*/ 650594 h 1695969"/>
              <a:gd name="connsiteX13" fmla="*/ 1104596 w 1942968"/>
              <a:gd name="connsiteY13" fmla="*/ 650594 h 1695969"/>
              <a:gd name="connsiteX14" fmla="*/ 980237 w 1942968"/>
              <a:gd name="connsiteY14" fmla="*/ 614018 h 1695969"/>
              <a:gd name="connsiteX15" fmla="*/ 811988 w 1942968"/>
              <a:gd name="connsiteY15" fmla="*/ 555496 h 1695969"/>
              <a:gd name="connsiteX16" fmla="*/ 716890 w 1942968"/>
              <a:gd name="connsiteY16" fmla="*/ 555496 h 1695969"/>
              <a:gd name="connsiteX17" fmla="*/ 555956 w 1942968"/>
              <a:gd name="connsiteY17" fmla="*/ 518920 h 1695969"/>
              <a:gd name="connsiteX18" fmla="*/ 490119 w 1942968"/>
              <a:gd name="connsiteY18" fmla="*/ 496974 h 1695969"/>
              <a:gd name="connsiteX19" fmla="*/ 351130 w 1942968"/>
              <a:gd name="connsiteY19" fmla="*/ 526235 h 1695969"/>
              <a:gd name="connsiteX20" fmla="*/ 277978 w 1942968"/>
              <a:gd name="connsiteY20" fmla="*/ 526235 h 1695969"/>
              <a:gd name="connsiteX21" fmla="*/ 153620 w 1942968"/>
              <a:gd name="connsiteY21" fmla="*/ 482344 h 1695969"/>
              <a:gd name="connsiteX22" fmla="*/ 58522 w 1942968"/>
              <a:gd name="connsiteY22" fmla="*/ 409192 h 1695969"/>
              <a:gd name="connsiteX23" fmla="*/ 58522 w 1942968"/>
              <a:gd name="connsiteY23" fmla="*/ 409192 h 1695969"/>
              <a:gd name="connsiteX24" fmla="*/ 0 w 1942968"/>
              <a:gd name="connsiteY24" fmla="*/ 372616 h 1695969"/>
              <a:gd name="connsiteX25" fmla="*/ 7316 w 1942968"/>
              <a:gd name="connsiteY25" fmla="*/ 328725 h 1695969"/>
              <a:gd name="connsiteX26" fmla="*/ 43892 w 1942968"/>
              <a:gd name="connsiteY26" fmla="*/ 299464 h 1695969"/>
              <a:gd name="connsiteX27" fmla="*/ 102413 w 1942968"/>
              <a:gd name="connsiteY27" fmla="*/ 343355 h 1695969"/>
              <a:gd name="connsiteX28" fmla="*/ 197511 w 1942968"/>
              <a:gd name="connsiteY28" fmla="*/ 401877 h 1695969"/>
              <a:gd name="connsiteX29" fmla="*/ 358445 w 1942968"/>
              <a:gd name="connsiteY29" fmla="*/ 409192 h 1695969"/>
              <a:gd name="connsiteX30" fmla="*/ 460858 w 1942968"/>
              <a:gd name="connsiteY30" fmla="*/ 357986 h 1695969"/>
              <a:gd name="connsiteX31" fmla="*/ 548640 w 1942968"/>
              <a:gd name="connsiteY31" fmla="*/ 299464 h 1695969"/>
              <a:gd name="connsiteX32" fmla="*/ 563271 w 1942968"/>
              <a:gd name="connsiteY32" fmla="*/ 204366 h 1695969"/>
              <a:gd name="connsiteX33" fmla="*/ 738836 w 1942968"/>
              <a:gd name="connsiteY33" fmla="*/ 145845 h 1695969"/>
              <a:gd name="connsiteX34" fmla="*/ 929031 w 1942968"/>
              <a:gd name="connsiteY34" fmla="*/ 109269 h 1695969"/>
              <a:gd name="connsiteX35" fmla="*/ 1060704 w 1942968"/>
              <a:gd name="connsiteY35" fmla="*/ 58062 h 1695969"/>
              <a:gd name="connsiteX36" fmla="*/ 1185063 w 1942968"/>
              <a:gd name="connsiteY36" fmla="*/ 36117 h 1695969"/>
              <a:gd name="connsiteX37" fmla="*/ 1385522 w 1942968"/>
              <a:gd name="connsiteY37" fmla="*/ 0 h 1695969"/>
              <a:gd name="connsiteX0" fmla="*/ 1673553 w 1942968"/>
              <a:gd name="connsiteY0" fmla="*/ 72008 h 1623962"/>
              <a:gd name="connsiteX1" fmla="*/ 1457529 w 1942968"/>
              <a:gd name="connsiteY1" fmla="*/ 576064 h 1623962"/>
              <a:gd name="connsiteX2" fmla="*/ 1673554 w 1942968"/>
              <a:gd name="connsiteY2" fmla="*/ 864095 h 1623962"/>
              <a:gd name="connsiteX3" fmla="*/ 1817570 w 1942968"/>
              <a:gd name="connsiteY3" fmla="*/ 1224134 h 1623962"/>
              <a:gd name="connsiteX4" fmla="*/ 1529538 w 1942968"/>
              <a:gd name="connsiteY4" fmla="*/ 1368150 h 1623962"/>
              <a:gd name="connsiteX5" fmla="*/ 1241506 w 1942968"/>
              <a:gd name="connsiteY5" fmla="*/ 1224134 h 1623962"/>
              <a:gd name="connsiteX6" fmla="*/ 881465 w 1942968"/>
              <a:gd name="connsiteY6" fmla="*/ 1224134 h 1623962"/>
              <a:gd name="connsiteX7" fmla="*/ 449417 w 1942968"/>
              <a:gd name="connsiteY7" fmla="*/ 1584173 h 1623962"/>
              <a:gd name="connsiteX8" fmla="*/ 89377 w 1942968"/>
              <a:gd name="connsiteY8" fmla="*/ 1512166 h 1623962"/>
              <a:gd name="connsiteX9" fmla="*/ 377409 w 1942968"/>
              <a:gd name="connsiteY9" fmla="*/ 1368150 h 1623962"/>
              <a:gd name="connsiteX10" fmla="*/ 1404519 w 1942968"/>
              <a:gd name="connsiteY10" fmla="*/ 628648 h 1623962"/>
              <a:gd name="connsiteX11" fmla="*/ 1316736 w 1942968"/>
              <a:gd name="connsiteY11" fmla="*/ 621333 h 1623962"/>
              <a:gd name="connsiteX12" fmla="*/ 1236269 w 1942968"/>
              <a:gd name="connsiteY12" fmla="*/ 650594 h 1623962"/>
              <a:gd name="connsiteX13" fmla="*/ 1104596 w 1942968"/>
              <a:gd name="connsiteY13" fmla="*/ 650594 h 1623962"/>
              <a:gd name="connsiteX14" fmla="*/ 980237 w 1942968"/>
              <a:gd name="connsiteY14" fmla="*/ 614018 h 1623962"/>
              <a:gd name="connsiteX15" fmla="*/ 811988 w 1942968"/>
              <a:gd name="connsiteY15" fmla="*/ 555496 h 1623962"/>
              <a:gd name="connsiteX16" fmla="*/ 716890 w 1942968"/>
              <a:gd name="connsiteY16" fmla="*/ 555496 h 1623962"/>
              <a:gd name="connsiteX17" fmla="*/ 555956 w 1942968"/>
              <a:gd name="connsiteY17" fmla="*/ 518920 h 1623962"/>
              <a:gd name="connsiteX18" fmla="*/ 490119 w 1942968"/>
              <a:gd name="connsiteY18" fmla="*/ 496974 h 1623962"/>
              <a:gd name="connsiteX19" fmla="*/ 351130 w 1942968"/>
              <a:gd name="connsiteY19" fmla="*/ 526235 h 1623962"/>
              <a:gd name="connsiteX20" fmla="*/ 277978 w 1942968"/>
              <a:gd name="connsiteY20" fmla="*/ 526235 h 1623962"/>
              <a:gd name="connsiteX21" fmla="*/ 153620 w 1942968"/>
              <a:gd name="connsiteY21" fmla="*/ 482344 h 1623962"/>
              <a:gd name="connsiteX22" fmla="*/ 58522 w 1942968"/>
              <a:gd name="connsiteY22" fmla="*/ 409192 h 1623962"/>
              <a:gd name="connsiteX23" fmla="*/ 58522 w 1942968"/>
              <a:gd name="connsiteY23" fmla="*/ 409192 h 1623962"/>
              <a:gd name="connsiteX24" fmla="*/ 0 w 1942968"/>
              <a:gd name="connsiteY24" fmla="*/ 372616 h 1623962"/>
              <a:gd name="connsiteX25" fmla="*/ 7316 w 1942968"/>
              <a:gd name="connsiteY25" fmla="*/ 328725 h 1623962"/>
              <a:gd name="connsiteX26" fmla="*/ 43892 w 1942968"/>
              <a:gd name="connsiteY26" fmla="*/ 299464 h 1623962"/>
              <a:gd name="connsiteX27" fmla="*/ 102413 w 1942968"/>
              <a:gd name="connsiteY27" fmla="*/ 343355 h 1623962"/>
              <a:gd name="connsiteX28" fmla="*/ 197511 w 1942968"/>
              <a:gd name="connsiteY28" fmla="*/ 401877 h 1623962"/>
              <a:gd name="connsiteX29" fmla="*/ 358445 w 1942968"/>
              <a:gd name="connsiteY29" fmla="*/ 409192 h 1623962"/>
              <a:gd name="connsiteX30" fmla="*/ 460858 w 1942968"/>
              <a:gd name="connsiteY30" fmla="*/ 357986 h 1623962"/>
              <a:gd name="connsiteX31" fmla="*/ 548640 w 1942968"/>
              <a:gd name="connsiteY31" fmla="*/ 299464 h 1623962"/>
              <a:gd name="connsiteX32" fmla="*/ 563271 w 1942968"/>
              <a:gd name="connsiteY32" fmla="*/ 204366 h 1623962"/>
              <a:gd name="connsiteX33" fmla="*/ 738836 w 1942968"/>
              <a:gd name="connsiteY33" fmla="*/ 145845 h 1623962"/>
              <a:gd name="connsiteX34" fmla="*/ 929031 w 1942968"/>
              <a:gd name="connsiteY34" fmla="*/ 109269 h 1623962"/>
              <a:gd name="connsiteX35" fmla="*/ 1060704 w 1942968"/>
              <a:gd name="connsiteY35" fmla="*/ 58062 h 1623962"/>
              <a:gd name="connsiteX36" fmla="*/ 1185063 w 1942968"/>
              <a:gd name="connsiteY36" fmla="*/ 36117 h 1623962"/>
              <a:gd name="connsiteX37" fmla="*/ 1385522 w 1942968"/>
              <a:gd name="connsiteY37" fmla="*/ 0 h 1623962"/>
              <a:gd name="connsiteX0" fmla="*/ 1673553 w 1942968"/>
              <a:gd name="connsiteY0" fmla="*/ 72008 h 1623962"/>
              <a:gd name="connsiteX1" fmla="*/ 1457529 w 1942968"/>
              <a:gd name="connsiteY1" fmla="*/ 576064 h 1623962"/>
              <a:gd name="connsiteX2" fmla="*/ 1673554 w 1942968"/>
              <a:gd name="connsiteY2" fmla="*/ 864095 h 1623962"/>
              <a:gd name="connsiteX3" fmla="*/ 1817570 w 1942968"/>
              <a:gd name="connsiteY3" fmla="*/ 1224134 h 1623962"/>
              <a:gd name="connsiteX4" fmla="*/ 1529538 w 1942968"/>
              <a:gd name="connsiteY4" fmla="*/ 1368150 h 1623962"/>
              <a:gd name="connsiteX5" fmla="*/ 1241506 w 1942968"/>
              <a:gd name="connsiteY5" fmla="*/ 1224134 h 1623962"/>
              <a:gd name="connsiteX6" fmla="*/ 881465 w 1942968"/>
              <a:gd name="connsiteY6" fmla="*/ 1224134 h 1623962"/>
              <a:gd name="connsiteX7" fmla="*/ 449417 w 1942968"/>
              <a:gd name="connsiteY7" fmla="*/ 1584173 h 1623962"/>
              <a:gd name="connsiteX8" fmla="*/ 89377 w 1942968"/>
              <a:gd name="connsiteY8" fmla="*/ 1512166 h 1623962"/>
              <a:gd name="connsiteX9" fmla="*/ 377409 w 1942968"/>
              <a:gd name="connsiteY9" fmla="*/ 1368150 h 1623962"/>
              <a:gd name="connsiteX10" fmla="*/ 1404519 w 1942968"/>
              <a:gd name="connsiteY10" fmla="*/ 628648 h 1623962"/>
              <a:gd name="connsiteX11" fmla="*/ 1316736 w 1942968"/>
              <a:gd name="connsiteY11" fmla="*/ 621333 h 1623962"/>
              <a:gd name="connsiteX12" fmla="*/ 1236269 w 1942968"/>
              <a:gd name="connsiteY12" fmla="*/ 650594 h 1623962"/>
              <a:gd name="connsiteX13" fmla="*/ 1104596 w 1942968"/>
              <a:gd name="connsiteY13" fmla="*/ 650594 h 1623962"/>
              <a:gd name="connsiteX14" fmla="*/ 980237 w 1942968"/>
              <a:gd name="connsiteY14" fmla="*/ 614018 h 1623962"/>
              <a:gd name="connsiteX15" fmla="*/ 811988 w 1942968"/>
              <a:gd name="connsiteY15" fmla="*/ 555496 h 1623962"/>
              <a:gd name="connsiteX16" fmla="*/ 716890 w 1942968"/>
              <a:gd name="connsiteY16" fmla="*/ 555496 h 1623962"/>
              <a:gd name="connsiteX17" fmla="*/ 555956 w 1942968"/>
              <a:gd name="connsiteY17" fmla="*/ 518920 h 1623962"/>
              <a:gd name="connsiteX18" fmla="*/ 490119 w 1942968"/>
              <a:gd name="connsiteY18" fmla="*/ 496974 h 1623962"/>
              <a:gd name="connsiteX19" fmla="*/ 351130 w 1942968"/>
              <a:gd name="connsiteY19" fmla="*/ 526235 h 1623962"/>
              <a:gd name="connsiteX20" fmla="*/ 277978 w 1942968"/>
              <a:gd name="connsiteY20" fmla="*/ 526235 h 1623962"/>
              <a:gd name="connsiteX21" fmla="*/ 153620 w 1942968"/>
              <a:gd name="connsiteY21" fmla="*/ 482344 h 1623962"/>
              <a:gd name="connsiteX22" fmla="*/ 58522 w 1942968"/>
              <a:gd name="connsiteY22" fmla="*/ 409192 h 1623962"/>
              <a:gd name="connsiteX23" fmla="*/ 58522 w 1942968"/>
              <a:gd name="connsiteY23" fmla="*/ 409192 h 1623962"/>
              <a:gd name="connsiteX24" fmla="*/ 0 w 1942968"/>
              <a:gd name="connsiteY24" fmla="*/ 372616 h 1623962"/>
              <a:gd name="connsiteX25" fmla="*/ 7316 w 1942968"/>
              <a:gd name="connsiteY25" fmla="*/ 328725 h 1623962"/>
              <a:gd name="connsiteX26" fmla="*/ 43892 w 1942968"/>
              <a:gd name="connsiteY26" fmla="*/ 299464 h 1623962"/>
              <a:gd name="connsiteX27" fmla="*/ 102413 w 1942968"/>
              <a:gd name="connsiteY27" fmla="*/ 343355 h 1623962"/>
              <a:gd name="connsiteX28" fmla="*/ 197511 w 1942968"/>
              <a:gd name="connsiteY28" fmla="*/ 401877 h 1623962"/>
              <a:gd name="connsiteX29" fmla="*/ 358445 w 1942968"/>
              <a:gd name="connsiteY29" fmla="*/ 409192 h 1623962"/>
              <a:gd name="connsiteX30" fmla="*/ 460858 w 1942968"/>
              <a:gd name="connsiteY30" fmla="*/ 357986 h 1623962"/>
              <a:gd name="connsiteX31" fmla="*/ 548640 w 1942968"/>
              <a:gd name="connsiteY31" fmla="*/ 299464 h 1623962"/>
              <a:gd name="connsiteX32" fmla="*/ 563271 w 1942968"/>
              <a:gd name="connsiteY32" fmla="*/ 204366 h 1623962"/>
              <a:gd name="connsiteX33" fmla="*/ 738836 w 1942968"/>
              <a:gd name="connsiteY33" fmla="*/ 145845 h 1623962"/>
              <a:gd name="connsiteX34" fmla="*/ 929031 w 1942968"/>
              <a:gd name="connsiteY34" fmla="*/ 109269 h 1623962"/>
              <a:gd name="connsiteX35" fmla="*/ 1060704 w 1942968"/>
              <a:gd name="connsiteY35" fmla="*/ 58062 h 1623962"/>
              <a:gd name="connsiteX36" fmla="*/ 1185063 w 1942968"/>
              <a:gd name="connsiteY36" fmla="*/ 36117 h 1623962"/>
              <a:gd name="connsiteX37" fmla="*/ 1385522 w 1942968"/>
              <a:gd name="connsiteY37" fmla="*/ 0 h 1623962"/>
              <a:gd name="connsiteX0" fmla="*/ 1673553 w 1942968"/>
              <a:gd name="connsiteY0" fmla="*/ 72008 h 1623962"/>
              <a:gd name="connsiteX1" fmla="*/ 1457529 w 1942968"/>
              <a:gd name="connsiteY1" fmla="*/ 576064 h 1623962"/>
              <a:gd name="connsiteX2" fmla="*/ 1673554 w 1942968"/>
              <a:gd name="connsiteY2" fmla="*/ 864095 h 1623962"/>
              <a:gd name="connsiteX3" fmla="*/ 1817570 w 1942968"/>
              <a:gd name="connsiteY3" fmla="*/ 1224134 h 1623962"/>
              <a:gd name="connsiteX4" fmla="*/ 1529538 w 1942968"/>
              <a:gd name="connsiteY4" fmla="*/ 1368150 h 1623962"/>
              <a:gd name="connsiteX5" fmla="*/ 1241506 w 1942968"/>
              <a:gd name="connsiteY5" fmla="*/ 1224134 h 1623962"/>
              <a:gd name="connsiteX6" fmla="*/ 881465 w 1942968"/>
              <a:gd name="connsiteY6" fmla="*/ 1224134 h 1623962"/>
              <a:gd name="connsiteX7" fmla="*/ 449417 w 1942968"/>
              <a:gd name="connsiteY7" fmla="*/ 1584173 h 1623962"/>
              <a:gd name="connsiteX8" fmla="*/ 89377 w 1942968"/>
              <a:gd name="connsiteY8" fmla="*/ 1512166 h 1623962"/>
              <a:gd name="connsiteX9" fmla="*/ 377409 w 1942968"/>
              <a:gd name="connsiteY9" fmla="*/ 1368150 h 1623962"/>
              <a:gd name="connsiteX10" fmla="*/ 1404519 w 1942968"/>
              <a:gd name="connsiteY10" fmla="*/ 628648 h 1623962"/>
              <a:gd name="connsiteX11" fmla="*/ 1316736 w 1942968"/>
              <a:gd name="connsiteY11" fmla="*/ 621333 h 1623962"/>
              <a:gd name="connsiteX12" fmla="*/ 1236269 w 1942968"/>
              <a:gd name="connsiteY12" fmla="*/ 650594 h 1623962"/>
              <a:gd name="connsiteX13" fmla="*/ 1104596 w 1942968"/>
              <a:gd name="connsiteY13" fmla="*/ 650594 h 1623962"/>
              <a:gd name="connsiteX14" fmla="*/ 980237 w 1942968"/>
              <a:gd name="connsiteY14" fmla="*/ 614018 h 1623962"/>
              <a:gd name="connsiteX15" fmla="*/ 811988 w 1942968"/>
              <a:gd name="connsiteY15" fmla="*/ 555496 h 1623962"/>
              <a:gd name="connsiteX16" fmla="*/ 716890 w 1942968"/>
              <a:gd name="connsiteY16" fmla="*/ 555496 h 1623962"/>
              <a:gd name="connsiteX17" fmla="*/ 555956 w 1942968"/>
              <a:gd name="connsiteY17" fmla="*/ 518920 h 1623962"/>
              <a:gd name="connsiteX18" fmla="*/ 490119 w 1942968"/>
              <a:gd name="connsiteY18" fmla="*/ 496974 h 1623962"/>
              <a:gd name="connsiteX19" fmla="*/ 351130 w 1942968"/>
              <a:gd name="connsiteY19" fmla="*/ 526235 h 1623962"/>
              <a:gd name="connsiteX20" fmla="*/ 277978 w 1942968"/>
              <a:gd name="connsiteY20" fmla="*/ 526235 h 1623962"/>
              <a:gd name="connsiteX21" fmla="*/ 153620 w 1942968"/>
              <a:gd name="connsiteY21" fmla="*/ 482344 h 1623962"/>
              <a:gd name="connsiteX22" fmla="*/ 58522 w 1942968"/>
              <a:gd name="connsiteY22" fmla="*/ 409192 h 1623962"/>
              <a:gd name="connsiteX23" fmla="*/ 58522 w 1942968"/>
              <a:gd name="connsiteY23" fmla="*/ 409192 h 1623962"/>
              <a:gd name="connsiteX24" fmla="*/ 0 w 1942968"/>
              <a:gd name="connsiteY24" fmla="*/ 372616 h 1623962"/>
              <a:gd name="connsiteX25" fmla="*/ 7316 w 1942968"/>
              <a:gd name="connsiteY25" fmla="*/ 328725 h 1623962"/>
              <a:gd name="connsiteX26" fmla="*/ 43892 w 1942968"/>
              <a:gd name="connsiteY26" fmla="*/ 299464 h 1623962"/>
              <a:gd name="connsiteX27" fmla="*/ 102413 w 1942968"/>
              <a:gd name="connsiteY27" fmla="*/ 343355 h 1623962"/>
              <a:gd name="connsiteX28" fmla="*/ 197511 w 1942968"/>
              <a:gd name="connsiteY28" fmla="*/ 401877 h 1623962"/>
              <a:gd name="connsiteX29" fmla="*/ 358445 w 1942968"/>
              <a:gd name="connsiteY29" fmla="*/ 409192 h 1623962"/>
              <a:gd name="connsiteX30" fmla="*/ 460858 w 1942968"/>
              <a:gd name="connsiteY30" fmla="*/ 357986 h 1623962"/>
              <a:gd name="connsiteX31" fmla="*/ 548640 w 1942968"/>
              <a:gd name="connsiteY31" fmla="*/ 299464 h 1623962"/>
              <a:gd name="connsiteX32" fmla="*/ 563271 w 1942968"/>
              <a:gd name="connsiteY32" fmla="*/ 204366 h 1623962"/>
              <a:gd name="connsiteX33" fmla="*/ 738836 w 1942968"/>
              <a:gd name="connsiteY33" fmla="*/ 145845 h 1623962"/>
              <a:gd name="connsiteX34" fmla="*/ 929031 w 1942968"/>
              <a:gd name="connsiteY34" fmla="*/ 109269 h 1623962"/>
              <a:gd name="connsiteX35" fmla="*/ 1060704 w 1942968"/>
              <a:gd name="connsiteY35" fmla="*/ 58062 h 1623962"/>
              <a:gd name="connsiteX36" fmla="*/ 1185063 w 1942968"/>
              <a:gd name="connsiteY36" fmla="*/ 36117 h 1623962"/>
              <a:gd name="connsiteX37" fmla="*/ 1385522 w 1942968"/>
              <a:gd name="connsiteY37" fmla="*/ 0 h 1623962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224134 h 1695970"/>
              <a:gd name="connsiteX7" fmla="*/ 449417 w 1942968"/>
              <a:gd name="connsiteY7" fmla="*/ 1584173 h 1695970"/>
              <a:gd name="connsiteX8" fmla="*/ 89377 w 1942968"/>
              <a:gd name="connsiteY8" fmla="*/ 1584174 h 1695970"/>
              <a:gd name="connsiteX9" fmla="*/ 377409 w 1942968"/>
              <a:gd name="connsiteY9" fmla="*/ 1368150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224134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77409 w 1942968"/>
              <a:gd name="connsiteY9" fmla="*/ 1368150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77409 w 1942968"/>
              <a:gd name="connsiteY9" fmla="*/ 1368150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512166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529537 w 1942968"/>
              <a:gd name="connsiteY10" fmla="*/ 864094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203295 w 1942968"/>
              <a:gd name="connsiteY10" fmla="*/ 1000411 h 1695970"/>
              <a:gd name="connsiteX11" fmla="*/ 1529537 w 1942968"/>
              <a:gd name="connsiteY11" fmla="*/ 864094 h 1695970"/>
              <a:gd name="connsiteX12" fmla="*/ 1316736 w 1942968"/>
              <a:gd name="connsiteY12" fmla="*/ 621333 h 1695970"/>
              <a:gd name="connsiteX13" fmla="*/ 1236269 w 1942968"/>
              <a:gd name="connsiteY13" fmla="*/ 650594 h 1695970"/>
              <a:gd name="connsiteX14" fmla="*/ 1104596 w 1942968"/>
              <a:gd name="connsiteY14" fmla="*/ 650594 h 1695970"/>
              <a:gd name="connsiteX15" fmla="*/ 980237 w 1942968"/>
              <a:gd name="connsiteY15" fmla="*/ 614018 h 1695970"/>
              <a:gd name="connsiteX16" fmla="*/ 811988 w 1942968"/>
              <a:gd name="connsiteY16" fmla="*/ 555496 h 1695970"/>
              <a:gd name="connsiteX17" fmla="*/ 716890 w 1942968"/>
              <a:gd name="connsiteY17" fmla="*/ 555496 h 1695970"/>
              <a:gd name="connsiteX18" fmla="*/ 555956 w 1942968"/>
              <a:gd name="connsiteY18" fmla="*/ 518920 h 1695970"/>
              <a:gd name="connsiteX19" fmla="*/ 490119 w 1942968"/>
              <a:gd name="connsiteY19" fmla="*/ 496974 h 1695970"/>
              <a:gd name="connsiteX20" fmla="*/ 351130 w 1942968"/>
              <a:gd name="connsiteY20" fmla="*/ 526235 h 1695970"/>
              <a:gd name="connsiteX21" fmla="*/ 277978 w 1942968"/>
              <a:gd name="connsiteY21" fmla="*/ 526235 h 1695970"/>
              <a:gd name="connsiteX22" fmla="*/ 153620 w 1942968"/>
              <a:gd name="connsiteY22" fmla="*/ 482344 h 1695970"/>
              <a:gd name="connsiteX23" fmla="*/ 58522 w 1942968"/>
              <a:gd name="connsiteY23" fmla="*/ 409192 h 1695970"/>
              <a:gd name="connsiteX24" fmla="*/ 58522 w 1942968"/>
              <a:gd name="connsiteY24" fmla="*/ 409192 h 1695970"/>
              <a:gd name="connsiteX25" fmla="*/ 0 w 1942968"/>
              <a:gd name="connsiteY25" fmla="*/ 372616 h 1695970"/>
              <a:gd name="connsiteX26" fmla="*/ 7316 w 1942968"/>
              <a:gd name="connsiteY26" fmla="*/ 328725 h 1695970"/>
              <a:gd name="connsiteX27" fmla="*/ 43892 w 1942968"/>
              <a:gd name="connsiteY27" fmla="*/ 299464 h 1695970"/>
              <a:gd name="connsiteX28" fmla="*/ 102413 w 1942968"/>
              <a:gd name="connsiteY28" fmla="*/ 343355 h 1695970"/>
              <a:gd name="connsiteX29" fmla="*/ 197511 w 1942968"/>
              <a:gd name="connsiteY29" fmla="*/ 401877 h 1695970"/>
              <a:gd name="connsiteX30" fmla="*/ 358445 w 1942968"/>
              <a:gd name="connsiteY30" fmla="*/ 409192 h 1695970"/>
              <a:gd name="connsiteX31" fmla="*/ 460858 w 1942968"/>
              <a:gd name="connsiteY31" fmla="*/ 357986 h 1695970"/>
              <a:gd name="connsiteX32" fmla="*/ 548640 w 1942968"/>
              <a:gd name="connsiteY32" fmla="*/ 299464 h 1695970"/>
              <a:gd name="connsiteX33" fmla="*/ 563271 w 1942968"/>
              <a:gd name="connsiteY33" fmla="*/ 204366 h 1695970"/>
              <a:gd name="connsiteX34" fmla="*/ 738836 w 1942968"/>
              <a:gd name="connsiteY34" fmla="*/ 145845 h 1695970"/>
              <a:gd name="connsiteX35" fmla="*/ 929031 w 1942968"/>
              <a:gd name="connsiteY35" fmla="*/ 109269 h 1695970"/>
              <a:gd name="connsiteX36" fmla="*/ 1060704 w 1942968"/>
              <a:gd name="connsiteY36" fmla="*/ 58062 h 1695970"/>
              <a:gd name="connsiteX37" fmla="*/ 1185063 w 1942968"/>
              <a:gd name="connsiteY37" fmla="*/ 36117 h 1695970"/>
              <a:gd name="connsiteX38" fmla="*/ 1385522 w 1942968"/>
              <a:gd name="connsiteY38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385521 w 1942968"/>
              <a:gd name="connsiteY10" fmla="*/ 1008110 h 1695970"/>
              <a:gd name="connsiteX11" fmla="*/ 1529537 w 1942968"/>
              <a:gd name="connsiteY11" fmla="*/ 864094 h 1695970"/>
              <a:gd name="connsiteX12" fmla="*/ 1316736 w 1942968"/>
              <a:gd name="connsiteY12" fmla="*/ 621333 h 1695970"/>
              <a:gd name="connsiteX13" fmla="*/ 1236269 w 1942968"/>
              <a:gd name="connsiteY13" fmla="*/ 650594 h 1695970"/>
              <a:gd name="connsiteX14" fmla="*/ 1104596 w 1942968"/>
              <a:gd name="connsiteY14" fmla="*/ 650594 h 1695970"/>
              <a:gd name="connsiteX15" fmla="*/ 980237 w 1942968"/>
              <a:gd name="connsiteY15" fmla="*/ 614018 h 1695970"/>
              <a:gd name="connsiteX16" fmla="*/ 811988 w 1942968"/>
              <a:gd name="connsiteY16" fmla="*/ 555496 h 1695970"/>
              <a:gd name="connsiteX17" fmla="*/ 716890 w 1942968"/>
              <a:gd name="connsiteY17" fmla="*/ 555496 h 1695970"/>
              <a:gd name="connsiteX18" fmla="*/ 555956 w 1942968"/>
              <a:gd name="connsiteY18" fmla="*/ 518920 h 1695970"/>
              <a:gd name="connsiteX19" fmla="*/ 490119 w 1942968"/>
              <a:gd name="connsiteY19" fmla="*/ 496974 h 1695970"/>
              <a:gd name="connsiteX20" fmla="*/ 351130 w 1942968"/>
              <a:gd name="connsiteY20" fmla="*/ 526235 h 1695970"/>
              <a:gd name="connsiteX21" fmla="*/ 277978 w 1942968"/>
              <a:gd name="connsiteY21" fmla="*/ 526235 h 1695970"/>
              <a:gd name="connsiteX22" fmla="*/ 153620 w 1942968"/>
              <a:gd name="connsiteY22" fmla="*/ 482344 h 1695970"/>
              <a:gd name="connsiteX23" fmla="*/ 58522 w 1942968"/>
              <a:gd name="connsiteY23" fmla="*/ 409192 h 1695970"/>
              <a:gd name="connsiteX24" fmla="*/ 58522 w 1942968"/>
              <a:gd name="connsiteY24" fmla="*/ 409192 h 1695970"/>
              <a:gd name="connsiteX25" fmla="*/ 0 w 1942968"/>
              <a:gd name="connsiteY25" fmla="*/ 372616 h 1695970"/>
              <a:gd name="connsiteX26" fmla="*/ 7316 w 1942968"/>
              <a:gd name="connsiteY26" fmla="*/ 328725 h 1695970"/>
              <a:gd name="connsiteX27" fmla="*/ 43892 w 1942968"/>
              <a:gd name="connsiteY27" fmla="*/ 299464 h 1695970"/>
              <a:gd name="connsiteX28" fmla="*/ 102413 w 1942968"/>
              <a:gd name="connsiteY28" fmla="*/ 343355 h 1695970"/>
              <a:gd name="connsiteX29" fmla="*/ 197511 w 1942968"/>
              <a:gd name="connsiteY29" fmla="*/ 401877 h 1695970"/>
              <a:gd name="connsiteX30" fmla="*/ 358445 w 1942968"/>
              <a:gd name="connsiteY30" fmla="*/ 409192 h 1695970"/>
              <a:gd name="connsiteX31" fmla="*/ 460858 w 1942968"/>
              <a:gd name="connsiteY31" fmla="*/ 357986 h 1695970"/>
              <a:gd name="connsiteX32" fmla="*/ 548640 w 1942968"/>
              <a:gd name="connsiteY32" fmla="*/ 299464 h 1695970"/>
              <a:gd name="connsiteX33" fmla="*/ 563271 w 1942968"/>
              <a:gd name="connsiteY33" fmla="*/ 204366 h 1695970"/>
              <a:gd name="connsiteX34" fmla="*/ 738836 w 1942968"/>
              <a:gd name="connsiteY34" fmla="*/ 145845 h 1695970"/>
              <a:gd name="connsiteX35" fmla="*/ 929031 w 1942968"/>
              <a:gd name="connsiteY35" fmla="*/ 109269 h 1695970"/>
              <a:gd name="connsiteX36" fmla="*/ 1060704 w 1942968"/>
              <a:gd name="connsiteY36" fmla="*/ 58062 h 1695970"/>
              <a:gd name="connsiteX37" fmla="*/ 1185063 w 1942968"/>
              <a:gd name="connsiteY37" fmla="*/ 36117 h 1695970"/>
              <a:gd name="connsiteX38" fmla="*/ 1385522 w 1942968"/>
              <a:gd name="connsiteY38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025481 w 1942968"/>
              <a:gd name="connsiteY10" fmla="*/ 1080118 h 1695970"/>
              <a:gd name="connsiteX11" fmla="*/ 1385521 w 1942968"/>
              <a:gd name="connsiteY11" fmla="*/ 1008110 h 1695970"/>
              <a:gd name="connsiteX12" fmla="*/ 1529537 w 1942968"/>
              <a:gd name="connsiteY12" fmla="*/ 864094 h 1695970"/>
              <a:gd name="connsiteX13" fmla="*/ 1316736 w 1942968"/>
              <a:gd name="connsiteY13" fmla="*/ 621333 h 1695970"/>
              <a:gd name="connsiteX14" fmla="*/ 1236269 w 1942968"/>
              <a:gd name="connsiteY14" fmla="*/ 650594 h 1695970"/>
              <a:gd name="connsiteX15" fmla="*/ 1104596 w 1942968"/>
              <a:gd name="connsiteY15" fmla="*/ 650594 h 1695970"/>
              <a:gd name="connsiteX16" fmla="*/ 980237 w 1942968"/>
              <a:gd name="connsiteY16" fmla="*/ 614018 h 1695970"/>
              <a:gd name="connsiteX17" fmla="*/ 811988 w 1942968"/>
              <a:gd name="connsiteY17" fmla="*/ 555496 h 1695970"/>
              <a:gd name="connsiteX18" fmla="*/ 716890 w 1942968"/>
              <a:gd name="connsiteY18" fmla="*/ 555496 h 1695970"/>
              <a:gd name="connsiteX19" fmla="*/ 555956 w 1942968"/>
              <a:gd name="connsiteY19" fmla="*/ 518920 h 1695970"/>
              <a:gd name="connsiteX20" fmla="*/ 490119 w 1942968"/>
              <a:gd name="connsiteY20" fmla="*/ 496974 h 1695970"/>
              <a:gd name="connsiteX21" fmla="*/ 351130 w 1942968"/>
              <a:gd name="connsiteY21" fmla="*/ 526235 h 1695970"/>
              <a:gd name="connsiteX22" fmla="*/ 277978 w 1942968"/>
              <a:gd name="connsiteY22" fmla="*/ 526235 h 1695970"/>
              <a:gd name="connsiteX23" fmla="*/ 153620 w 1942968"/>
              <a:gd name="connsiteY23" fmla="*/ 482344 h 1695970"/>
              <a:gd name="connsiteX24" fmla="*/ 58522 w 1942968"/>
              <a:gd name="connsiteY24" fmla="*/ 409192 h 1695970"/>
              <a:gd name="connsiteX25" fmla="*/ 58522 w 1942968"/>
              <a:gd name="connsiteY25" fmla="*/ 409192 h 1695970"/>
              <a:gd name="connsiteX26" fmla="*/ 0 w 1942968"/>
              <a:gd name="connsiteY26" fmla="*/ 372616 h 1695970"/>
              <a:gd name="connsiteX27" fmla="*/ 7316 w 1942968"/>
              <a:gd name="connsiteY27" fmla="*/ 328725 h 1695970"/>
              <a:gd name="connsiteX28" fmla="*/ 43892 w 1942968"/>
              <a:gd name="connsiteY28" fmla="*/ 299464 h 1695970"/>
              <a:gd name="connsiteX29" fmla="*/ 102413 w 1942968"/>
              <a:gd name="connsiteY29" fmla="*/ 343355 h 1695970"/>
              <a:gd name="connsiteX30" fmla="*/ 197511 w 1942968"/>
              <a:gd name="connsiteY30" fmla="*/ 401877 h 1695970"/>
              <a:gd name="connsiteX31" fmla="*/ 358445 w 1942968"/>
              <a:gd name="connsiteY31" fmla="*/ 409192 h 1695970"/>
              <a:gd name="connsiteX32" fmla="*/ 460858 w 1942968"/>
              <a:gd name="connsiteY32" fmla="*/ 357986 h 1695970"/>
              <a:gd name="connsiteX33" fmla="*/ 548640 w 1942968"/>
              <a:gd name="connsiteY33" fmla="*/ 299464 h 1695970"/>
              <a:gd name="connsiteX34" fmla="*/ 563271 w 1942968"/>
              <a:gd name="connsiteY34" fmla="*/ 204366 h 1695970"/>
              <a:gd name="connsiteX35" fmla="*/ 738836 w 1942968"/>
              <a:gd name="connsiteY35" fmla="*/ 145845 h 1695970"/>
              <a:gd name="connsiteX36" fmla="*/ 929031 w 1942968"/>
              <a:gd name="connsiteY36" fmla="*/ 109269 h 1695970"/>
              <a:gd name="connsiteX37" fmla="*/ 1060704 w 1942968"/>
              <a:gd name="connsiteY37" fmla="*/ 58062 h 1695970"/>
              <a:gd name="connsiteX38" fmla="*/ 1185063 w 1942968"/>
              <a:gd name="connsiteY38" fmla="*/ 36117 h 1695970"/>
              <a:gd name="connsiteX39" fmla="*/ 1385522 w 1942968"/>
              <a:gd name="connsiteY39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025481 w 1942968"/>
              <a:gd name="connsiteY10" fmla="*/ 1008110 h 1695970"/>
              <a:gd name="connsiteX11" fmla="*/ 1385521 w 1942968"/>
              <a:gd name="connsiteY11" fmla="*/ 1008110 h 1695970"/>
              <a:gd name="connsiteX12" fmla="*/ 1529537 w 1942968"/>
              <a:gd name="connsiteY12" fmla="*/ 864094 h 1695970"/>
              <a:gd name="connsiteX13" fmla="*/ 1316736 w 1942968"/>
              <a:gd name="connsiteY13" fmla="*/ 621333 h 1695970"/>
              <a:gd name="connsiteX14" fmla="*/ 1236269 w 1942968"/>
              <a:gd name="connsiteY14" fmla="*/ 650594 h 1695970"/>
              <a:gd name="connsiteX15" fmla="*/ 1104596 w 1942968"/>
              <a:gd name="connsiteY15" fmla="*/ 650594 h 1695970"/>
              <a:gd name="connsiteX16" fmla="*/ 980237 w 1942968"/>
              <a:gd name="connsiteY16" fmla="*/ 614018 h 1695970"/>
              <a:gd name="connsiteX17" fmla="*/ 811988 w 1942968"/>
              <a:gd name="connsiteY17" fmla="*/ 555496 h 1695970"/>
              <a:gd name="connsiteX18" fmla="*/ 716890 w 1942968"/>
              <a:gd name="connsiteY18" fmla="*/ 555496 h 1695970"/>
              <a:gd name="connsiteX19" fmla="*/ 555956 w 1942968"/>
              <a:gd name="connsiteY19" fmla="*/ 518920 h 1695970"/>
              <a:gd name="connsiteX20" fmla="*/ 490119 w 1942968"/>
              <a:gd name="connsiteY20" fmla="*/ 496974 h 1695970"/>
              <a:gd name="connsiteX21" fmla="*/ 351130 w 1942968"/>
              <a:gd name="connsiteY21" fmla="*/ 526235 h 1695970"/>
              <a:gd name="connsiteX22" fmla="*/ 277978 w 1942968"/>
              <a:gd name="connsiteY22" fmla="*/ 526235 h 1695970"/>
              <a:gd name="connsiteX23" fmla="*/ 153620 w 1942968"/>
              <a:gd name="connsiteY23" fmla="*/ 482344 h 1695970"/>
              <a:gd name="connsiteX24" fmla="*/ 58522 w 1942968"/>
              <a:gd name="connsiteY24" fmla="*/ 409192 h 1695970"/>
              <a:gd name="connsiteX25" fmla="*/ 58522 w 1942968"/>
              <a:gd name="connsiteY25" fmla="*/ 409192 h 1695970"/>
              <a:gd name="connsiteX26" fmla="*/ 0 w 1942968"/>
              <a:gd name="connsiteY26" fmla="*/ 372616 h 1695970"/>
              <a:gd name="connsiteX27" fmla="*/ 7316 w 1942968"/>
              <a:gd name="connsiteY27" fmla="*/ 328725 h 1695970"/>
              <a:gd name="connsiteX28" fmla="*/ 43892 w 1942968"/>
              <a:gd name="connsiteY28" fmla="*/ 299464 h 1695970"/>
              <a:gd name="connsiteX29" fmla="*/ 102413 w 1942968"/>
              <a:gd name="connsiteY29" fmla="*/ 343355 h 1695970"/>
              <a:gd name="connsiteX30" fmla="*/ 197511 w 1942968"/>
              <a:gd name="connsiteY30" fmla="*/ 401877 h 1695970"/>
              <a:gd name="connsiteX31" fmla="*/ 358445 w 1942968"/>
              <a:gd name="connsiteY31" fmla="*/ 409192 h 1695970"/>
              <a:gd name="connsiteX32" fmla="*/ 460858 w 1942968"/>
              <a:gd name="connsiteY32" fmla="*/ 357986 h 1695970"/>
              <a:gd name="connsiteX33" fmla="*/ 548640 w 1942968"/>
              <a:gd name="connsiteY33" fmla="*/ 299464 h 1695970"/>
              <a:gd name="connsiteX34" fmla="*/ 563271 w 1942968"/>
              <a:gd name="connsiteY34" fmla="*/ 204366 h 1695970"/>
              <a:gd name="connsiteX35" fmla="*/ 738836 w 1942968"/>
              <a:gd name="connsiteY35" fmla="*/ 145845 h 1695970"/>
              <a:gd name="connsiteX36" fmla="*/ 929031 w 1942968"/>
              <a:gd name="connsiteY36" fmla="*/ 109269 h 1695970"/>
              <a:gd name="connsiteX37" fmla="*/ 1060704 w 1942968"/>
              <a:gd name="connsiteY37" fmla="*/ 58062 h 1695970"/>
              <a:gd name="connsiteX38" fmla="*/ 1185063 w 1942968"/>
              <a:gd name="connsiteY38" fmla="*/ 36117 h 1695970"/>
              <a:gd name="connsiteX39" fmla="*/ 1385522 w 1942968"/>
              <a:gd name="connsiteY39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368150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025481 w 1942968"/>
              <a:gd name="connsiteY10" fmla="*/ 1008110 h 1695970"/>
              <a:gd name="connsiteX11" fmla="*/ 1385521 w 1942968"/>
              <a:gd name="connsiteY11" fmla="*/ 1008110 h 1695970"/>
              <a:gd name="connsiteX12" fmla="*/ 1529537 w 1942968"/>
              <a:gd name="connsiteY12" fmla="*/ 864094 h 1695970"/>
              <a:gd name="connsiteX13" fmla="*/ 1316736 w 1942968"/>
              <a:gd name="connsiteY13" fmla="*/ 621333 h 1695970"/>
              <a:gd name="connsiteX14" fmla="*/ 1236269 w 1942968"/>
              <a:gd name="connsiteY14" fmla="*/ 650594 h 1695970"/>
              <a:gd name="connsiteX15" fmla="*/ 1104596 w 1942968"/>
              <a:gd name="connsiteY15" fmla="*/ 650594 h 1695970"/>
              <a:gd name="connsiteX16" fmla="*/ 980237 w 1942968"/>
              <a:gd name="connsiteY16" fmla="*/ 614018 h 1695970"/>
              <a:gd name="connsiteX17" fmla="*/ 811988 w 1942968"/>
              <a:gd name="connsiteY17" fmla="*/ 555496 h 1695970"/>
              <a:gd name="connsiteX18" fmla="*/ 716890 w 1942968"/>
              <a:gd name="connsiteY18" fmla="*/ 555496 h 1695970"/>
              <a:gd name="connsiteX19" fmla="*/ 555956 w 1942968"/>
              <a:gd name="connsiteY19" fmla="*/ 518920 h 1695970"/>
              <a:gd name="connsiteX20" fmla="*/ 490119 w 1942968"/>
              <a:gd name="connsiteY20" fmla="*/ 496974 h 1695970"/>
              <a:gd name="connsiteX21" fmla="*/ 351130 w 1942968"/>
              <a:gd name="connsiteY21" fmla="*/ 526235 h 1695970"/>
              <a:gd name="connsiteX22" fmla="*/ 277978 w 1942968"/>
              <a:gd name="connsiteY22" fmla="*/ 526235 h 1695970"/>
              <a:gd name="connsiteX23" fmla="*/ 153620 w 1942968"/>
              <a:gd name="connsiteY23" fmla="*/ 482344 h 1695970"/>
              <a:gd name="connsiteX24" fmla="*/ 58522 w 1942968"/>
              <a:gd name="connsiteY24" fmla="*/ 409192 h 1695970"/>
              <a:gd name="connsiteX25" fmla="*/ 58522 w 1942968"/>
              <a:gd name="connsiteY25" fmla="*/ 409192 h 1695970"/>
              <a:gd name="connsiteX26" fmla="*/ 0 w 1942968"/>
              <a:gd name="connsiteY26" fmla="*/ 372616 h 1695970"/>
              <a:gd name="connsiteX27" fmla="*/ 7316 w 1942968"/>
              <a:gd name="connsiteY27" fmla="*/ 328725 h 1695970"/>
              <a:gd name="connsiteX28" fmla="*/ 43892 w 1942968"/>
              <a:gd name="connsiteY28" fmla="*/ 299464 h 1695970"/>
              <a:gd name="connsiteX29" fmla="*/ 102413 w 1942968"/>
              <a:gd name="connsiteY29" fmla="*/ 343355 h 1695970"/>
              <a:gd name="connsiteX30" fmla="*/ 197511 w 1942968"/>
              <a:gd name="connsiteY30" fmla="*/ 401877 h 1695970"/>
              <a:gd name="connsiteX31" fmla="*/ 358445 w 1942968"/>
              <a:gd name="connsiteY31" fmla="*/ 409192 h 1695970"/>
              <a:gd name="connsiteX32" fmla="*/ 460858 w 1942968"/>
              <a:gd name="connsiteY32" fmla="*/ 357986 h 1695970"/>
              <a:gd name="connsiteX33" fmla="*/ 548640 w 1942968"/>
              <a:gd name="connsiteY33" fmla="*/ 299464 h 1695970"/>
              <a:gd name="connsiteX34" fmla="*/ 563271 w 1942968"/>
              <a:gd name="connsiteY34" fmla="*/ 204366 h 1695970"/>
              <a:gd name="connsiteX35" fmla="*/ 738836 w 1942968"/>
              <a:gd name="connsiteY35" fmla="*/ 145845 h 1695970"/>
              <a:gd name="connsiteX36" fmla="*/ 929031 w 1942968"/>
              <a:gd name="connsiteY36" fmla="*/ 109269 h 1695970"/>
              <a:gd name="connsiteX37" fmla="*/ 1060704 w 1942968"/>
              <a:gd name="connsiteY37" fmla="*/ 58062 h 1695970"/>
              <a:gd name="connsiteX38" fmla="*/ 1185063 w 1942968"/>
              <a:gd name="connsiteY38" fmla="*/ 36117 h 1695970"/>
              <a:gd name="connsiteX39" fmla="*/ 1385522 w 1942968"/>
              <a:gd name="connsiteY39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368150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025481 w 1942968"/>
              <a:gd name="connsiteY10" fmla="*/ 1008110 h 1695970"/>
              <a:gd name="connsiteX11" fmla="*/ 1385521 w 1942968"/>
              <a:gd name="connsiteY11" fmla="*/ 1008110 h 1695970"/>
              <a:gd name="connsiteX12" fmla="*/ 1529537 w 1942968"/>
              <a:gd name="connsiteY12" fmla="*/ 864094 h 1695970"/>
              <a:gd name="connsiteX13" fmla="*/ 1316736 w 1942968"/>
              <a:gd name="connsiteY13" fmla="*/ 621333 h 1695970"/>
              <a:gd name="connsiteX14" fmla="*/ 1236269 w 1942968"/>
              <a:gd name="connsiteY14" fmla="*/ 650594 h 1695970"/>
              <a:gd name="connsiteX15" fmla="*/ 1104596 w 1942968"/>
              <a:gd name="connsiteY15" fmla="*/ 650594 h 1695970"/>
              <a:gd name="connsiteX16" fmla="*/ 980237 w 1942968"/>
              <a:gd name="connsiteY16" fmla="*/ 614018 h 1695970"/>
              <a:gd name="connsiteX17" fmla="*/ 811988 w 1942968"/>
              <a:gd name="connsiteY17" fmla="*/ 555496 h 1695970"/>
              <a:gd name="connsiteX18" fmla="*/ 716890 w 1942968"/>
              <a:gd name="connsiteY18" fmla="*/ 555496 h 1695970"/>
              <a:gd name="connsiteX19" fmla="*/ 555956 w 1942968"/>
              <a:gd name="connsiteY19" fmla="*/ 518920 h 1695970"/>
              <a:gd name="connsiteX20" fmla="*/ 490119 w 1942968"/>
              <a:gd name="connsiteY20" fmla="*/ 496974 h 1695970"/>
              <a:gd name="connsiteX21" fmla="*/ 351130 w 1942968"/>
              <a:gd name="connsiteY21" fmla="*/ 526235 h 1695970"/>
              <a:gd name="connsiteX22" fmla="*/ 277978 w 1942968"/>
              <a:gd name="connsiteY22" fmla="*/ 526235 h 1695970"/>
              <a:gd name="connsiteX23" fmla="*/ 153620 w 1942968"/>
              <a:gd name="connsiteY23" fmla="*/ 482344 h 1695970"/>
              <a:gd name="connsiteX24" fmla="*/ 58522 w 1942968"/>
              <a:gd name="connsiteY24" fmla="*/ 409192 h 1695970"/>
              <a:gd name="connsiteX25" fmla="*/ 58522 w 1942968"/>
              <a:gd name="connsiteY25" fmla="*/ 409192 h 1695970"/>
              <a:gd name="connsiteX26" fmla="*/ 0 w 1942968"/>
              <a:gd name="connsiteY26" fmla="*/ 372616 h 1695970"/>
              <a:gd name="connsiteX27" fmla="*/ 7316 w 1942968"/>
              <a:gd name="connsiteY27" fmla="*/ 328725 h 1695970"/>
              <a:gd name="connsiteX28" fmla="*/ 43892 w 1942968"/>
              <a:gd name="connsiteY28" fmla="*/ 299464 h 1695970"/>
              <a:gd name="connsiteX29" fmla="*/ 102413 w 1942968"/>
              <a:gd name="connsiteY29" fmla="*/ 343355 h 1695970"/>
              <a:gd name="connsiteX30" fmla="*/ 197511 w 1942968"/>
              <a:gd name="connsiteY30" fmla="*/ 401877 h 1695970"/>
              <a:gd name="connsiteX31" fmla="*/ 358445 w 1942968"/>
              <a:gd name="connsiteY31" fmla="*/ 409192 h 1695970"/>
              <a:gd name="connsiteX32" fmla="*/ 460858 w 1942968"/>
              <a:gd name="connsiteY32" fmla="*/ 357986 h 1695970"/>
              <a:gd name="connsiteX33" fmla="*/ 548640 w 1942968"/>
              <a:gd name="connsiteY33" fmla="*/ 299464 h 1695970"/>
              <a:gd name="connsiteX34" fmla="*/ 563271 w 1942968"/>
              <a:gd name="connsiteY34" fmla="*/ 204366 h 1695970"/>
              <a:gd name="connsiteX35" fmla="*/ 738836 w 1942968"/>
              <a:gd name="connsiteY35" fmla="*/ 145845 h 1695970"/>
              <a:gd name="connsiteX36" fmla="*/ 929031 w 1942968"/>
              <a:gd name="connsiteY36" fmla="*/ 109269 h 1695970"/>
              <a:gd name="connsiteX37" fmla="*/ 1060704 w 1942968"/>
              <a:gd name="connsiteY37" fmla="*/ 58062 h 1695970"/>
              <a:gd name="connsiteX38" fmla="*/ 1185063 w 1942968"/>
              <a:gd name="connsiteY38" fmla="*/ 36117 h 1695970"/>
              <a:gd name="connsiteX39" fmla="*/ 1385522 w 1942968"/>
              <a:gd name="connsiteY39" fmla="*/ 0 h 1695970"/>
              <a:gd name="connsiteX0" fmla="*/ 1673553 w 1817570"/>
              <a:gd name="connsiteY0" fmla="*/ 72008 h 1695970"/>
              <a:gd name="connsiteX1" fmla="*/ 1457529 w 1817570"/>
              <a:gd name="connsiteY1" fmla="*/ 576064 h 1695970"/>
              <a:gd name="connsiteX2" fmla="*/ 1817570 w 1817570"/>
              <a:gd name="connsiteY2" fmla="*/ 1224134 h 1695970"/>
              <a:gd name="connsiteX3" fmla="*/ 1529538 w 1817570"/>
              <a:gd name="connsiteY3" fmla="*/ 1368150 h 1695970"/>
              <a:gd name="connsiteX4" fmla="*/ 1241506 w 1817570"/>
              <a:gd name="connsiteY4" fmla="*/ 1224134 h 1695970"/>
              <a:gd name="connsiteX5" fmla="*/ 881465 w 1817570"/>
              <a:gd name="connsiteY5" fmla="*/ 1152126 h 1695970"/>
              <a:gd name="connsiteX6" fmla="*/ 449417 w 1817570"/>
              <a:gd name="connsiteY6" fmla="*/ 1368150 h 1695970"/>
              <a:gd name="connsiteX7" fmla="*/ 89377 w 1817570"/>
              <a:gd name="connsiteY7" fmla="*/ 1584174 h 1695970"/>
              <a:gd name="connsiteX8" fmla="*/ 305401 w 1817570"/>
              <a:gd name="connsiteY8" fmla="*/ 1368150 h 1695970"/>
              <a:gd name="connsiteX9" fmla="*/ 1025481 w 1817570"/>
              <a:gd name="connsiteY9" fmla="*/ 1008110 h 1695970"/>
              <a:gd name="connsiteX10" fmla="*/ 1385521 w 1817570"/>
              <a:gd name="connsiteY10" fmla="*/ 1008110 h 1695970"/>
              <a:gd name="connsiteX11" fmla="*/ 1529537 w 1817570"/>
              <a:gd name="connsiteY11" fmla="*/ 864094 h 1695970"/>
              <a:gd name="connsiteX12" fmla="*/ 1316736 w 1817570"/>
              <a:gd name="connsiteY12" fmla="*/ 621333 h 1695970"/>
              <a:gd name="connsiteX13" fmla="*/ 1236269 w 1817570"/>
              <a:gd name="connsiteY13" fmla="*/ 650594 h 1695970"/>
              <a:gd name="connsiteX14" fmla="*/ 1104596 w 1817570"/>
              <a:gd name="connsiteY14" fmla="*/ 650594 h 1695970"/>
              <a:gd name="connsiteX15" fmla="*/ 980237 w 1817570"/>
              <a:gd name="connsiteY15" fmla="*/ 614018 h 1695970"/>
              <a:gd name="connsiteX16" fmla="*/ 811988 w 1817570"/>
              <a:gd name="connsiteY16" fmla="*/ 555496 h 1695970"/>
              <a:gd name="connsiteX17" fmla="*/ 716890 w 1817570"/>
              <a:gd name="connsiteY17" fmla="*/ 555496 h 1695970"/>
              <a:gd name="connsiteX18" fmla="*/ 555956 w 1817570"/>
              <a:gd name="connsiteY18" fmla="*/ 518920 h 1695970"/>
              <a:gd name="connsiteX19" fmla="*/ 490119 w 1817570"/>
              <a:gd name="connsiteY19" fmla="*/ 496974 h 1695970"/>
              <a:gd name="connsiteX20" fmla="*/ 351130 w 1817570"/>
              <a:gd name="connsiteY20" fmla="*/ 526235 h 1695970"/>
              <a:gd name="connsiteX21" fmla="*/ 277978 w 1817570"/>
              <a:gd name="connsiteY21" fmla="*/ 526235 h 1695970"/>
              <a:gd name="connsiteX22" fmla="*/ 153620 w 1817570"/>
              <a:gd name="connsiteY22" fmla="*/ 482344 h 1695970"/>
              <a:gd name="connsiteX23" fmla="*/ 58522 w 1817570"/>
              <a:gd name="connsiteY23" fmla="*/ 409192 h 1695970"/>
              <a:gd name="connsiteX24" fmla="*/ 58522 w 1817570"/>
              <a:gd name="connsiteY24" fmla="*/ 409192 h 1695970"/>
              <a:gd name="connsiteX25" fmla="*/ 0 w 1817570"/>
              <a:gd name="connsiteY25" fmla="*/ 372616 h 1695970"/>
              <a:gd name="connsiteX26" fmla="*/ 7316 w 1817570"/>
              <a:gd name="connsiteY26" fmla="*/ 328725 h 1695970"/>
              <a:gd name="connsiteX27" fmla="*/ 43892 w 1817570"/>
              <a:gd name="connsiteY27" fmla="*/ 299464 h 1695970"/>
              <a:gd name="connsiteX28" fmla="*/ 102413 w 1817570"/>
              <a:gd name="connsiteY28" fmla="*/ 343355 h 1695970"/>
              <a:gd name="connsiteX29" fmla="*/ 197511 w 1817570"/>
              <a:gd name="connsiteY29" fmla="*/ 401877 h 1695970"/>
              <a:gd name="connsiteX30" fmla="*/ 358445 w 1817570"/>
              <a:gd name="connsiteY30" fmla="*/ 409192 h 1695970"/>
              <a:gd name="connsiteX31" fmla="*/ 460858 w 1817570"/>
              <a:gd name="connsiteY31" fmla="*/ 357986 h 1695970"/>
              <a:gd name="connsiteX32" fmla="*/ 548640 w 1817570"/>
              <a:gd name="connsiteY32" fmla="*/ 299464 h 1695970"/>
              <a:gd name="connsiteX33" fmla="*/ 563271 w 1817570"/>
              <a:gd name="connsiteY33" fmla="*/ 204366 h 1695970"/>
              <a:gd name="connsiteX34" fmla="*/ 738836 w 1817570"/>
              <a:gd name="connsiteY34" fmla="*/ 145845 h 1695970"/>
              <a:gd name="connsiteX35" fmla="*/ 929031 w 1817570"/>
              <a:gd name="connsiteY35" fmla="*/ 109269 h 1695970"/>
              <a:gd name="connsiteX36" fmla="*/ 1060704 w 1817570"/>
              <a:gd name="connsiteY36" fmla="*/ 58062 h 1695970"/>
              <a:gd name="connsiteX37" fmla="*/ 1185063 w 1817570"/>
              <a:gd name="connsiteY37" fmla="*/ 36117 h 1695970"/>
              <a:gd name="connsiteX38" fmla="*/ 1385522 w 1817570"/>
              <a:gd name="connsiteY38" fmla="*/ 0 h 1695970"/>
              <a:gd name="connsiteX0" fmla="*/ 1673553 w 1673553"/>
              <a:gd name="connsiteY0" fmla="*/ 72008 h 1695970"/>
              <a:gd name="connsiteX1" fmla="*/ 1457529 w 1673553"/>
              <a:gd name="connsiteY1" fmla="*/ 576064 h 1695970"/>
              <a:gd name="connsiteX2" fmla="*/ 1529538 w 1673553"/>
              <a:gd name="connsiteY2" fmla="*/ 1368150 h 1695970"/>
              <a:gd name="connsiteX3" fmla="*/ 1241506 w 1673553"/>
              <a:gd name="connsiteY3" fmla="*/ 1224134 h 1695970"/>
              <a:gd name="connsiteX4" fmla="*/ 881465 w 1673553"/>
              <a:gd name="connsiteY4" fmla="*/ 1152126 h 1695970"/>
              <a:gd name="connsiteX5" fmla="*/ 449417 w 1673553"/>
              <a:gd name="connsiteY5" fmla="*/ 1368150 h 1695970"/>
              <a:gd name="connsiteX6" fmla="*/ 89377 w 1673553"/>
              <a:gd name="connsiteY6" fmla="*/ 1584174 h 1695970"/>
              <a:gd name="connsiteX7" fmla="*/ 305401 w 1673553"/>
              <a:gd name="connsiteY7" fmla="*/ 1368150 h 1695970"/>
              <a:gd name="connsiteX8" fmla="*/ 1025481 w 1673553"/>
              <a:gd name="connsiteY8" fmla="*/ 1008110 h 1695970"/>
              <a:gd name="connsiteX9" fmla="*/ 1385521 w 1673553"/>
              <a:gd name="connsiteY9" fmla="*/ 1008110 h 1695970"/>
              <a:gd name="connsiteX10" fmla="*/ 1529537 w 1673553"/>
              <a:gd name="connsiteY10" fmla="*/ 864094 h 1695970"/>
              <a:gd name="connsiteX11" fmla="*/ 1316736 w 1673553"/>
              <a:gd name="connsiteY11" fmla="*/ 621333 h 1695970"/>
              <a:gd name="connsiteX12" fmla="*/ 1236269 w 1673553"/>
              <a:gd name="connsiteY12" fmla="*/ 650594 h 1695970"/>
              <a:gd name="connsiteX13" fmla="*/ 1104596 w 1673553"/>
              <a:gd name="connsiteY13" fmla="*/ 650594 h 1695970"/>
              <a:gd name="connsiteX14" fmla="*/ 980237 w 1673553"/>
              <a:gd name="connsiteY14" fmla="*/ 614018 h 1695970"/>
              <a:gd name="connsiteX15" fmla="*/ 811988 w 1673553"/>
              <a:gd name="connsiteY15" fmla="*/ 555496 h 1695970"/>
              <a:gd name="connsiteX16" fmla="*/ 716890 w 1673553"/>
              <a:gd name="connsiteY16" fmla="*/ 555496 h 1695970"/>
              <a:gd name="connsiteX17" fmla="*/ 555956 w 1673553"/>
              <a:gd name="connsiteY17" fmla="*/ 518920 h 1695970"/>
              <a:gd name="connsiteX18" fmla="*/ 490119 w 1673553"/>
              <a:gd name="connsiteY18" fmla="*/ 496974 h 1695970"/>
              <a:gd name="connsiteX19" fmla="*/ 351130 w 1673553"/>
              <a:gd name="connsiteY19" fmla="*/ 526235 h 1695970"/>
              <a:gd name="connsiteX20" fmla="*/ 277978 w 1673553"/>
              <a:gd name="connsiteY20" fmla="*/ 526235 h 1695970"/>
              <a:gd name="connsiteX21" fmla="*/ 153620 w 1673553"/>
              <a:gd name="connsiteY21" fmla="*/ 482344 h 1695970"/>
              <a:gd name="connsiteX22" fmla="*/ 58522 w 1673553"/>
              <a:gd name="connsiteY22" fmla="*/ 409192 h 1695970"/>
              <a:gd name="connsiteX23" fmla="*/ 58522 w 1673553"/>
              <a:gd name="connsiteY23" fmla="*/ 409192 h 1695970"/>
              <a:gd name="connsiteX24" fmla="*/ 0 w 1673553"/>
              <a:gd name="connsiteY24" fmla="*/ 372616 h 1695970"/>
              <a:gd name="connsiteX25" fmla="*/ 7316 w 1673553"/>
              <a:gd name="connsiteY25" fmla="*/ 328725 h 1695970"/>
              <a:gd name="connsiteX26" fmla="*/ 43892 w 1673553"/>
              <a:gd name="connsiteY26" fmla="*/ 299464 h 1695970"/>
              <a:gd name="connsiteX27" fmla="*/ 102413 w 1673553"/>
              <a:gd name="connsiteY27" fmla="*/ 343355 h 1695970"/>
              <a:gd name="connsiteX28" fmla="*/ 197511 w 1673553"/>
              <a:gd name="connsiteY28" fmla="*/ 401877 h 1695970"/>
              <a:gd name="connsiteX29" fmla="*/ 358445 w 1673553"/>
              <a:gd name="connsiteY29" fmla="*/ 409192 h 1695970"/>
              <a:gd name="connsiteX30" fmla="*/ 460858 w 1673553"/>
              <a:gd name="connsiteY30" fmla="*/ 357986 h 1695970"/>
              <a:gd name="connsiteX31" fmla="*/ 548640 w 1673553"/>
              <a:gd name="connsiteY31" fmla="*/ 299464 h 1695970"/>
              <a:gd name="connsiteX32" fmla="*/ 563271 w 1673553"/>
              <a:gd name="connsiteY32" fmla="*/ 204366 h 1695970"/>
              <a:gd name="connsiteX33" fmla="*/ 738836 w 1673553"/>
              <a:gd name="connsiteY33" fmla="*/ 145845 h 1695970"/>
              <a:gd name="connsiteX34" fmla="*/ 929031 w 1673553"/>
              <a:gd name="connsiteY34" fmla="*/ 109269 h 1695970"/>
              <a:gd name="connsiteX35" fmla="*/ 1060704 w 1673553"/>
              <a:gd name="connsiteY35" fmla="*/ 58062 h 1695970"/>
              <a:gd name="connsiteX36" fmla="*/ 1185063 w 1673553"/>
              <a:gd name="connsiteY36" fmla="*/ 36117 h 1695970"/>
              <a:gd name="connsiteX37" fmla="*/ 1385522 w 1673553"/>
              <a:gd name="connsiteY37" fmla="*/ 0 h 1695970"/>
              <a:gd name="connsiteX0" fmla="*/ 1673553 w 1673553"/>
              <a:gd name="connsiteY0" fmla="*/ 72008 h 1695970"/>
              <a:gd name="connsiteX1" fmla="*/ 1457529 w 1673553"/>
              <a:gd name="connsiteY1" fmla="*/ 576064 h 1695970"/>
              <a:gd name="connsiteX2" fmla="*/ 1241506 w 1673553"/>
              <a:gd name="connsiteY2" fmla="*/ 1224134 h 1695970"/>
              <a:gd name="connsiteX3" fmla="*/ 881465 w 1673553"/>
              <a:gd name="connsiteY3" fmla="*/ 1152126 h 1695970"/>
              <a:gd name="connsiteX4" fmla="*/ 449417 w 1673553"/>
              <a:gd name="connsiteY4" fmla="*/ 1368150 h 1695970"/>
              <a:gd name="connsiteX5" fmla="*/ 89377 w 1673553"/>
              <a:gd name="connsiteY5" fmla="*/ 1584174 h 1695970"/>
              <a:gd name="connsiteX6" fmla="*/ 305401 w 1673553"/>
              <a:gd name="connsiteY6" fmla="*/ 1368150 h 1695970"/>
              <a:gd name="connsiteX7" fmla="*/ 1025481 w 1673553"/>
              <a:gd name="connsiteY7" fmla="*/ 1008110 h 1695970"/>
              <a:gd name="connsiteX8" fmla="*/ 1385521 w 1673553"/>
              <a:gd name="connsiteY8" fmla="*/ 1008110 h 1695970"/>
              <a:gd name="connsiteX9" fmla="*/ 1529537 w 1673553"/>
              <a:gd name="connsiteY9" fmla="*/ 864094 h 1695970"/>
              <a:gd name="connsiteX10" fmla="*/ 1316736 w 1673553"/>
              <a:gd name="connsiteY10" fmla="*/ 621333 h 1695970"/>
              <a:gd name="connsiteX11" fmla="*/ 1236269 w 1673553"/>
              <a:gd name="connsiteY11" fmla="*/ 650594 h 1695970"/>
              <a:gd name="connsiteX12" fmla="*/ 1104596 w 1673553"/>
              <a:gd name="connsiteY12" fmla="*/ 650594 h 1695970"/>
              <a:gd name="connsiteX13" fmla="*/ 980237 w 1673553"/>
              <a:gd name="connsiteY13" fmla="*/ 614018 h 1695970"/>
              <a:gd name="connsiteX14" fmla="*/ 811988 w 1673553"/>
              <a:gd name="connsiteY14" fmla="*/ 555496 h 1695970"/>
              <a:gd name="connsiteX15" fmla="*/ 716890 w 1673553"/>
              <a:gd name="connsiteY15" fmla="*/ 555496 h 1695970"/>
              <a:gd name="connsiteX16" fmla="*/ 555956 w 1673553"/>
              <a:gd name="connsiteY16" fmla="*/ 518920 h 1695970"/>
              <a:gd name="connsiteX17" fmla="*/ 490119 w 1673553"/>
              <a:gd name="connsiteY17" fmla="*/ 496974 h 1695970"/>
              <a:gd name="connsiteX18" fmla="*/ 351130 w 1673553"/>
              <a:gd name="connsiteY18" fmla="*/ 526235 h 1695970"/>
              <a:gd name="connsiteX19" fmla="*/ 277978 w 1673553"/>
              <a:gd name="connsiteY19" fmla="*/ 526235 h 1695970"/>
              <a:gd name="connsiteX20" fmla="*/ 153620 w 1673553"/>
              <a:gd name="connsiteY20" fmla="*/ 482344 h 1695970"/>
              <a:gd name="connsiteX21" fmla="*/ 58522 w 1673553"/>
              <a:gd name="connsiteY21" fmla="*/ 409192 h 1695970"/>
              <a:gd name="connsiteX22" fmla="*/ 58522 w 1673553"/>
              <a:gd name="connsiteY22" fmla="*/ 409192 h 1695970"/>
              <a:gd name="connsiteX23" fmla="*/ 0 w 1673553"/>
              <a:gd name="connsiteY23" fmla="*/ 372616 h 1695970"/>
              <a:gd name="connsiteX24" fmla="*/ 7316 w 1673553"/>
              <a:gd name="connsiteY24" fmla="*/ 328725 h 1695970"/>
              <a:gd name="connsiteX25" fmla="*/ 43892 w 1673553"/>
              <a:gd name="connsiteY25" fmla="*/ 299464 h 1695970"/>
              <a:gd name="connsiteX26" fmla="*/ 102413 w 1673553"/>
              <a:gd name="connsiteY26" fmla="*/ 343355 h 1695970"/>
              <a:gd name="connsiteX27" fmla="*/ 197511 w 1673553"/>
              <a:gd name="connsiteY27" fmla="*/ 401877 h 1695970"/>
              <a:gd name="connsiteX28" fmla="*/ 358445 w 1673553"/>
              <a:gd name="connsiteY28" fmla="*/ 409192 h 1695970"/>
              <a:gd name="connsiteX29" fmla="*/ 460858 w 1673553"/>
              <a:gd name="connsiteY29" fmla="*/ 357986 h 1695970"/>
              <a:gd name="connsiteX30" fmla="*/ 548640 w 1673553"/>
              <a:gd name="connsiteY30" fmla="*/ 299464 h 1695970"/>
              <a:gd name="connsiteX31" fmla="*/ 563271 w 1673553"/>
              <a:gd name="connsiteY31" fmla="*/ 204366 h 1695970"/>
              <a:gd name="connsiteX32" fmla="*/ 738836 w 1673553"/>
              <a:gd name="connsiteY32" fmla="*/ 145845 h 1695970"/>
              <a:gd name="connsiteX33" fmla="*/ 929031 w 1673553"/>
              <a:gd name="connsiteY33" fmla="*/ 109269 h 1695970"/>
              <a:gd name="connsiteX34" fmla="*/ 1060704 w 1673553"/>
              <a:gd name="connsiteY34" fmla="*/ 58062 h 1695970"/>
              <a:gd name="connsiteX35" fmla="*/ 1185063 w 1673553"/>
              <a:gd name="connsiteY35" fmla="*/ 36117 h 1695970"/>
              <a:gd name="connsiteX36" fmla="*/ 1385522 w 1673553"/>
              <a:gd name="connsiteY36" fmla="*/ 0 h 1695970"/>
              <a:gd name="connsiteX0" fmla="*/ 1673553 w 1673553"/>
              <a:gd name="connsiteY0" fmla="*/ 72008 h 1695970"/>
              <a:gd name="connsiteX1" fmla="*/ 1457529 w 1673553"/>
              <a:gd name="connsiteY1" fmla="*/ 576064 h 1695970"/>
              <a:gd name="connsiteX2" fmla="*/ 881465 w 1673553"/>
              <a:gd name="connsiteY2" fmla="*/ 1152126 h 1695970"/>
              <a:gd name="connsiteX3" fmla="*/ 449417 w 1673553"/>
              <a:gd name="connsiteY3" fmla="*/ 1368150 h 1695970"/>
              <a:gd name="connsiteX4" fmla="*/ 89377 w 1673553"/>
              <a:gd name="connsiteY4" fmla="*/ 1584174 h 1695970"/>
              <a:gd name="connsiteX5" fmla="*/ 305401 w 1673553"/>
              <a:gd name="connsiteY5" fmla="*/ 1368150 h 1695970"/>
              <a:gd name="connsiteX6" fmla="*/ 1025481 w 1673553"/>
              <a:gd name="connsiteY6" fmla="*/ 1008110 h 1695970"/>
              <a:gd name="connsiteX7" fmla="*/ 1385521 w 1673553"/>
              <a:gd name="connsiteY7" fmla="*/ 1008110 h 1695970"/>
              <a:gd name="connsiteX8" fmla="*/ 1529537 w 1673553"/>
              <a:gd name="connsiteY8" fmla="*/ 864094 h 1695970"/>
              <a:gd name="connsiteX9" fmla="*/ 1316736 w 1673553"/>
              <a:gd name="connsiteY9" fmla="*/ 621333 h 1695970"/>
              <a:gd name="connsiteX10" fmla="*/ 1236269 w 1673553"/>
              <a:gd name="connsiteY10" fmla="*/ 650594 h 1695970"/>
              <a:gd name="connsiteX11" fmla="*/ 1104596 w 1673553"/>
              <a:gd name="connsiteY11" fmla="*/ 650594 h 1695970"/>
              <a:gd name="connsiteX12" fmla="*/ 980237 w 1673553"/>
              <a:gd name="connsiteY12" fmla="*/ 614018 h 1695970"/>
              <a:gd name="connsiteX13" fmla="*/ 811988 w 1673553"/>
              <a:gd name="connsiteY13" fmla="*/ 555496 h 1695970"/>
              <a:gd name="connsiteX14" fmla="*/ 716890 w 1673553"/>
              <a:gd name="connsiteY14" fmla="*/ 555496 h 1695970"/>
              <a:gd name="connsiteX15" fmla="*/ 555956 w 1673553"/>
              <a:gd name="connsiteY15" fmla="*/ 518920 h 1695970"/>
              <a:gd name="connsiteX16" fmla="*/ 490119 w 1673553"/>
              <a:gd name="connsiteY16" fmla="*/ 496974 h 1695970"/>
              <a:gd name="connsiteX17" fmla="*/ 351130 w 1673553"/>
              <a:gd name="connsiteY17" fmla="*/ 526235 h 1695970"/>
              <a:gd name="connsiteX18" fmla="*/ 277978 w 1673553"/>
              <a:gd name="connsiteY18" fmla="*/ 526235 h 1695970"/>
              <a:gd name="connsiteX19" fmla="*/ 153620 w 1673553"/>
              <a:gd name="connsiteY19" fmla="*/ 482344 h 1695970"/>
              <a:gd name="connsiteX20" fmla="*/ 58522 w 1673553"/>
              <a:gd name="connsiteY20" fmla="*/ 409192 h 1695970"/>
              <a:gd name="connsiteX21" fmla="*/ 58522 w 1673553"/>
              <a:gd name="connsiteY21" fmla="*/ 409192 h 1695970"/>
              <a:gd name="connsiteX22" fmla="*/ 0 w 1673553"/>
              <a:gd name="connsiteY22" fmla="*/ 372616 h 1695970"/>
              <a:gd name="connsiteX23" fmla="*/ 7316 w 1673553"/>
              <a:gd name="connsiteY23" fmla="*/ 328725 h 1695970"/>
              <a:gd name="connsiteX24" fmla="*/ 43892 w 1673553"/>
              <a:gd name="connsiteY24" fmla="*/ 299464 h 1695970"/>
              <a:gd name="connsiteX25" fmla="*/ 102413 w 1673553"/>
              <a:gd name="connsiteY25" fmla="*/ 343355 h 1695970"/>
              <a:gd name="connsiteX26" fmla="*/ 197511 w 1673553"/>
              <a:gd name="connsiteY26" fmla="*/ 401877 h 1695970"/>
              <a:gd name="connsiteX27" fmla="*/ 358445 w 1673553"/>
              <a:gd name="connsiteY27" fmla="*/ 409192 h 1695970"/>
              <a:gd name="connsiteX28" fmla="*/ 460858 w 1673553"/>
              <a:gd name="connsiteY28" fmla="*/ 357986 h 1695970"/>
              <a:gd name="connsiteX29" fmla="*/ 548640 w 1673553"/>
              <a:gd name="connsiteY29" fmla="*/ 299464 h 1695970"/>
              <a:gd name="connsiteX30" fmla="*/ 563271 w 1673553"/>
              <a:gd name="connsiteY30" fmla="*/ 204366 h 1695970"/>
              <a:gd name="connsiteX31" fmla="*/ 738836 w 1673553"/>
              <a:gd name="connsiteY31" fmla="*/ 145845 h 1695970"/>
              <a:gd name="connsiteX32" fmla="*/ 929031 w 1673553"/>
              <a:gd name="connsiteY32" fmla="*/ 109269 h 1695970"/>
              <a:gd name="connsiteX33" fmla="*/ 1060704 w 1673553"/>
              <a:gd name="connsiteY33" fmla="*/ 58062 h 1695970"/>
              <a:gd name="connsiteX34" fmla="*/ 1185063 w 1673553"/>
              <a:gd name="connsiteY34" fmla="*/ 36117 h 1695970"/>
              <a:gd name="connsiteX35" fmla="*/ 1385522 w 1673553"/>
              <a:gd name="connsiteY35" fmla="*/ 0 h 1695970"/>
              <a:gd name="connsiteX0" fmla="*/ 1673553 w 1673553"/>
              <a:gd name="connsiteY0" fmla="*/ 72008 h 1695970"/>
              <a:gd name="connsiteX1" fmla="*/ 1457529 w 1673553"/>
              <a:gd name="connsiteY1" fmla="*/ 576064 h 1695970"/>
              <a:gd name="connsiteX2" fmla="*/ 449417 w 1673553"/>
              <a:gd name="connsiteY2" fmla="*/ 1368150 h 1695970"/>
              <a:gd name="connsiteX3" fmla="*/ 89377 w 1673553"/>
              <a:gd name="connsiteY3" fmla="*/ 1584174 h 1695970"/>
              <a:gd name="connsiteX4" fmla="*/ 305401 w 1673553"/>
              <a:gd name="connsiteY4" fmla="*/ 1368150 h 1695970"/>
              <a:gd name="connsiteX5" fmla="*/ 1025481 w 1673553"/>
              <a:gd name="connsiteY5" fmla="*/ 1008110 h 1695970"/>
              <a:gd name="connsiteX6" fmla="*/ 1385521 w 1673553"/>
              <a:gd name="connsiteY6" fmla="*/ 1008110 h 1695970"/>
              <a:gd name="connsiteX7" fmla="*/ 1529537 w 1673553"/>
              <a:gd name="connsiteY7" fmla="*/ 864094 h 1695970"/>
              <a:gd name="connsiteX8" fmla="*/ 1316736 w 1673553"/>
              <a:gd name="connsiteY8" fmla="*/ 621333 h 1695970"/>
              <a:gd name="connsiteX9" fmla="*/ 1236269 w 1673553"/>
              <a:gd name="connsiteY9" fmla="*/ 650594 h 1695970"/>
              <a:gd name="connsiteX10" fmla="*/ 1104596 w 1673553"/>
              <a:gd name="connsiteY10" fmla="*/ 650594 h 1695970"/>
              <a:gd name="connsiteX11" fmla="*/ 980237 w 1673553"/>
              <a:gd name="connsiteY11" fmla="*/ 614018 h 1695970"/>
              <a:gd name="connsiteX12" fmla="*/ 811988 w 1673553"/>
              <a:gd name="connsiteY12" fmla="*/ 555496 h 1695970"/>
              <a:gd name="connsiteX13" fmla="*/ 716890 w 1673553"/>
              <a:gd name="connsiteY13" fmla="*/ 555496 h 1695970"/>
              <a:gd name="connsiteX14" fmla="*/ 555956 w 1673553"/>
              <a:gd name="connsiteY14" fmla="*/ 518920 h 1695970"/>
              <a:gd name="connsiteX15" fmla="*/ 490119 w 1673553"/>
              <a:gd name="connsiteY15" fmla="*/ 496974 h 1695970"/>
              <a:gd name="connsiteX16" fmla="*/ 351130 w 1673553"/>
              <a:gd name="connsiteY16" fmla="*/ 526235 h 1695970"/>
              <a:gd name="connsiteX17" fmla="*/ 277978 w 1673553"/>
              <a:gd name="connsiteY17" fmla="*/ 526235 h 1695970"/>
              <a:gd name="connsiteX18" fmla="*/ 153620 w 1673553"/>
              <a:gd name="connsiteY18" fmla="*/ 482344 h 1695970"/>
              <a:gd name="connsiteX19" fmla="*/ 58522 w 1673553"/>
              <a:gd name="connsiteY19" fmla="*/ 409192 h 1695970"/>
              <a:gd name="connsiteX20" fmla="*/ 58522 w 1673553"/>
              <a:gd name="connsiteY20" fmla="*/ 409192 h 1695970"/>
              <a:gd name="connsiteX21" fmla="*/ 0 w 1673553"/>
              <a:gd name="connsiteY21" fmla="*/ 372616 h 1695970"/>
              <a:gd name="connsiteX22" fmla="*/ 7316 w 1673553"/>
              <a:gd name="connsiteY22" fmla="*/ 328725 h 1695970"/>
              <a:gd name="connsiteX23" fmla="*/ 43892 w 1673553"/>
              <a:gd name="connsiteY23" fmla="*/ 299464 h 1695970"/>
              <a:gd name="connsiteX24" fmla="*/ 102413 w 1673553"/>
              <a:gd name="connsiteY24" fmla="*/ 343355 h 1695970"/>
              <a:gd name="connsiteX25" fmla="*/ 197511 w 1673553"/>
              <a:gd name="connsiteY25" fmla="*/ 401877 h 1695970"/>
              <a:gd name="connsiteX26" fmla="*/ 358445 w 1673553"/>
              <a:gd name="connsiteY26" fmla="*/ 409192 h 1695970"/>
              <a:gd name="connsiteX27" fmla="*/ 460858 w 1673553"/>
              <a:gd name="connsiteY27" fmla="*/ 357986 h 1695970"/>
              <a:gd name="connsiteX28" fmla="*/ 548640 w 1673553"/>
              <a:gd name="connsiteY28" fmla="*/ 299464 h 1695970"/>
              <a:gd name="connsiteX29" fmla="*/ 563271 w 1673553"/>
              <a:gd name="connsiteY29" fmla="*/ 204366 h 1695970"/>
              <a:gd name="connsiteX30" fmla="*/ 738836 w 1673553"/>
              <a:gd name="connsiteY30" fmla="*/ 145845 h 1695970"/>
              <a:gd name="connsiteX31" fmla="*/ 929031 w 1673553"/>
              <a:gd name="connsiteY31" fmla="*/ 109269 h 1695970"/>
              <a:gd name="connsiteX32" fmla="*/ 1060704 w 1673553"/>
              <a:gd name="connsiteY32" fmla="*/ 58062 h 1695970"/>
              <a:gd name="connsiteX33" fmla="*/ 1185063 w 1673553"/>
              <a:gd name="connsiteY33" fmla="*/ 36117 h 1695970"/>
              <a:gd name="connsiteX34" fmla="*/ 1385522 w 1673553"/>
              <a:gd name="connsiteY34" fmla="*/ 0 h 1695970"/>
              <a:gd name="connsiteX0" fmla="*/ 1673553 w 1673553"/>
              <a:gd name="connsiteY0" fmla="*/ 72008 h 1584174"/>
              <a:gd name="connsiteX1" fmla="*/ 1457529 w 1673553"/>
              <a:gd name="connsiteY1" fmla="*/ 576064 h 1584174"/>
              <a:gd name="connsiteX2" fmla="*/ 89377 w 1673553"/>
              <a:gd name="connsiteY2" fmla="*/ 1584174 h 1584174"/>
              <a:gd name="connsiteX3" fmla="*/ 305401 w 1673553"/>
              <a:gd name="connsiteY3" fmla="*/ 1368150 h 1584174"/>
              <a:gd name="connsiteX4" fmla="*/ 1025481 w 1673553"/>
              <a:gd name="connsiteY4" fmla="*/ 1008110 h 1584174"/>
              <a:gd name="connsiteX5" fmla="*/ 1385521 w 1673553"/>
              <a:gd name="connsiteY5" fmla="*/ 1008110 h 1584174"/>
              <a:gd name="connsiteX6" fmla="*/ 1529537 w 1673553"/>
              <a:gd name="connsiteY6" fmla="*/ 864094 h 1584174"/>
              <a:gd name="connsiteX7" fmla="*/ 1316736 w 1673553"/>
              <a:gd name="connsiteY7" fmla="*/ 621333 h 1584174"/>
              <a:gd name="connsiteX8" fmla="*/ 1236269 w 1673553"/>
              <a:gd name="connsiteY8" fmla="*/ 650594 h 1584174"/>
              <a:gd name="connsiteX9" fmla="*/ 1104596 w 1673553"/>
              <a:gd name="connsiteY9" fmla="*/ 650594 h 1584174"/>
              <a:gd name="connsiteX10" fmla="*/ 980237 w 1673553"/>
              <a:gd name="connsiteY10" fmla="*/ 614018 h 1584174"/>
              <a:gd name="connsiteX11" fmla="*/ 811988 w 1673553"/>
              <a:gd name="connsiteY11" fmla="*/ 555496 h 1584174"/>
              <a:gd name="connsiteX12" fmla="*/ 716890 w 1673553"/>
              <a:gd name="connsiteY12" fmla="*/ 555496 h 1584174"/>
              <a:gd name="connsiteX13" fmla="*/ 555956 w 1673553"/>
              <a:gd name="connsiteY13" fmla="*/ 518920 h 1584174"/>
              <a:gd name="connsiteX14" fmla="*/ 490119 w 1673553"/>
              <a:gd name="connsiteY14" fmla="*/ 496974 h 1584174"/>
              <a:gd name="connsiteX15" fmla="*/ 351130 w 1673553"/>
              <a:gd name="connsiteY15" fmla="*/ 526235 h 1584174"/>
              <a:gd name="connsiteX16" fmla="*/ 277978 w 1673553"/>
              <a:gd name="connsiteY16" fmla="*/ 526235 h 1584174"/>
              <a:gd name="connsiteX17" fmla="*/ 153620 w 1673553"/>
              <a:gd name="connsiteY17" fmla="*/ 482344 h 1584174"/>
              <a:gd name="connsiteX18" fmla="*/ 58522 w 1673553"/>
              <a:gd name="connsiteY18" fmla="*/ 409192 h 1584174"/>
              <a:gd name="connsiteX19" fmla="*/ 58522 w 1673553"/>
              <a:gd name="connsiteY19" fmla="*/ 409192 h 1584174"/>
              <a:gd name="connsiteX20" fmla="*/ 0 w 1673553"/>
              <a:gd name="connsiteY20" fmla="*/ 372616 h 1584174"/>
              <a:gd name="connsiteX21" fmla="*/ 7316 w 1673553"/>
              <a:gd name="connsiteY21" fmla="*/ 328725 h 1584174"/>
              <a:gd name="connsiteX22" fmla="*/ 43892 w 1673553"/>
              <a:gd name="connsiteY22" fmla="*/ 299464 h 1584174"/>
              <a:gd name="connsiteX23" fmla="*/ 102413 w 1673553"/>
              <a:gd name="connsiteY23" fmla="*/ 343355 h 1584174"/>
              <a:gd name="connsiteX24" fmla="*/ 197511 w 1673553"/>
              <a:gd name="connsiteY24" fmla="*/ 401877 h 1584174"/>
              <a:gd name="connsiteX25" fmla="*/ 358445 w 1673553"/>
              <a:gd name="connsiteY25" fmla="*/ 409192 h 1584174"/>
              <a:gd name="connsiteX26" fmla="*/ 460858 w 1673553"/>
              <a:gd name="connsiteY26" fmla="*/ 357986 h 1584174"/>
              <a:gd name="connsiteX27" fmla="*/ 548640 w 1673553"/>
              <a:gd name="connsiteY27" fmla="*/ 299464 h 1584174"/>
              <a:gd name="connsiteX28" fmla="*/ 563271 w 1673553"/>
              <a:gd name="connsiteY28" fmla="*/ 204366 h 1584174"/>
              <a:gd name="connsiteX29" fmla="*/ 738836 w 1673553"/>
              <a:gd name="connsiteY29" fmla="*/ 145845 h 1584174"/>
              <a:gd name="connsiteX30" fmla="*/ 929031 w 1673553"/>
              <a:gd name="connsiteY30" fmla="*/ 109269 h 1584174"/>
              <a:gd name="connsiteX31" fmla="*/ 1060704 w 1673553"/>
              <a:gd name="connsiteY31" fmla="*/ 58062 h 1584174"/>
              <a:gd name="connsiteX32" fmla="*/ 1185063 w 1673553"/>
              <a:gd name="connsiteY32" fmla="*/ 36117 h 1584174"/>
              <a:gd name="connsiteX33" fmla="*/ 1385522 w 1673553"/>
              <a:gd name="connsiteY33" fmla="*/ 0 h 1584174"/>
              <a:gd name="connsiteX0" fmla="*/ 1673553 w 1673553"/>
              <a:gd name="connsiteY0" fmla="*/ 72008 h 1440158"/>
              <a:gd name="connsiteX1" fmla="*/ 1457529 w 1673553"/>
              <a:gd name="connsiteY1" fmla="*/ 576064 h 1440158"/>
              <a:gd name="connsiteX2" fmla="*/ 305401 w 1673553"/>
              <a:gd name="connsiteY2" fmla="*/ 1368150 h 1440158"/>
              <a:gd name="connsiteX3" fmla="*/ 1025481 w 1673553"/>
              <a:gd name="connsiteY3" fmla="*/ 1008110 h 1440158"/>
              <a:gd name="connsiteX4" fmla="*/ 1385521 w 1673553"/>
              <a:gd name="connsiteY4" fmla="*/ 1008110 h 1440158"/>
              <a:gd name="connsiteX5" fmla="*/ 1529537 w 1673553"/>
              <a:gd name="connsiteY5" fmla="*/ 864094 h 1440158"/>
              <a:gd name="connsiteX6" fmla="*/ 1316736 w 1673553"/>
              <a:gd name="connsiteY6" fmla="*/ 621333 h 1440158"/>
              <a:gd name="connsiteX7" fmla="*/ 1236269 w 1673553"/>
              <a:gd name="connsiteY7" fmla="*/ 650594 h 1440158"/>
              <a:gd name="connsiteX8" fmla="*/ 1104596 w 1673553"/>
              <a:gd name="connsiteY8" fmla="*/ 650594 h 1440158"/>
              <a:gd name="connsiteX9" fmla="*/ 980237 w 1673553"/>
              <a:gd name="connsiteY9" fmla="*/ 614018 h 1440158"/>
              <a:gd name="connsiteX10" fmla="*/ 811988 w 1673553"/>
              <a:gd name="connsiteY10" fmla="*/ 555496 h 1440158"/>
              <a:gd name="connsiteX11" fmla="*/ 716890 w 1673553"/>
              <a:gd name="connsiteY11" fmla="*/ 555496 h 1440158"/>
              <a:gd name="connsiteX12" fmla="*/ 555956 w 1673553"/>
              <a:gd name="connsiteY12" fmla="*/ 518920 h 1440158"/>
              <a:gd name="connsiteX13" fmla="*/ 490119 w 1673553"/>
              <a:gd name="connsiteY13" fmla="*/ 496974 h 1440158"/>
              <a:gd name="connsiteX14" fmla="*/ 351130 w 1673553"/>
              <a:gd name="connsiteY14" fmla="*/ 526235 h 1440158"/>
              <a:gd name="connsiteX15" fmla="*/ 277978 w 1673553"/>
              <a:gd name="connsiteY15" fmla="*/ 526235 h 1440158"/>
              <a:gd name="connsiteX16" fmla="*/ 153620 w 1673553"/>
              <a:gd name="connsiteY16" fmla="*/ 482344 h 1440158"/>
              <a:gd name="connsiteX17" fmla="*/ 58522 w 1673553"/>
              <a:gd name="connsiteY17" fmla="*/ 409192 h 1440158"/>
              <a:gd name="connsiteX18" fmla="*/ 58522 w 1673553"/>
              <a:gd name="connsiteY18" fmla="*/ 409192 h 1440158"/>
              <a:gd name="connsiteX19" fmla="*/ 0 w 1673553"/>
              <a:gd name="connsiteY19" fmla="*/ 372616 h 1440158"/>
              <a:gd name="connsiteX20" fmla="*/ 7316 w 1673553"/>
              <a:gd name="connsiteY20" fmla="*/ 328725 h 1440158"/>
              <a:gd name="connsiteX21" fmla="*/ 43892 w 1673553"/>
              <a:gd name="connsiteY21" fmla="*/ 299464 h 1440158"/>
              <a:gd name="connsiteX22" fmla="*/ 102413 w 1673553"/>
              <a:gd name="connsiteY22" fmla="*/ 343355 h 1440158"/>
              <a:gd name="connsiteX23" fmla="*/ 197511 w 1673553"/>
              <a:gd name="connsiteY23" fmla="*/ 401877 h 1440158"/>
              <a:gd name="connsiteX24" fmla="*/ 358445 w 1673553"/>
              <a:gd name="connsiteY24" fmla="*/ 409192 h 1440158"/>
              <a:gd name="connsiteX25" fmla="*/ 460858 w 1673553"/>
              <a:gd name="connsiteY25" fmla="*/ 357986 h 1440158"/>
              <a:gd name="connsiteX26" fmla="*/ 548640 w 1673553"/>
              <a:gd name="connsiteY26" fmla="*/ 299464 h 1440158"/>
              <a:gd name="connsiteX27" fmla="*/ 563271 w 1673553"/>
              <a:gd name="connsiteY27" fmla="*/ 204366 h 1440158"/>
              <a:gd name="connsiteX28" fmla="*/ 738836 w 1673553"/>
              <a:gd name="connsiteY28" fmla="*/ 145845 h 1440158"/>
              <a:gd name="connsiteX29" fmla="*/ 929031 w 1673553"/>
              <a:gd name="connsiteY29" fmla="*/ 109269 h 1440158"/>
              <a:gd name="connsiteX30" fmla="*/ 1060704 w 1673553"/>
              <a:gd name="connsiteY30" fmla="*/ 58062 h 1440158"/>
              <a:gd name="connsiteX31" fmla="*/ 1185063 w 1673553"/>
              <a:gd name="connsiteY31" fmla="*/ 36117 h 1440158"/>
              <a:gd name="connsiteX32" fmla="*/ 1385522 w 1673553"/>
              <a:gd name="connsiteY32" fmla="*/ 0 h 1440158"/>
              <a:gd name="connsiteX0" fmla="*/ 1673553 w 1673553"/>
              <a:gd name="connsiteY0" fmla="*/ 72008 h 1080118"/>
              <a:gd name="connsiteX1" fmla="*/ 1457529 w 1673553"/>
              <a:gd name="connsiteY1" fmla="*/ 576064 h 1080118"/>
              <a:gd name="connsiteX2" fmla="*/ 1025481 w 1673553"/>
              <a:gd name="connsiteY2" fmla="*/ 1008110 h 1080118"/>
              <a:gd name="connsiteX3" fmla="*/ 1385521 w 1673553"/>
              <a:gd name="connsiteY3" fmla="*/ 1008110 h 1080118"/>
              <a:gd name="connsiteX4" fmla="*/ 1529537 w 1673553"/>
              <a:gd name="connsiteY4" fmla="*/ 864094 h 1080118"/>
              <a:gd name="connsiteX5" fmla="*/ 1316736 w 1673553"/>
              <a:gd name="connsiteY5" fmla="*/ 621333 h 1080118"/>
              <a:gd name="connsiteX6" fmla="*/ 1236269 w 1673553"/>
              <a:gd name="connsiteY6" fmla="*/ 650594 h 1080118"/>
              <a:gd name="connsiteX7" fmla="*/ 1104596 w 1673553"/>
              <a:gd name="connsiteY7" fmla="*/ 650594 h 1080118"/>
              <a:gd name="connsiteX8" fmla="*/ 980237 w 1673553"/>
              <a:gd name="connsiteY8" fmla="*/ 614018 h 1080118"/>
              <a:gd name="connsiteX9" fmla="*/ 811988 w 1673553"/>
              <a:gd name="connsiteY9" fmla="*/ 555496 h 1080118"/>
              <a:gd name="connsiteX10" fmla="*/ 716890 w 1673553"/>
              <a:gd name="connsiteY10" fmla="*/ 555496 h 1080118"/>
              <a:gd name="connsiteX11" fmla="*/ 555956 w 1673553"/>
              <a:gd name="connsiteY11" fmla="*/ 518920 h 1080118"/>
              <a:gd name="connsiteX12" fmla="*/ 490119 w 1673553"/>
              <a:gd name="connsiteY12" fmla="*/ 496974 h 1080118"/>
              <a:gd name="connsiteX13" fmla="*/ 351130 w 1673553"/>
              <a:gd name="connsiteY13" fmla="*/ 526235 h 1080118"/>
              <a:gd name="connsiteX14" fmla="*/ 277978 w 1673553"/>
              <a:gd name="connsiteY14" fmla="*/ 526235 h 1080118"/>
              <a:gd name="connsiteX15" fmla="*/ 153620 w 1673553"/>
              <a:gd name="connsiteY15" fmla="*/ 482344 h 1080118"/>
              <a:gd name="connsiteX16" fmla="*/ 58522 w 1673553"/>
              <a:gd name="connsiteY16" fmla="*/ 409192 h 1080118"/>
              <a:gd name="connsiteX17" fmla="*/ 58522 w 1673553"/>
              <a:gd name="connsiteY17" fmla="*/ 409192 h 1080118"/>
              <a:gd name="connsiteX18" fmla="*/ 0 w 1673553"/>
              <a:gd name="connsiteY18" fmla="*/ 372616 h 1080118"/>
              <a:gd name="connsiteX19" fmla="*/ 7316 w 1673553"/>
              <a:gd name="connsiteY19" fmla="*/ 328725 h 1080118"/>
              <a:gd name="connsiteX20" fmla="*/ 43892 w 1673553"/>
              <a:gd name="connsiteY20" fmla="*/ 299464 h 1080118"/>
              <a:gd name="connsiteX21" fmla="*/ 102413 w 1673553"/>
              <a:gd name="connsiteY21" fmla="*/ 343355 h 1080118"/>
              <a:gd name="connsiteX22" fmla="*/ 197511 w 1673553"/>
              <a:gd name="connsiteY22" fmla="*/ 401877 h 1080118"/>
              <a:gd name="connsiteX23" fmla="*/ 358445 w 1673553"/>
              <a:gd name="connsiteY23" fmla="*/ 409192 h 1080118"/>
              <a:gd name="connsiteX24" fmla="*/ 460858 w 1673553"/>
              <a:gd name="connsiteY24" fmla="*/ 357986 h 1080118"/>
              <a:gd name="connsiteX25" fmla="*/ 548640 w 1673553"/>
              <a:gd name="connsiteY25" fmla="*/ 299464 h 1080118"/>
              <a:gd name="connsiteX26" fmla="*/ 563271 w 1673553"/>
              <a:gd name="connsiteY26" fmla="*/ 204366 h 1080118"/>
              <a:gd name="connsiteX27" fmla="*/ 738836 w 1673553"/>
              <a:gd name="connsiteY27" fmla="*/ 145845 h 1080118"/>
              <a:gd name="connsiteX28" fmla="*/ 929031 w 1673553"/>
              <a:gd name="connsiteY28" fmla="*/ 109269 h 1080118"/>
              <a:gd name="connsiteX29" fmla="*/ 1060704 w 1673553"/>
              <a:gd name="connsiteY29" fmla="*/ 58062 h 1080118"/>
              <a:gd name="connsiteX30" fmla="*/ 1185063 w 1673553"/>
              <a:gd name="connsiteY30" fmla="*/ 36117 h 1080118"/>
              <a:gd name="connsiteX31" fmla="*/ 1385522 w 1673553"/>
              <a:gd name="connsiteY31" fmla="*/ 0 h 1080118"/>
              <a:gd name="connsiteX0" fmla="*/ 1673553 w 1673553"/>
              <a:gd name="connsiteY0" fmla="*/ 72008 h 1080118"/>
              <a:gd name="connsiteX1" fmla="*/ 1457529 w 1673553"/>
              <a:gd name="connsiteY1" fmla="*/ 576064 h 1080118"/>
              <a:gd name="connsiteX2" fmla="*/ 1025481 w 1673553"/>
              <a:gd name="connsiteY2" fmla="*/ 1008110 h 1080118"/>
              <a:gd name="connsiteX3" fmla="*/ 1385522 w 1673553"/>
              <a:gd name="connsiteY3" fmla="*/ 1008110 h 1080118"/>
              <a:gd name="connsiteX4" fmla="*/ 1529537 w 1673553"/>
              <a:gd name="connsiteY4" fmla="*/ 864094 h 1080118"/>
              <a:gd name="connsiteX5" fmla="*/ 1316736 w 1673553"/>
              <a:gd name="connsiteY5" fmla="*/ 621333 h 1080118"/>
              <a:gd name="connsiteX6" fmla="*/ 1236269 w 1673553"/>
              <a:gd name="connsiteY6" fmla="*/ 650594 h 1080118"/>
              <a:gd name="connsiteX7" fmla="*/ 1104596 w 1673553"/>
              <a:gd name="connsiteY7" fmla="*/ 650594 h 1080118"/>
              <a:gd name="connsiteX8" fmla="*/ 980237 w 1673553"/>
              <a:gd name="connsiteY8" fmla="*/ 614018 h 1080118"/>
              <a:gd name="connsiteX9" fmla="*/ 811988 w 1673553"/>
              <a:gd name="connsiteY9" fmla="*/ 555496 h 1080118"/>
              <a:gd name="connsiteX10" fmla="*/ 716890 w 1673553"/>
              <a:gd name="connsiteY10" fmla="*/ 555496 h 1080118"/>
              <a:gd name="connsiteX11" fmla="*/ 555956 w 1673553"/>
              <a:gd name="connsiteY11" fmla="*/ 518920 h 1080118"/>
              <a:gd name="connsiteX12" fmla="*/ 490119 w 1673553"/>
              <a:gd name="connsiteY12" fmla="*/ 496974 h 1080118"/>
              <a:gd name="connsiteX13" fmla="*/ 351130 w 1673553"/>
              <a:gd name="connsiteY13" fmla="*/ 526235 h 1080118"/>
              <a:gd name="connsiteX14" fmla="*/ 277978 w 1673553"/>
              <a:gd name="connsiteY14" fmla="*/ 526235 h 1080118"/>
              <a:gd name="connsiteX15" fmla="*/ 153620 w 1673553"/>
              <a:gd name="connsiteY15" fmla="*/ 482344 h 1080118"/>
              <a:gd name="connsiteX16" fmla="*/ 58522 w 1673553"/>
              <a:gd name="connsiteY16" fmla="*/ 409192 h 1080118"/>
              <a:gd name="connsiteX17" fmla="*/ 58522 w 1673553"/>
              <a:gd name="connsiteY17" fmla="*/ 409192 h 1080118"/>
              <a:gd name="connsiteX18" fmla="*/ 0 w 1673553"/>
              <a:gd name="connsiteY18" fmla="*/ 372616 h 1080118"/>
              <a:gd name="connsiteX19" fmla="*/ 7316 w 1673553"/>
              <a:gd name="connsiteY19" fmla="*/ 328725 h 1080118"/>
              <a:gd name="connsiteX20" fmla="*/ 43892 w 1673553"/>
              <a:gd name="connsiteY20" fmla="*/ 299464 h 1080118"/>
              <a:gd name="connsiteX21" fmla="*/ 102413 w 1673553"/>
              <a:gd name="connsiteY21" fmla="*/ 343355 h 1080118"/>
              <a:gd name="connsiteX22" fmla="*/ 197511 w 1673553"/>
              <a:gd name="connsiteY22" fmla="*/ 401877 h 1080118"/>
              <a:gd name="connsiteX23" fmla="*/ 358445 w 1673553"/>
              <a:gd name="connsiteY23" fmla="*/ 409192 h 1080118"/>
              <a:gd name="connsiteX24" fmla="*/ 460858 w 1673553"/>
              <a:gd name="connsiteY24" fmla="*/ 357986 h 1080118"/>
              <a:gd name="connsiteX25" fmla="*/ 548640 w 1673553"/>
              <a:gd name="connsiteY25" fmla="*/ 299464 h 1080118"/>
              <a:gd name="connsiteX26" fmla="*/ 563271 w 1673553"/>
              <a:gd name="connsiteY26" fmla="*/ 204366 h 1080118"/>
              <a:gd name="connsiteX27" fmla="*/ 738836 w 1673553"/>
              <a:gd name="connsiteY27" fmla="*/ 145845 h 1080118"/>
              <a:gd name="connsiteX28" fmla="*/ 929031 w 1673553"/>
              <a:gd name="connsiteY28" fmla="*/ 109269 h 1080118"/>
              <a:gd name="connsiteX29" fmla="*/ 1060704 w 1673553"/>
              <a:gd name="connsiteY29" fmla="*/ 58062 h 1080118"/>
              <a:gd name="connsiteX30" fmla="*/ 1185063 w 1673553"/>
              <a:gd name="connsiteY30" fmla="*/ 36117 h 1080118"/>
              <a:gd name="connsiteX31" fmla="*/ 1385522 w 1673553"/>
              <a:gd name="connsiteY31" fmla="*/ 0 h 1080118"/>
              <a:gd name="connsiteX0" fmla="*/ 1673553 w 1673553"/>
              <a:gd name="connsiteY0" fmla="*/ 72008 h 1056115"/>
              <a:gd name="connsiteX1" fmla="*/ 1457529 w 1673553"/>
              <a:gd name="connsiteY1" fmla="*/ 576064 h 1056115"/>
              <a:gd name="connsiteX2" fmla="*/ 1025481 w 1673553"/>
              <a:gd name="connsiteY2" fmla="*/ 1008110 h 1056115"/>
              <a:gd name="connsiteX3" fmla="*/ 1529537 w 1673553"/>
              <a:gd name="connsiteY3" fmla="*/ 864094 h 1056115"/>
              <a:gd name="connsiteX4" fmla="*/ 1316736 w 1673553"/>
              <a:gd name="connsiteY4" fmla="*/ 621333 h 1056115"/>
              <a:gd name="connsiteX5" fmla="*/ 1236269 w 1673553"/>
              <a:gd name="connsiteY5" fmla="*/ 650594 h 1056115"/>
              <a:gd name="connsiteX6" fmla="*/ 1104596 w 1673553"/>
              <a:gd name="connsiteY6" fmla="*/ 650594 h 1056115"/>
              <a:gd name="connsiteX7" fmla="*/ 980237 w 1673553"/>
              <a:gd name="connsiteY7" fmla="*/ 614018 h 1056115"/>
              <a:gd name="connsiteX8" fmla="*/ 811988 w 1673553"/>
              <a:gd name="connsiteY8" fmla="*/ 555496 h 1056115"/>
              <a:gd name="connsiteX9" fmla="*/ 716890 w 1673553"/>
              <a:gd name="connsiteY9" fmla="*/ 555496 h 1056115"/>
              <a:gd name="connsiteX10" fmla="*/ 555956 w 1673553"/>
              <a:gd name="connsiteY10" fmla="*/ 518920 h 1056115"/>
              <a:gd name="connsiteX11" fmla="*/ 490119 w 1673553"/>
              <a:gd name="connsiteY11" fmla="*/ 496974 h 1056115"/>
              <a:gd name="connsiteX12" fmla="*/ 351130 w 1673553"/>
              <a:gd name="connsiteY12" fmla="*/ 526235 h 1056115"/>
              <a:gd name="connsiteX13" fmla="*/ 277978 w 1673553"/>
              <a:gd name="connsiteY13" fmla="*/ 526235 h 1056115"/>
              <a:gd name="connsiteX14" fmla="*/ 153620 w 1673553"/>
              <a:gd name="connsiteY14" fmla="*/ 482344 h 1056115"/>
              <a:gd name="connsiteX15" fmla="*/ 58522 w 1673553"/>
              <a:gd name="connsiteY15" fmla="*/ 409192 h 1056115"/>
              <a:gd name="connsiteX16" fmla="*/ 58522 w 1673553"/>
              <a:gd name="connsiteY16" fmla="*/ 409192 h 1056115"/>
              <a:gd name="connsiteX17" fmla="*/ 0 w 1673553"/>
              <a:gd name="connsiteY17" fmla="*/ 372616 h 1056115"/>
              <a:gd name="connsiteX18" fmla="*/ 7316 w 1673553"/>
              <a:gd name="connsiteY18" fmla="*/ 328725 h 1056115"/>
              <a:gd name="connsiteX19" fmla="*/ 43892 w 1673553"/>
              <a:gd name="connsiteY19" fmla="*/ 299464 h 1056115"/>
              <a:gd name="connsiteX20" fmla="*/ 102413 w 1673553"/>
              <a:gd name="connsiteY20" fmla="*/ 343355 h 1056115"/>
              <a:gd name="connsiteX21" fmla="*/ 197511 w 1673553"/>
              <a:gd name="connsiteY21" fmla="*/ 401877 h 1056115"/>
              <a:gd name="connsiteX22" fmla="*/ 358445 w 1673553"/>
              <a:gd name="connsiteY22" fmla="*/ 409192 h 1056115"/>
              <a:gd name="connsiteX23" fmla="*/ 460858 w 1673553"/>
              <a:gd name="connsiteY23" fmla="*/ 357986 h 1056115"/>
              <a:gd name="connsiteX24" fmla="*/ 548640 w 1673553"/>
              <a:gd name="connsiteY24" fmla="*/ 299464 h 1056115"/>
              <a:gd name="connsiteX25" fmla="*/ 563271 w 1673553"/>
              <a:gd name="connsiteY25" fmla="*/ 204366 h 1056115"/>
              <a:gd name="connsiteX26" fmla="*/ 738836 w 1673553"/>
              <a:gd name="connsiteY26" fmla="*/ 145845 h 1056115"/>
              <a:gd name="connsiteX27" fmla="*/ 929031 w 1673553"/>
              <a:gd name="connsiteY27" fmla="*/ 109269 h 1056115"/>
              <a:gd name="connsiteX28" fmla="*/ 1060704 w 1673553"/>
              <a:gd name="connsiteY28" fmla="*/ 58062 h 1056115"/>
              <a:gd name="connsiteX29" fmla="*/ 1185063 w 1673553"/>
              <a:gd name="connsiteY29" fmla="*/ 36117 h 1056115"/>
              <a:gd name="connsiteX30" fmla="*/ 1385522 w 1673553"/>
              <a:gd name="connsiteY30" fmla="*/ 0 h 1056115"/>
              <a:gd name="connsiteX0" fmla="*/ 1673553 w 1673553"/>
              <a:gd name="connsiteY0" fmla="*/ 72008 h 1015655"/>
              <a:gd name="connsiteX1" fmla="*/ 1457529 w 1673553"/>
              <a:gd name="connsiteY1" fmla="*/ 576064 h 1015655"/>
              <a:gd name="connsiteX2" fmla="*/ 1025481 w 1673553"/>
              <a:gd name="connsiteY2" fmla="*/ 1008110 h 1015655"/>
              <a:gd name="connsiteX3" fmla="*/ 1316736 w 1673553"/>
              <a:gd name="connsiteY3" fmla="*/ 621333 h 1015655"/>
              <a:gd name="connsiteX4" fmla="*/ 1236269 w 1673553"/>
              <a:gd name="connsiteY4" fmla="*/ 650594 h 1015655"/>
              <a:gd name="connsiteX5" fmla="*/ 1104596 w 1673553"/>
              <a:gd name="connsiteY5" fmla="*/ 650594 h 1015655"/>
              <a:gd name="connsiteX6" fmla="*/ 980237 w 1673553"/>
              <a:gd name="connsiteY6" fmla="*/ 614018 h 1015655"/>
              <a:gd name="connsiteX7" fmla="*/ 811988 w 1673553"/>
              <a:gd name="connsiteY7" fmla="*/ 555496 h 1015655"/>
              <a:gd name="connsiteX8" fmla="*/ 716890 w 1673553"/>
              <a:gd name="connsiteY8" fmla="*/ 555496 h 1015655"/>
              <a:gd name="connsiteX9" fmla="*/ 555956 w 1673553"/>
              <a:gd name="connsiteY9" fmla="*/ 518920 h 1015655"/>
              <a:gd name="connsiteX10" fmla="*/ 490119 w 1673553"/>
              <a:gd name="connsiteY10" fmla="*/ 496974 h 1015655"/>
              <a:gd name="connsiteX11" fmla="*/ 351130 w 1673553"/>
              <a:gd name="connsiteY11" fmla="*/ 526235 h 1015655"/>
              <a:gd name="connsiteX12" fmla="*/ 277978 w 1673553"/>
              <a:gd name="connsiteY12" fmla="*/ 526235 h 1015655"/>
              <a:gd name="connsiteX13" fmla="*/ 153620 w 1673553"/>
              <a:gd name="connsiteY13" fmla="*/ 482344 h 1015655"/>
              <a:gd name="connsiteX14" fmla="*/ 58522 w 1673553"/>
              <a:gd name="connsiteY14" fmla="*/ 409192 h 1015655"/>
              <a:gd name="connsiteX15" fmla="*/ 58522 w 1673553"/>
              <a:gd name="connsiteY15" fmla="*/ 409192 h 1015655"/>
              <a:gd name="connsiteX16" fmla="*/ 0 w 1673553"/>
              <a:gd name="connsiteY16" fmla="*/ 372616 h 1015655"/>
              <a:gd name="connsiteX17" fmla="*/ 7316 w 1673553"/>
              <a:gd name="connsiteY17" fmla="*/ 328725 h 1015655"/>
              <a:gd name="connsiteX18" fmla="*/ 43892 w 1673553"/>
              <a:gd name="connsiteY18" fmla="*/ 299464 h 1015655"/>
              <a:gd name="connsiteX19" fmla="*/ 102413 w 1673553"/>
              <a:gd name="connsiteY19" fmla="*/ 343355 h 1015655"/>
              <a:gd name="connsiteX20" fmla="*/ 197511 w 1673553"/>
              <a:gd name="connsiteY20" fmla="*/ 401877 h 1015655"/>
              <a:gd name="connsiteX21" fmla="*/ 358445 w 1673553"/>
              <a:gd name="connsiteY21" fmla="*/ 409192 h 1015655"/>
              <a:gd name="connsiteX22" fmla="*/ 460858 w 1673553"/>
              <a:gd name="connsiteY22" fmla="*/ 357986 h 1015655"/>
              <a:gd name="connsiteX23" fmla="*/ 548640 w 1673553"/>
              <a:gd name="connsiteY23" fmla="*/ 299464 h 1015655"/>
              <a:gd name="connsiteX24" fmla="*/ 563271 w 1673553"/>
              <a:gd name="connsiteY24" fmla="*/ 204366 h 1015655"/>
              <a:gd name="connsiteX25" fmla="*/ 738836 w 1673553"/>
              <a:gd name="connsiteY25" fmla="*/ 145845 h 1015655"/>
              <a:gd name="connsiteX26" fmla="*/ 929031 w 1673553"/>
              <a:gd name="connsiteY26" fmla="*/ 109269 h 1015655"/>
              <a:gd name="connsiteX27" fmla="*/ 1060704 w 1673553"/>
              <a:gd name="connsiteY27" fmla="*/ 58062 h 1015655"/>
              <a:gd name="connsiteX28" fmla="*/ 1185063 w 1673553"/>
              <a:gd name="connsiteY28" fmla="*/ 36117 h 1015655"/>
              <a:gd name="connsiteX29" fmla="*/ 1385522 w 1673553"/>
              <a:gd name="connsiteY29" fmla="*/ 0 h 1015655"/>
              <a:gd name="connsiteX0" fmla="*/ 1673553 w 1673553"/>
              <a:gd name="connsiteY0" fmla="*/ 72008 h 667618"/>
              <a:gd name="connsiteX1" fmla="*/ 1457529 w 1673553"/>
              <a:gd name="connsiteY1" fmla="*/ 576064 h 667618"/>
              <a:gd name="connsiteX2" fmla="*/ 1316736 w 1673553"/>
              <a:gd name="connsiteY2" fmla="*/ 621333 h 667618"/>
              <a:gd name="connsiteX3" fmla="*/ 1236269 w 1673553"/>
              <a:gd name="connsiteY3" fmla="*/ 650594 h 667618"/>
              <a:gd name="connsiteX4" fmla="*/ 1104596 w 1673553"/>
              <a:gd name="connsiteY4" fmla="*/ 650594 h 667618"/>
              <a:gd name="connsiteX5" fmla="*/ 980237 w 1673553"/>
              <a:gd name="connsiteY5" fmla="*/ 614018 h 667618"/>
              <a:gd name="connsiteX6" fmla="*/ 811988 w 1673553"/>
              <a:gd name="connsiteY6" fmla="*/ 555496 h 667618"/>
              <a:gd name="connsiteX7" fmla="*/ 716890 w 1673553"/>
              <a:gd name="connsiteY7" fmla="*/ 555496 h 667618"/>
              <a:gd name="connsiteX8" fmla="*/ 555956 w 1673553"/>
              <a:gd name="connsiteY8" fmla="*/ 518920 h 667618"/>
              <a:gd name="connsiteX9" fmla="*/ 490119 w 1673553"/>
              <a:gd name="connsiteY9" fmla="*/ 496974 h 667618"/>
              <a:gd name="connsiteX10" fmla="*/ 351130 w 1673553"/>
              <a:gd name="connsiteY10" fmla="*/ 526235 h 667618"/>
              <a:gd name="connsiteX11" fmla="*/ 277978 w 1673553"/>
              <a:gd name="connsiteY11" fmla="*/ 526235 h 667618"/>
              <a:gd name="connsiteX12" fmla="*/ 153620 w 1673553"/>
              <a:gd name="connsiteY12" fmla="*/ 482344 h 667618"/>
              <a:gd name="connsiteX13" fmla="*/ 58522 w 1673553"/>
              <a:gd name="connsiteY13" fmla="*/ 409192 h 667618"/>
              <a:gd name="connsiteX14" fmla="*/ 58522 w 1673553"/>
              <a:gd name="connsiteY14" fmla="*/ 409192 h 667618"/>
              <a:gd name="connsiteX15" fmla="*/ 0 w 1673553"/>
              <a:gd name="connsiteY15" fmla="*/ 372616 h 667618"/>
              <a:gd name="connsiteX16" fmla="*/ 7316 w 1673553"/>
              <a:gd name="connsiteY16" fmla="*/ 328725 h 667618"/>
              <a:gd name="connsiteX17" fmla="*/ 43892 w 1673553"/>
              <a:gd name="connsiteY17" fmla="*/ 299464 h 667618"/>
              <a:gd name="connsiteX18" fmla="*/ 102413 w 1673553"/>
              <a:gd name="connsiteY18" fmla="*/ 343355 h 667618"/>
              <a:gd name="connsiteX19" fmla="*/ 197511 w 1673553"/>
              <a:gd name="connsiteY19" fmla="*/ 401877 h 667618"/>
              <a:gd name="connsiteX20" fmla="*/ 358445 w 1673553"/>
              <a:gd name="connsiteY20" fmla="*/ 409192 h 667618"/>
              <a:gd name="connsiteX21" fmla="*/ 460858 w 1673553"/>
              <a:gd name="connsiteY21" fmla="*/ 357986 h 667618"/>
              <a:gd name="connsiteX22" fmla="*/ 548640 w 1673553"/>
              <a:gd name="connsiteY22" fmla="*/ 299464 h 667618"/>
              <a:gd name="connsiteX23" fmla="*/ 563271 w 1673553"/>
              <a:gd name="connsiteY23" fmla="*/ 204366 h 667618"/>
              <a:gd name="connsiteX24" fmla="*/ 738836 w 1673553"/>
              <a:gd name="connsiteY24" fmla="*/ 145845 h 667618"/>
              <a:gd name="connsiteX25" fmla="*/ 929031 w 1673553"/>
              <a:gd name="connsiteY25" fmla="*/ 109269 h 667618"/>
              <a:gd name="connsiteX26" fmla="*/ 1060704 w 1673553"/>
              <a:gd name="connsiteY26" fmla="*/ 58062 h 667618"/>
              <a:gd name="connsiteX27" fmla="*/ 1185063 w 1673553"/>
              <a:gd name="connsiteY27" fmla="*/ 36117 h 667618"/>
              <a:gd name="connsiteX28" fmla="*/ 1385522 w 1673553"/>
              <a:gd name="connsiteY28" fmla="*/ 0 h 667618"/>
              <a:gd name="connsiteX0" fmla="*/ 1673553 w 1673553"/>
              <a:gd name="connsiteY0" fmla="*/ 72008 h 650594"/>
              <a:gd name="connsiteX1" fmla="*/ 1457529 w 1673553"/>
              <a:gd name="connsiteY1" fmla="*/ 576064 h 650594"/>
              <a:gd name="connsiteX2" fmla="*/ 1316736 w 1673553"/>
              <a:gd name="connsiteY2" fmla="*/ 621333 h 650594"/>
              <a:gd name="connsiteX3" fmla="*/ 1236269 w 1673553"/>
              <a:gd name="connsiteY3" fmla="*/ 650594 h 650594"/>
              <a:gd name="connsiteX4" fmla="*/ 1104596 w 1673553"/>
              <a:gd name="connsiteY4" fmla="*/ 650594 h 650594"/>
              <a:gd name="connsiteX5" fmla="*/ 980237 w 1673553"/>
              <a:gd name="connsiteY5" fmla="*/ 614018 h 650594"/>
              <a:gd name="connsiteX6" fmla="*/ 811988 w 1673553"/>
              <a:gd name="connsiteY6" fmla="*/ 555496 h 650594"/>
              <a:gd name="connsiteX7" fmla="*/ 716890 w 1673553"/>
              <a:gd name="connsiteY7" fmla="*/ 555496 h 650594"/>
              <a:gd name="connsiteX8" fmla="*/ 555956 w 1673553"/>
              <a:gd name="connsiteY8" fmla="*/ 518920 h 650594"/>
              <a:gd name="connsiteX9" fmla="*/ 490119 w 1673553"/>
              <a:gd name="connsiteY9" fmla="*/ 496974 h 650594"/>
              <a:gd name="connsiteX10" fmla="*/ 351130 w 1673553"/>
              <a:gd name="connsiteY10" fmla="*/ 526235 h 650594"/>
              <a:gd name="connsiteX11" fmla="*/ 277978 w 1673553"/>
              <a:gd name="connsiteY11" fmla="*/ 526235 h 650594"/>
              <a:gd name="connsiteX12" fmla="*/ 153620 w 1673553"/>
              <a:gd name="connsiteY12" fmla="*/ 482344 h 650594"/>
              <a:gd name="connsiteX13" fmla="*/ 58522 w 1673553"/>
              <a:gd name="connsiteY13" fmla="*/ 409192 h 650594"/>
              <a:gd name="connsiteX14" fmla="*/ 58522 w 1673553"/>
              <a:gd name="connsiteY14" fmla="*/ 409192 h 650594"/>
              <a:gd name="connsiteX15" fmla="*/ 0 w 1673553"/>
              <a:gd name="connsiteY15" fmla="*/ 372616 h 650594"/>
              <a:gd name="connsiteX16" fmla="*/ 7316 w 1673553"/>
              <a:gd name="connsiteY16" fmla="*/ 328725 h 650594"/>
              <a:gd name="connsiteX17" fmla="*/ 43892 w 1673553"/>
              <a:gd name="connsiteY17" fmla="*/ 299464 h 650594"/>
              <a:gd name="connsiteX18" fmla="*/ 102413 w 1673553"/>
              <a:gd name="connsiteY18" fmla="*/ 343355 h 650594"/>
              <a:gd name="connsiteX19" fmla="*/ 197511 w 1673553"/>
              <a:gd name="connsiteY19" fmla="*/ 401877 h 650594"/>
              <a:gd name="connsiteX20" fmla="*/ 358445 w 1673553"/>
              <a:gd name="connsiteY20" fmla="*/ 409192 h 650594"/>
              <a:gd name="connsiteX21" fmla="*/ 460858 w 1673553"/>
              <a:gd name="connsiteY21" fmla="*/ 357986 h 650594"/>
              <a:gd name="connsiteX22" fmla="*/ 548640 w 1673553"/>
              <a:gd name="connsiteY22" fmla="*/ 299464 h 650594"/>
              <a:gd name="connsiteX23" fmla="*/ 563271 w 1673553"/>
              <a:gd name="connsiteY23" fmla="*/ 204366 h 650594"/>
              <a:gd name="connsiteX24" fmla="*/ 738836 w 1673553"/>
              <a:gd name="connsiteY24" fmla="*/ 145845 h 650594"/>
              <a:gd name="connsiteX25" fmla="*/ 929031 w 1673553"/>
              <a:gd name="connsiteY25" fmla="*/ 109269 h 650594"/>
              <a:gd name="connsiteX26" fmla="*/ 1060704 w 1673553"/>
              <a:gd name="connsiteY26" fmla="*/ 58062 h 650594"/>
              <a:gd name="connsiteX27" fmla="*/ 1185063 w 1673553"/>
              <a:gd name="connsiteY27" fmla="*/ 36117 h 650594"/>
              <a:gd name="connsiteX28" fmla="*/ 1385522 w 1673553"/>
              <a:gd name="connsiteY28" fmla="*/ 0 h 650594"/>
              <a:gd name="connsiteX0" fmla="*/ 1673553 w 1673553"/>
              <a:gd name="connsiteY0" fmla="*/ 72008 h 650594"/>
              <a:gd name="connsiteX1" fmla="*/ 1385522 w 1673553"/>
              <a:gd name="connsiteY1" fmla="*/ 576063 h 650594"/>
              <a:gd name="connsiteX2" fmla="*/ 1316736 w 1673553"/>
              <a:gd name="connsiteY2" fmla="*/ 621333 h 650594"/>
              <a:gd name="connsiteX3" fmla="*/ 1236269 w 1673553"/>
              <a:gd name="connsiteY3" fmla="*/ 650594 h 650594"/>
              <a:gd name="connsiteX4" fmla="*/ 1104596 w 1673553"/>
              <a:gd name="connsiteY4" fmla="*/ 650594 h 650594"/>
              <a:gd name="connsiteX5" fmla="*/ 980237 w 1673553"/>
              <a:gd name="connsiteY5" fmla="*/ 614018 h 650594"/>
              <a:gd name="connsiteX6" fmla="*/ 811988 w 1673553"/>
              <a:gd name="connsiteY6" fmla="*/ 555496 h 650594"/>
              <a:gd name="connsiteX7" fmla="*/ 716890 w 1673553"/>
              <a:gd name="connsiteY7" fmla="*/ 555496 h 650594"/>
              <a:gd name="connsiteX8" fmla="*/ 555956 w 1673553"/>
              <a:gd name="connsiteY8" fmla="*/ 518920 h 650594"/>
              <a:gd name="connsiteX9" fmla="*/ 490119 w 1673553"/>
              <a:gd name="connsiteY9" fmla="*/ 496974 h 650594"/>
              <a:gd name="connsiteX10" fmla="*/ 351130 w 1673553"/>
              <a:gd name="connsiteY10" fmla="*/ 526235 h 650594"/>
              <a:gd name="connsiteX11" fmla="*/ 277978 w 1673553"/>
              <a:gd name="connsiteY11" fmla="*/ 526235 h 650594"/>
              <a:gd name="connsiteX12" fmla="*/ 153620 w 1673553"/>
              <a:gd name="connsiteY12" fmla="*/ 482344 h 650594"/>
              <a:gd name="connsiteX13" fmla="*/ 58522 w 1673553"/>
              <a:gd name="connsiteY13" fmla="*/ 409192 h 650594"/>
              <a:gd name="connsiteX14" fmla="*/ 58522 w 1673553"/>
              <a:gd name="connsiteY14" fmla="*/ 409192 h 650594"/>
              <a:gd name="connsiteX15" fmla="*/ 0 w 1673553"/>
              <a:gd name="connsiteY15" fmla="*/ 372616 h 650594"/>
              <a:gd name="connsiteX16" fmla="*/ 7316 w 1673553"/>
              <a:gd name="connsiteY16" fmla="*/ 328725 h 650594"/>
              <a:gd name="connsiteX17" fmla="*/ 43892 w 1673553"/>
              <a:gd name="connsiteY17" fmla="*/ 299464 h 650594"/>
              <a:gd name="connsiteX18" fmla="*/ 102413 w 1673553"/>
              <a:gd name="connsiteY18" fmla="*/ 343355 h 650594"/>
              <a:gd name="connsiteX19" fmla="*/ 197511 w 1673553"/>
              <a:gd name="connsiteY19" fmla="*/ 401877 h 650594"/>
              <a:gd name="connsiteX20" fmla="*/ 358445 w 1673553"/>
              <a:gd name="connsiteY20" fmla="*/ 409192 h 650594"/>
              <a:gd name="connsiteX21" fmla="*/ 460858 w 1673553"/>
              <a:gd name="connsiteY21" fmla="*/ 357986 h 650594"/>
              <a:gd name="connsiteX22" fmla="*/ 548640 w 1673553"/>
              <a:gd name="connsiteY22" fmla="*/ 299464 h 650594"/>
              <a:gd name="connsiteX23" fmla="*/ 563271 w 1673553"/>
              <a:gd name="connsiteY23" fmla="*/ 204366 h 650594"/>
              <a:gd name="connsiteX24" fmla="*/ 738836 w 1673553"/>
              <a:gd name="connsiteY24" fmla="*/ 145845 h 650594"/>
              <a:gd name="connsiteX25" fmla="*/ 929031 w 1673553"/>
              <a:gd name="connsiteY25" fmla="*/ 109269 h 650594"/>
              <a:gd name="connsiteX26" fmla="*/ 1060704 w 1673553"/>
              <a:gd name="connsiteY26" fmla="*/ 58062 h 650594"/>
              <a:gd name="connsiteX27" fmla="*/ 1185063 w 1673553"/>
              <a:gd name="connsiteY27" fmla="*/ 36117 h 650594"/>
              <a:gd name="connsiteX28" fmla="*/ 1385522 w 1673553"/>
              <a:gd name="connsiteY28" fmla="*/ 0 h 650594"/>
              <a:gd name="connsiteX0" fmla="*/ 1673553 w 1673553"/>
              <a:gd name="connsiteY0" fmla="*/ 72008 h 650594"/>
              <a:gd name="connsiteX1" fmla="*/ 1385522 w 1673553"/>
              <a:gd name="connsiteY1" fmla="*/ 576063 h 650594"/>
              <a:gd name="connsiteX2" fmla="*/ 1241506 w 1673553"/>
              <a:gd name="connsiteY2" fmla="*/ 504055 h 650594"/>
              <a:gd name="connsiteX3" fmla="*/ 1236269 w 1673553"/>
              <a:gd name="connsiteY3" fmla="*/ 650594 h 650594"/>
              <a:gd name="connsiteX4" fmla="*/ 1104596 w 1673553"/>
              <a:gd name="connsiteY4" fmla="*/ 650594 h 650594"/>
              <a:gd name="connsiteX5" fmla="*/ 980237 w 1673553"/>
              <a:gd name="connsiteY5" fmla="*/ 614018 h 650594"/>
              <a:gd name="connsiteX6" fmla="*/ 811988 w 1673553"/>
              <a:gd name="connsiteY6" fmla="*/ 555496 h 650594"/>
              <a:gd name="connsiteX7" fmla="*/ 716890 w 1673553"/>
              <a:gd name="connsiteY7" fmla="*/ 555496 h 650594"/>
              <a:gd name="connsiteX8" fmla="*/ 555956 w 1673553"/>
              <a:gd name="connsiteY8" fmla="*/ 518920 h 650594"/>
              <a:gd name="connsiteX9" fmla="*/ 490119 w 1673553"/>
              <a:gd name="connsiteY9" fmla="*/ 496974 h 650594"/>
              <a:gd name="connsiteX10" fmla="*/ 351130 w 1673553"/>
              <a:gd name="connsiteY10" fmla="*/ 526235 h 650594"/>
              <a:gd name="connsiteX11" fmla="*/ 277978 w 1673553"/>
              <a:gd name="connsiteY11" fmla="*/ 526235 h 650594"/>
              <a:gd name="connsiteX12" fmla="*/ 153620 w 1673553"/>
              <a:gd name="connsiteY12" fmla="*/ 482344 h 650594"/>
              <a:gd name="connsiteX13" fmla="*/ 58522 w 1673553"/>
              <a:gd name="connsiteY13" fmla="*/ 409192 h 650594"/>
              <a:gd name="connsiteX14" fmla="*/ 58522 w 1673553"/>
              <a:gd name="connsiteY14" fmla="*/ 409192 h 650594"/>
              <a:gd name="connsiteX15" fmla="*/ 0 w 1673553"/>
              <a:gd name="connsiteY15" fmla="*/ 372616 h 650594"/>
              <a:gd name="connsiteX16" fmla="*/ 7316 w 1673553"/>
              <a:gd name="connsiteY16" fmla="*/ 328725 h 650594"/>
              <a:gd name="connsiteX17" fmla="*/ 43892 w 1673553"/>
              <a:gd name="connsiteY17" fmla="*/ 299464 h 650594"/>
              <a:gd name="connsiteX18" fmla="*/ 102413 w 1673553"/>
              <a:gd name="connsiteY18" fmla="*/ 343355 h 650594"/>
              <a:gd name="connsiteX19" fmla="*/ 197511 w 1673553"/>
              <a:gd name="connsiteY19" fmla="*/ 401877 h 650594"/>
              <a:gd name="connsiteX20" fmla="*/ 358445 w 1673553"/>
              <a:gd name="connsiteY20" fmla="*/ 409192 h 650594"/>
              <a:gd name="connsiteX21" fmla="*/ 460858 w 1673553"/>
              <a:gd name="connsiteY21" fmla="*/ 357986 h 650594"/>
              <a:gd name="connsiteX22" fmla="*/ 548640 w 1673553"/>
              <a:gd name="connsiteY22" fmla="*/ 299464 h 650594"/>
              <a:gd name="connsiteX23" fmla="*/ 563271 w 1673553"/>
              <a:gd name="connsiteY23" fmla="*/ 204366 h 650594"/>
              <a:gd name="connsiteX24" fmla="*/ 738836 w 1673553"/>
              <a:gd name="connsiteY24" fmla="*/ 145845 h 650594"/>
              <a:gd name="connsiteX25" fmla="*/ 929031 w 1673553"/>
              <a:gd name="connsiteY25" fmla="*/ 109269 h 650594"/>
              <a:gd name="connsiteX26" fmla="*/ 1060704 w 1673553"/>
              <a:gd name="connsiteY26" fmla="*/ 58062 h 650594"/>
              <a:gd name="connsiteX27" fmla="*/ 1185063 w 1673553"/>
              <a:gd name="connsiteY27" fmla="*/ 36117 h 650594"/>
              <a:gd name="connsiteX28" fmla="*/ 1385522 w 1673553"/>
              <a:gd name="connsiteY28" fmla="*/ 0 h 650594"/>
              <a:gd name="connsiteX0" fmla="*/ 1673553 w 1673553"/>
              <a:gd name="connsiteY0" fmla="*/ 72008 h 650594"/>
              <a:gd name="connsiteX1" fmla="*/ 1385522 w 1673553"/>
              <a:gd name="connsiteY1" fmla="*/ 576063 h 650594"/>
              <a:gd name="connsiteX2" fmla="*/ 1241506 w 1673553"/>
              <a:gd name="connsiteY2" fmla="*/ 504055 h 650594"/>
              <a:gd name="connsiteX3" fmla="*/ 1236269 w 1673553"/>
              <a:gd name="connsiteY3" fmla="*/ 650594 h 650594"/>
              <a:gd name="connsiteX4" fmla="*/ 1104596 w 1673553"/>
              <a:gd name="connsiteY4" fmla="*/ 650594 h 650594"/>
              <a:gd name="connsiteX5" fmla="*/ 1457530 w 1673553"/>
              <a:gd name="connsiteY5" fmla="*/ 144015 h 650594"/>
              <a:gd name="connsiteX6" fmla="*/ 811988 w 1673553"/>
              <a:gd name="connsiteY6" fmla="*/ 555496 h 650594"/>
              <a:gd name="connsiteX7" fmla="*/ 716890 w 1673553"/>
              <a:gd name="connsiteY7" fmla="*/ 555496 h 650594"/>
              <a:gd name="connsiteX8" fmla="*/ 555956 w 1673553"/>
              <a:gd name="connsiteY8" fmla="*/ 518920 h 650594"/>
              <a:gd name="connsiteX9" fmla="*/ 490119 w 1673553"/>
              <a:gd name="connsiteY9" fmla="*/ 496974 h 650594"/>
              <a:gd name="connsiteX10" fmla="*/ 351130 w 1673553"/>
              <a:gd name="connsiteY10" fmla="*/ 526235 h 650594"/>
              <a:gd name="connsiteX11" fmla="*/ 277978 w 1673553"/>
              <a:gd name="connsiteY11" fmla="*/ 526235 h 650594"/>
              <a:gd name="connsiteX12" fmla="*/ 153620 w 1673553"/>
              <a:gd name="connsiteY12" fmla="*/ 482344 h 650594"/>
              <a:gd name="connsiteX13" fmla="*/ 58522 w 1673553"/>
              <a:gd name="connsiteY13" fmla="*/ 409192 h 650594"/>
              <a:gd name="connsiteX14" fmla="*/ 58522 w 1673553"/>
              <a:gd name="connsiteY14" fmla="*/ 409192 h 650594"/>
              <a:gd name="connsiteX15" fmla="*/ 0 w 1673553"/>
              <a:gd name="connsiteY15" fmla="*/ 372616 h 650594"/>
              <a:gd name="connsiteX16" fmla="*/ 7316 w 1673553"/>
              <a:gd name="connsiteY16" fmla="*/ 328725 h 650594"/>
              <a:gd name="connsiteX17" fmla="*/ 43892 w 1673553"/>
              <a:gd name="connsiteY17" fmla="*/ 299464 h 650594"/>
              <a:gd name="connsiteX18" fmla="*/ 102413 w 1673553"/>
              <a:gd name="connsiteY18" fmla="*/ 343355 h 650594"/>
              <a:gd name="connsiteX19" fmla="*/ 197511 w 1673553"/>
              <a:gd name="connsiteY19" fmla="*/ 401877 h 650594"/>
              <a:gd name="connsiteX20" fmla="*/ 358445 w 1673553"/>
              <a:gd name="connsiteY20" fmla="*/ 409192 h 650594"/>
              <a:gd name="connsiteX21" fmla="*/ 460858 w 1673553"/>
              <a:gd name="connsiteY21" fmla="*/ 357986 h 650594"/>
              <a:gd name="connsiteX22" fmla="*/ 548640 w 1673553"/>
              <a:gd name="connsiteY22" fmla="*/ 299464 h 650594"/>
              <a:gd name="connsiteX23" fmla="*/ 563271 w 1673553"/>
              <a:gd name="connsiteY23" fmla="*/ 204366 h 650594"/>
              <a:gd name="connsiteX24" fmla="*/ 738836 w 1673553"/>
              <a:gd name="connsiteY24" fmla="*/ 145845 h 650594"/>
              <a:gd name="connsiteX25" fmla="*/ 929031 w 1673553"/>
              <a:gd name="connsiteY25" fmla="*/ 109269 h 650594"/>
              <a:gd name="connsiteX26" fmla="*/ 1060704 w 1673553"/>
              <a:gd name="connsiteY26" fmla="*/ 58062 h 650594"/>
              <a:gd name="connsiteX27" fmla="*/ 1185063 w 1673553"/>
              <a:gd name="connsiteY27" fmla="*/ 36117 h 650594"/>
              <a:gd name="connsiteX28" fmla="*/ 1385522 w 1673553"/>
              <a:gd name="connsiteY28" fmla="*/ 0 h 650594"/>
              <a:gd name="connsiteX0" fmla="*/ 1673553 w 1673553"/>
              <a:gd name="connsiteY0" fmla="*/ 72008 h 650594"/>
              <a:gd name="connsiteX1" fmla="*/ 1385522 w 1673553"/>
              <a:gd name="connsiteY1" fmla="*/ 576063 h 650594"/>
              <a:gd name="connsiteX2" fmla="*/ 1241506 w 1673553"/>
              <a:gd name="connsiteY2" fmla="*/ 504055 h 650594"/>
              <a:gd name="connsiteX3" fmla="*/ 1104596 w 1673553"/>
              <a:gd name="connsiteY3" fmla="*/ 650594 h 650594"/>
              <a:gd name="connsiteX4" fmla="*/ 1457530 w 1673553"/>
              <a:gd name="connsiteY4" fmla="*/ 144015 h 650594"/>
              <a:gd name="connsiteX5" fmla="*/ 811988 w 1673553"/>
              <a:gd name="connsiteY5" fmla="*/ 555496 h 650594"/>
              <a:gd name="connsiteX6" fmla="*/ 716890 w 1673553"/>
              <a:gd name="connsiteY6" fmla="*/ 555496 h 650594"/>
              <a:gd name="connsiteX7" fmla="*/ 555956 w 1673553"/>
              <a:gd name="connsiteY7" fmla="*/ 518920 h 650594"/>
              <a:gd name="connsiteX8" fmla="*/ 490119 w 1673553"/>
              <a:gd name="connsiteY8" fmla="*/ 496974 h 650594"/>
              <a:gd name="connsiteX9" fmla="*/ 351130 w 1673553"/>
              <a:gd name="connsiteY9" fmla="*/ 526235 h 650594"/>
              <a:gd name="connsiteX10" fmla="*/ 277978 w 1673553"/>
              <a:gd name="connsiteY10" fmla="*/ 526235 h 650594"/>
              <a:gd name="connsiteX11" fmla="*/ 153620 w 1673553"/>
              <a:gd name="connsiteY11" fmla="*/ 482344 h 650594"/>
              <a:gd name="connsiteX12" fmla="*/ 58522 w 1673553"/>
              <a:gd name="connsiteY12" fmla="*/ 409192 h 650594"/>
              <a:gd name="connsiteX13" fmla="*/ 58522 w 1673553"/>
              <a:gd name="connsiteY13" fmla="*/ 409192 h 650594"/>
              <a:gd name="connsiteX14" fmla="*/ 0 w 1673553"/>
              <a:gd name="connsiteY14" fmla="*/ 372616 h 650594"/>
              <a:gd name="connsiteX15" fmla="*/ 7316 w 1673553"/>
              <a:gd name="connsiteY15" fmla="*/ 328725 h 650594"/>
              <a:gd name="connsiteX16" fmla="*/ 43892 w 1673553"/>
              <a:gd name="connsiteY16" fmla="*/ 299464 h 650594"/>
              <a:gd name="connsiteX17" fmla="*/ 102413 w 1673553"/>
              <a:gd name="connsiteY17" fmla="*/ 343355 h 650594"/>
              <a:gd name="connsiteX18" fmla="*/ 197511 w 1673553"/>
              <a:gd name="connsiteY18" fmla="*/ 401877 h 650594"/>
              <a:gd name="connsiteX19" fmla="*/ 358445 w 1673553"/>
              <a:gd name="connsiteY19" fmla="*/ 409192 h 650594"/>
              <a:gd name="connsiteX20" fmla="*/ 460858 w 1673553"/>
              <a:gd name="connsiteY20" fmla="*/ 357986 h 650594"/>
              <a:gd name="connsiteX21" fmla="*/ 548640 w 1673553"/>
              <a:gd name="connsiteY21" fmla="*/ 299464 h 650594"/>
              <a:gd name="connsiteX22" fmla="*/ 563271 w 1673553"/>
              <a:gd name="connsiteY22" fmla="*/ 204366 h 650594"/>
              <a:gd name="connsiteX23" fmla="*/ 738836 w 1673553"/>
              <a:gd name="connsiteY23" fmla="*/ 145845 h 650594"/>
              <a:gd name="connsiteX24" fmla="*/ 929031 w 1673553"/>
              <a:gd name="connsiteY24" fmla="*/ 109269 h 650594"/>
              <a:gd name="connsiteX25" fmla="*/ 1060704 w 1673553"/>
              <a:gd name="connsiteY25" fmla="*/ 58062 h 650594"/>
              <a:gd name="connsiteX26" fmla="*/ 1185063 w 1673553"/>
              <a:gd name="connsiteY26" fmla="*/ 36117 h 650594"/>
              <a:gd name="connsiteX27" fmla="*/ 1385522 w 1673553"/>
              <a:gd name="connsiteY27" fmla="*/ 0 h 650594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5 h 620761"/>
              <a:gd name="connsiteX4" fmla="*/ 811988 w 1673553"/>
              <a:gd name="connsiteY4" fmla="*/ 555496 h 620761"/>
              <a:gd name="connsiteX5" fmla="*/ 716890 w 1673553"/>
              <a:gd name="connsiteY5" fmla="*/ 555496 h 620761"/>
              <a:gd name="connsiteX6" fmla="*/ 555956 w 1673553"/>
              <a:gd name="connsiteY6" fmla="*/ 518920 h 620761"/>
              <a:gd name="connsiteX7" fmla="*/ 490119 w 1673553"/>
              <a:gd name="connsiteY7" fmla="*/ 496974 h 620761"/>
              <a:gd name="connsiteX8" fmla="*/ 351130 w 1673553"/>
              <a:gd name="connsiteY8" fmla="*/ 526235 h 620761"/>
              <a:gd name="connsiteX9" fmla="*/ 277978 w 1673553"/>
              <a:gd name="connsiteY9" fmla="*/ 526235 h 620761"/>
              <a:gd name="connsiteX10" fmla="*/ 153620 w 1673553"/>
              <a:gd name="connsiteY10" fmla="*/ 482344 h 620761"/>
              <a:gd name="connsiteX11" fmla="*/ 58522 w 1673553"/>
              <a:gd name="connsiteY11" fmla="*/ 409192 h 620761"/>
              <a:gd name="connsiteX12" fmla="*/ 58522 w 1673553"/>
              <a:gd name="connsiteY12" fmla="*/ 409192 h 620761"/>
              <a:gd name="connsiteX13" fmla="*/ 0 w 1673553"/>
              <a:gd name="connsiteY13" fmla="*/ 372616 h 620761"/>
              <a:gd name="connsiteX14" fmla="*/ 7316 w 1673553"/>
              <a:gd name="connsiteY14" fmla="*/ 328725 h 620761"/>
              <a:gd name="connsiteX15" fmla="*/ 43892 w 1673553"/>
              <a:gd name="connsiteY15" fmla="*/ 299464 h 620761"/>
              <a:gd name="connsiteX16" fmla="*/ 102413 w 1673553"/>
              <a:gd name="connsiteY16" fmla="*/ 343355 h 620761"/>
              <a:gd name="connsiteX17" fmla="*/ 197511 w 1673553"/>
              <a:gd name="connsiteY17" fmla="*/ 401877 h 620761"/>
              <a:gd name="connsiteX18" fmla="*/ 358445 w 1673553"/>
              <a:gd name="connsiteY18" fmla="*/ 409192 h 620761"/>
              <a:gd name="connsiteX19" fmla="*/ 460858 w 1673553"/>
              <a:gd name="connsiteY19" fmla="*/ 357986 h 620761"/>
              <a:gd name="connsiteX20" fmla="*/ 548640 w 1673553"/>
              <a:gd name="connsiteY20" fmla="*/ 299464 h 620761"/>
              <a:gd name="connsiteX21" fmla="*/ 563271 w 1673553"/>
              <a:gd name="connsiteY21" fmla="*/ 204366 h 620761"/>
              <a:gd name="connsiteX22" fmla="*/ 738836 w 1673553"/>
              <a:gd name="connsiteY22" fmla="*/ 145845 h 620761"/>
              <a:gd name="connsiteX23" fmla="*/ 929031 w 1673553"/>
              <a:gd name="connsiteY23" fmla="*/ 109269 h 620761"/>
              <a:gd name="connsiteX24" fmla="*/ 1060704 w 1673553"/>
              <a:gd name="connsiteY24" fmla="*/ 58062 h 620761"/>
              <a:gd name="connsiteX25" fmla="*/ 1185063 w 1673553"/>
              <a:gd name="connsiteY25" fmla="*/ 36117 h 620761"/>
              <a:gd name="connsiteX26" fmla="*/ 1385522 w 1673553"/>
              <a:gd name="connsiteY26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811988 w 1673553"/>
              <a:gd name="connsiteY4" fmla="*/ 555496 h 620761"/>
              <a:gd name="connsiteX5" fmla="*/ 716890 w 1673553"/>
              <a:gd name="connsiteY5" fmla="*/ 555496 h 620761"/>
              <a:gd name="connsiteX6" fmla="*/ 555956 w 1673553"/>
              <a:gd name="connsiteY6" fmla="*/ 518920 h 620761"/>
              <a:gd name="connsiteX7" fmla="*/ 490119 w 1673553"/>
              <a:gd name="connsiteY7" fmla="*/ 496974 h 620761"/>
              <a:gd name="connsiteX8" fmla="*/ 351130 w 1673553"/>
              <a:gd name="connsiteY8" fmla="*/ 526235 h 620761"/>
              <a:gd name="connsiteX9" fmla="*/ 277978 w 1673553"/>
              <a:gd name="connsiteY9" fmla="*/ 526235 h 620761"/>
              <a:gd name="connsiteX10" fmla="*/ 153620 w 1673553"/>
              <a:gd name="connsiteY10" fmla="*/ 482344 h 620761"/>
              <a:gd name="connsiteX11" fmla="*/ 58522 w 1673553"/>
              <a:gd name="connsiteY11" fmla="*/ 409192 h 620761"/>
              <a:gd name="connsiteX12" fmla="*/ 58522 w 1673553"/>
              <a:gd name="connsiteY12" fmla="*/ 409192 h 620761"/>
              <a:gd name="connsiteX13" fmla="*/ 0 w 1673553"/>
              <a:gd name="connsiteY13" fmla="*/ 372616 h 620761"/>
              <a:gd name="connsiteX14" fmla="*/ 7316 w 1673553"/>
              <a:gd name="connsiteY14" fmla="*/ 328725 h 620761"/>
              <a:gd name="connsiteX15" fmla="*/ 43892 w 1673553"/>
              <a:gd name="connsiteY15" fmla="*/ 299464 h 620761"/>
              <a:gd name="connsiteX16" fmla="*/ 102413 w 1673553"/>
              <a:gd name="connsiteY16" fmla="*/ 343355 h 620761"/>
              <a:gd name="connsiteX17" fmla="*/ 197511 w 1673553"/>
              <a:gd name="connsiteY17" fmla="*/ 401877 h 620761"/>
              <a:gd name="connsiteX18" fmla="*/ 358445 w 1673553"/>
              <a:gd name="connsiteY18" fmla="*/ 409192 h 620761"/>
              <a:gd name="connsiteX19" fmla="*/ 460858 w 1673553"/>
              <a:gd name="connsiteY19" fmla="*/ 357986 h 620761"/>
              <a:gd name="connsiteX20" fmla="*/ 548640 w 1673553"/>
              <a:gd name="connsiteY20" fmla="*/ 299464 h 620761"/>
              <a:gd name="connsiteX21" fmla="*/ 563271 w 1673553"/>
              <a:gd name="connsiteY21" fmla="*/ 204366 h 620761"/>
              <a:gd name="connsiteX22" fmla="*/ 738836 w 1673553"/>
              <a:gd name="connsiteY22" fmla="*/ 145845 h 620761"/>
              <a:gd name="connsiteX23" fmla="*/ 929031 w 1673553"/>
              <a:gd name="connsiteY23" fmla="*/ 109269 h 620761"/>
              <a:gd name="connsiteX24" fmla="*/ 1060704 w 1673553"/>
              <a:gd name="connsiteY24" fmla="*/ 58062 h 620761"/>
              <a:gd name="connsiteX25" fmla="*/ 1185063 w 1673553"/>
              <a:gd name="connsiteY25" fmla="*/ 36117 h 620761"/>
              <a:gd name="connsiteX26" fmla="*/ 1385522 w 1673553"/>
              <a:gd name="connsiteY26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716890 w 1673553"/>
              <a:gd name="connsiteY5" fmla="*/ 555496 h 620761"/>
              <a:gd name="connsiteX6" fmla="*/ 555956 w 1673553"/>
              <a:gd name="connsiteY6" fmla="*/ 518920 h 620761"/>
              <a:gd name="connsiteX7" fmla="*/ 490119 w 1673553"/>
              <a:gd name="connsiteY7" fmla="*/ 496974 h 620761"/>
              <a:gd name="connsiteX8" fmla="*/ 351130 w 1673553"/>
              <a:gd name="connsiteY8" fmla="*/ 526235 h 620761"/>
              <a:gd name="connsiteX9" fmla="*/ 277978 w 1673553"/>
              <a:gd name="connsiteY9" fmla="*/ 526235 h 620761"/>
              <a:gd name="connsiteX10" fmla="*/ 153620 w 1673553"/>
              <a:gd name="connsiteY10" fmla="*/ 482344 h 620761"/>
              <a:gd name="connsiteX11" fmla="*/ 58522 w 1673553"/>
              <a:gd name="connsiteY11" fmla="*/ 409192 h 620761"/>
              <a:gd name="connsiteX12" fmla="*/ 58522 w 1673553"/>
              <a:gd name="connsiteY12" fmla="*/ 409192 h 620761"/>
              <a:gd name="connsiteX13" fmla="*/ 0 w 1673553"/>
              <a:gd name="connsiteY13" fmla="*/ 372616 h 620761"/>
              <a:gd name="connsiteX14" fmla="*/ 7316 w 1673553"/>
              <a:gd name="connsiteY14" fmla="*/ 328725 h 620761"/>
              <a:gd name="connsiteX15" fmla="*/ 43892 w 1673553"/>
              <a:gd name="connsiteY15" fmla="*/ 299464 h 620761"/>
              <a:gd name="connsiteX16" fmla="*/ 102413 w 1673553"/>
              <a:gd name="connsiteY16" fmla="*/ 343355 h 620761"/>
              <a:gd name="connsiteX17" fmla="*/ 197511 w 1673553"/>
              <a:gd name="connsiteY17" fmla="*/ 401877 h 620761"/>
              <a:gd name="connsiteX18" fmla="*/ 358445 w 1673553"/>
              <a:gd name="connsiteY18" fmla="*/ 409192 h 620761"/>
              <a:gd name="connsiteX19" fmla="*/ 460858 w 1673553"/>
              <a:gd name="connsiteY19" fmla="*/ 357986 h 620761"/>
              <a:gd name="connsiteX20" fmla="*/ 548640 w 1673553"/>
              <a:gd name="connsiteY20" fmla="*/ 299464 h 620761"/>
              <a:gd name="connsiteX21" fmla="*/ 563271 w 1673553"/>
              <a:gd name="connsiteY21" fmla="*/ 204366 h 620761"/>
              <a:gd name="connsiteX22" fmla="*/ 738836 w 1673553"/>
              <a:gd name="connsiteY22" fmla="*/ 145845 h 620761"/>
              <a:gd name="connsiteX23" fmla="*/ 929031 w 1673553"/>
              <a:gd name="connsiteY23" fmla="*/ 109269 h 620761"/>
              <a:gd name="connsiteX24" fmla="*/ 1060704 w 1673553"/>
              <a:gd name="connsiteY24" fmla="*/ 58062 h 620761"/>
              <a:gd name="connsiteX25" fmla="*/ 1185063 w 1673553"/>
              <a:gd name="connsiteY25" fmla="*/ 36117 h 620761"/>
              <a:gd name="connsiteX26" fmla="*/ 1385522 w 1673553"/>
              <a:gd name="connsiteY26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555956 w 1673553"/>
              <a:gd name="connsiteY5" fmla="*/ 518920 h 620761"/>
              <a:gd name="connsiteX6" fmla="*/ 490119 w 1673553"/>
              <a:gd name="connsiteY6" fmla="*/ 496974 h 620761"/>
              <a:gd name="connsiteX7" fmla="*/ 351130 w 1673553"/>
              <a:gd name="connsiteY7" fmla="*/ 526235 h 620761"/>
              <a:gd name="connsiteX8" fmla="*/ 277978 w 1673553"/>
              <a:gd name="connsiteY8" fmla="*/ 526235 h 620761"/>
              <a:gd name="connsiteX9" fmla="*/ 153620 w 1673553"/>
              <a:gd name="connsiteY9" fmla="*/ 482344 h 620761"/>
              <a:gd name="connsiteX10" fmla="*/ 58522 w 1673553"/>
              <a:gd name="connsiteY10" fmla="*/ 409192 h 620761"/>
              <a:gd name="connsiteX11" fmla="*/ 58522 w 1673553"/>
              <a:gd name="connsiteY11" fmla="*/ 409192 h 620761"/>
              <a:gd name="connsiteX12" fmla="*/ 0 w 1673553"/>
              <a:gd name="connsiteY12" fmla="*/ 372616 h 620761"/>
              <a:gd name="connsiteX13" fmla="*/ 7316 w 1673553"/>
              <a:gd name="connsiteY13" fmla="*/ 328725 h 620761"/>
              <a:gd name="connsiteX14" fmla="*/ 43892 w 1673553"/>
              <a:gd name="connsiteY14" fmla="*/ 299464 h 620761"/>
              <a:gd name="connsiteX15" fmla="*/ 102413 w 1673553"/>
              <a:gd name="connsiteY15" fmla="*/ 343355 h 620761"/>
              <a:gd name="connsiteX16" fmla="*/ 197511 w 1673553"/>
              <a:gd name="connsiteY16" fmla="*/ 401877 h 620761"/>
              <a:gd name="connsiteX17" fmla="*/ 358445 w 1673553"/>
              <a:gd name="connsiteY17" fmla="*/ 409192 h 620761"/>
              <a:gd name="connsiteX18" fmla="*/ 460858 w 1673553"/>
              <a:gd name="connsiteY18" fmla="*/ 357986 h 620761"/>
              <a:gd name="connsiteX19" fmla="*/ 548640 w 1673553"/>
              <a:gd name="connsiteY19" fmla="*/ 299464 h 620761"/>
              <a:gd name="connsiteX20" fmla="*/ 563271 w 1673553"/>
              <a:gd name="connsiteY20" fmla="*/ 204366 h 620761"/>
              <a:gd name="connsiteX21" fmla="*/ 738836 w 1673553"/>
              <a:gd name="connsiteY21" fmla="*/ 145845 h 620761"/>
              <a:gd name="connsiteX22" fmla="*/ 929031 w 1673553"/>
              <a:gd name="connsiteY22" fmla="*/ 109269 h 620761"/>
              <a:gd name="connsiteX23" fmla="*/ 1060704 w 1673553"/>
              <a:gd name="connsiteY23" fmla="*/ 58062 h 620761"/>
              <a:gd name="connsiteX24" fmla="*/ 1185063 w 1673553"/>
              <a:gd name="connsiteY24" fmla="*/ 36117 h 620761"/>
              <a:gd name="connsiteX25" fmla="*/ 1385522 w 1673553"/>
              <a:gd name="connsiteY25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490119 w 1673553"/>
              <a:gd name="connsiteY5" fmla="*/ 496974 h 620761"/>
              <a:gd name="connsiteX6" fmla="*/ 351130 w 1673553"/>
              <a:gd name="connsiteY6" fmla="*/ 526235 h 620761"/>
              <a:gd name="connsiteX7" fmla="*/ 277978 w 1673553"/>
              <a:gd name="connsiteY7" fmla="*/ 526235 h 620761"/>
              <a:gd name="connsiteX8" fmla="*/ 153620 w 1673553"/>
              <a:gd name="connsiteY8" fmla="*/ 482344 h 620761"/>
              <a:gd name="connsiteX9" fmla="*/ 58522 w 1673553"/>
              <a:gd name="connsiteY9" fmla="*/ 409192 h 620761"/>
              <a:gd name="connsiteX10" fmla="*/ 58522 w 1673553"/>
              <a:gd name="connsiteY10" fmla="*/ 409192 h 620761"/>
              <a:gd name="connsiteX11" fmla="*/ 0 w 1673553"/>
              <a:gd name="connsiteY11" fmla="*/ 372616 h 620761"/>
              <a:gd name="connsiteX12" fmla="*/ 7316 w 1673553"/>
              <a:gd name="connsiteY12" fmla="*/ 328725 h 620761"/>
              <a:gd name="connsiteX13" fmla="*/ 43892 w 1673553"/>
              <a:gd name="connsiteY13" fmla="*/ 299464 h 620761"/>
              <a:gd name="connsiteX14" fmla="*/ 102413 w 1673553"/>
              <a:gd name="connsiteY14" fmla="*/ 343355 h 620761"/>
              <a:gd name="connsiteX15" fmla="*/ 197511 w 1673553"/>
              <a:gd name="connsiteY15" fmla="*/ 401877 h 620761"/>
              <a:gd name="connsiteX16" fmla="*/ 358445 w 1673553"/>
              <a:gd name="connsiteY16" fmla="*/ 409192 h 620761"/>
              <a:gd name="connsiteX17" fmla="*/ 460858 w 1673553"/>
              <a:gd name="connsiteY17" fmla="*/ 357986 h 620761"/>
              <a:gd name="connsiteX18" fmla="*/ 548640 w 1673553"/>
              <a:gd name="connsiteY18" fmla="*/ 299464 h 620761"/>
              <a:gd name="connsiteX19" fmla="*/ 563271 w 1673553"/>
              <a:gd name="connsiteY19" fmla="*/ 204366 h 620761"/>
              <a:gd name="connsiteX20" fmla="*/ 738836 w 1673553"/>
              <a:gd name="connsiteY20" fmla="*/ 145845 h 620761"/>
              <a:gd name="connsiteX21" fmla="*/ 929031 w 1673553"/>
              <a:gd name="connsiteY21" fmla="*/ 109269 h 620761"/>
              <a:gd name="connsiteX22" fmla="*/ 1060704 w 1673553"/>
              <a:gd name="connsiteY22" fmla="*/ 58062 h 620761"/>
              <a:gd name="connsiteX23" fmla="*/ 1185063 w 1673553"/>
              <a:gd name="connsiteY23" fmla="*/ 36117 h 620761"/>
              <a:gd name="connsiteX24" fmla="*/ 1385522 w 1673553"/>
              <a:gd name="connsiteY24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351130 w 1673553"/>
              <a:gd name="connsiteY5" fmla="*/ 526235 h 620761"/>
              <a:gd name="connsiteX6" fmla="*/ 277978 w 1673553"/>
              <a:gd name="connsiteY6" fmla="*/ 526235 h 620761"/>
              <a:gd name="connsiteX7" fmla="*/ 153620 w 1673553"/>
              <a:gd name="connsiteY7" fmla="*/ 482344 h 620761"/>
              <a:gd name="connsiteX8" fmla="*/ 58522 w 1673553"/>
              <a:gd name="connsiteY8" fmla="*/ 409192 h 620761"/>
              <a:gd name="connsiteX9" fmla="*/ 58522 w 1673553"/>
              <a:gd name="connsiteY9" fmla="*/ 409192 h 620761"/>
              <a:gd name="connsiteX10" fmla="*/ 0 w 1673553"/>
              <a:gd name="connsiteY10" fmla="*/ 372616 h 620761"/>
              <a:gd name="connsiteX11" fmla="*/ 7316 w 1673553"/>
              <a:gd name="connsiteY11" fmla="*/ 328725 h 620761"/>
              <a:gd name="connsiteX12" fmla="*/ 43892 w 1673553"/>
              <a:gd name="connsiteY12" fmla="*/ 299464 h 620761"/>
              <a:gd name="connsiteX13" fmla="*/ 102413 w 1673553"/>
              <a:gd name="connsiteY13" fmla="*/ 343355 h 620761"/>
              <a:gd name="connsiteX14" fmla="*/ 197511 w 1673553"/>
              <a:gd name="connsiteY14" fmla="*/ 401877 h 620761"/>
              <a:gd name="connsiteX15" fmla="*/ 358445 w 1673553"/>
              <a:gd name="connsiteY15" fmla="*/ 409192 h 620761"/>
              <a:gd name="connsiteX16" fmla="*/ 460858 w 1673553"/>
              <a:gd name="connsiteY16" fmla="*/ 357986 h 620761"/>
              <a:gd name="connsiteX17" fmla="*/ 548640 w 1673553"/>
              <a:gd name="connsiteY17" fmla="*/ 299464 h 620761"/>
              <a:gd name="connsiteX18" fmla="*/ 563271 w 1673553"/>
              <a:gd name="connsiteY18" fmla="*/ 204366 h 620761"/>
              <a:gd name="connsiteX19" fmla="*/ 738836 w 1673553"/>
              <a:gd name="connsiteY19" fmla="*/ 145845 h 620761"/>
              <a:gd name="connsiteX20" fmla="*/ 929031 w 1673553"/>
              <a:gd name="connsiteY20" fmla="*/ 109269 h 620761"/>
              <a:gd name="connsiteX21" fmla="*/ 1060704 w 1673553"/>
              <a:gd name="connsiteY21" fmla="*/ 58062 h 620761"/>
              <a:gd name="connsiteX22" fmla="*/ 1185063 w 1673553"/>
              <a:gd name="connsiteY22" fmla="*/ 36117 h 620761"/>
              <a:gd name="connsiteX23" fmla="*/ 1385522 w 1673553"/>
              <a:gd name="connsiteY23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277978 w 1673553"/>
              <a:gd name="connsiteY5" fmla="*/ 526235 h 620761"/>
              <a:gd name="connsiteX6" fmla="*/ 153620 w 1673553"/>
              <a:gd name="connsiteY6" fmla="*/ 482344 h 620761"/>
              <a:gd name="connsiteX7" fmla="*/ 58522 w 1673553"/>
              <a:gd name="connsiteY7" fmla="*/ 409192 h 620761"/>
              <a:gd name="connsiteX8" fmla="*/ 58522 w 1673553"/>
              <a:gd name="connsiteY8" fmla="*/ 409192 h 620761"/>
              <a:gd name="connsiteX9" fmla="*/ 0 w 1673553"/>
              <a:gd name="connsiteY9" fmla="*/ 372616 h 620761"/>
              <a:gd name="connsiteX10" fmla="*/ 7316 w 1673553"/>
              <a:gd name="connsiteY10" fmla="*/ 328725 h 620761"/>
              <a:gd name="connsiteX11" fmla="*/ 43892 w 1673553"/>
              <a:gd name="connsiteY11" fmla="*/ 299464 h 620761"/>
              <a:gd name="connsiteX12" fmla="*/ 102413 w 1673553"/>
              <a:gd name="connsiteY12" fmla="*/ 343355 h 620761"/>
              <a:gd name="connsiteX13" fmla="*/ 197511 w 1673553"/>
              <a:gd name="connsiteY13" fmla="*/ 401877 h 620761"/>
              <a:gd name="connsiteX14" fmla="*/ 358445 w 1673553"/>
              <a:gd name="connsiteY14" fmla="*/ 409192 h 620761"/>
              <a:gd name="connsiteX15" fmla="*/ 460858 w 1673553"/>
              <a:gd name="connsiteY15" fmla="*/ 357986 h 620761"/>
              <a:gd name="connsiteX16" fmla="*/ 548640 w 1673553"/>
              <a:gd name="connsiteY16" fmla="*/ 299464 h 620761"/>
              <a:gd name="connsiteX17" fmla="*/ 563271 w 1673553"/>
              <a:gd name="connsiteY17" fmla="*/ 204366 h 620761"/>
              <a:gd name="connsiteX18" fmla="*/ 738836 w 1673553"/>
              <a:gd name="connsiteY18" fmla="*/ 145845 h 620761"/>
              <a:gd name="connsiteX19" fmla="*/ 929031 w 1673553"/>
              <a:gd name="connsiteY19" fmla="*/ 109269 h 620761"/>
              <a:gd name="connsiteX20" fmla="*/ 1060704 w 1673553"/>
              <a:gd name="connsiteY20" fmla="*/ 58062 h 620761"/>
              <a:gd name="connsiteX21" fmla="*/ 1185063 w 1673553"/>
              <a:gd name="connsiteY21" fmla="*/ 36117 h 620761"/>
              <a:gd name="connsiteX22" fmla="*/ 1385522 w 1673553"/>
              <a:gd name="connsiteY22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233394 w 1673553"/>
              <a:gd name="connsiteY5" fmla="*/ 576064 h 620761"/>
              <a:gd name="connsiteX6" fmla="*/ 153620 w 1673553"/>
              <a:gd name="connsiteY6" fmla="*/ 482344 h 620761"/>
              <a:gd name="connsiteX7" fmla="*/ 58522 w 1673553"/>
              <a:gd name="connsiteY7" fmla="*/ 409192 h 620761"/>
              <a:gd name="connsiteX8" fmla="*/ 58522 w 1673553"/>
              <a:gd name="connsiteY8" fmla="*/ 409192 h 620761"/>
              <a:gd name="connsiteX9" fmla="*/ 0 w 1673553"/>
              <a:gd name="connsiteY9" fmla="*/ 372616 h 620761"/>
              <a:gd name="connsiteX10" fmla="*/ 7316 w 1673553"/>
              <a:gd name="connsiteY10" fmla="*/ 328725 h 620761"/>
              <a:gd name="connsiteX11" fmla="*/ 43892 w 1673553"/>
              <a:gd name="connsiteY11" fmla="*/ 299464 h 620761"/>
              <a:gd name="connsiteX12" fmla="*/ 102413 w 1673553"/>
              <a:gd name="connsiteY12" fmla="*/ 343355 h 620761"/>
              <a:gd name="connsiteX13" fmla="*/ 197511 w 1673553"/>
              <a:gd name="connsiteY13" fmla="*/ 401877 h 620761"/>
              <a:gd name="connsiteX14" fmla="*/ 358445 w 1673553"/>
              <a:gd name="connsiteY14" fmla="*/ 409192 h 620761"/>
              <a:gd name="connsiteX15" fmla="*/ 460858 w 1673553"/>
              <a:gd name="connsiteY15" fmla="*/ 357986 h 620761"/>
              <a:gd name="connsiteX16" fmla="*/ 548640 w 1673553"/>
              <a:gd name="connsiteY16" fmla="*/ 299464 h 620761"/>
              <a:gd name="connsiteX17" fmla="*/ 563271 w 1673553"/>
              <a:gd name="connsiteY17" fmla="*/ 204366 h 620761"/>
              <a:gd name="connsiteX18" fmla="*/ 738836 w 1673553"/>
              <a:gd name="connsiteY18" fmla="*/ 145845 h 620761"/>
              <a:gd name="connsiteX19" fmla="*/ 929031 w 1673553"/>
              <a:gd name="connsiteY19" fmla="*/ 109269 h 620761"/>
              <a:gd name="connsiteX20" fmla="*/ 1060704 w 1673553"/>
              <a:gd name="connsiteY20" fmla="*/ 58062 h 620761"/>
              <a:gd name="connsiteX21" fmla="*/ 1185063 w 1673553"/>
              <a:gd name="connsiteY21" fmla="*/ 36117 h 620761"/>
              <a:gd name="connsiteX22" fmla="*/ 1385522 w 1673553"/>
              <a:gd name="connsiteY22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153620 w 1673553"/>
              <a:gd name="connsiteY5" fmla="*/ 482344 h 620761"/>
              <a:gd name="connsiteX6" fmla="*/ 58522 w 1673553"/>
              <a:gd name="connsiteY6" fmla="*/ 409192 h 620761"/>
              <a:gd name="connsiteX7" fmla="*/ 58522 w 1673553"/>
              <a:gd name="connsiteY7" fmla="*/ 409192 h 620761"/>
              <a:gd name="connsiteX8" fmla="*/ 0 w 1673553"/>
              <a:gd name="connsiteY8" fmla="*/ 372616 h 620761"/>
              <a:gd name="connsiteX9" fmla="*/ 7316 w 1673553"/>
              <a:gd name="connsiteY9" fmla="*/ 328725 h 620761"/>
              <a:gd name="connsiteX10" fmla="*/ 43892 w 1673553"/>
              <a:gd name="connsiteY10" fmla="*/ 299464 h 620761"/>
              <a:gd name="connsiteX11" fmla="*/ 102413 w 1673553"/>
              <a:gd name="connsiteY11" fmla="*/ 343355 h 620761"/>
              <a:gd name="connsiteX12" fmla="*/ 197511 w 1673553"/>
              <a:gd name="connsiteY12" fmla="*/ 401877 h 620761"/>
              <a:gd name="connsiteX13" fmla="*/ 358445 w 1673553"/>
              <a:gd name="connsiteY13" fmla="*/ 409192 h 620761"/>
              <a:gd name="connsiteX14" fmla="*/ 460858 w 1673553"/>
              <a:gd name="connsiteY14" fmla="*/ 357986 h 620761"/>
              <a:gd name="connsiteX15" fmla="*/ 548640 w 1673553"/>
              <a:gd name="connsiteY15" fmla="*/ 299464 h 620761"/>
              <a:gd name="connsiteX16" fmla="*/ 563271 w 1673553"/>
              <a:gd name="connsiteY16" fmla="*/ 204366 h 620761"/>
              <a:gd name="connsiteX17" fmla="*/ 738836 w 1673553"/>
              <a:gd name="connsiteY17" fmla="*/ 145845 h 620761"/>
              <a:gd name="connsiteX18" fmla="*/ 929031 w 1673553"/>
              <a:gd name="connsiteY18" fmla="*/ 109269 h 620761"/>
              <a:gd name="connsiteX19" fmla="*/ 1060704 w 1673553"/>
              <a:gd name="connsiteY19" fmla="*/ 58062 h 620761"/>
              <a:gd name="connsiteX20" fmla="*/ 1185063 w 1673553"/>
              <a:gd name="connsiteY20" fmla="*/ 36117 h 620761"/>
              <a:gd name="connsiteX21" fmla="*/ 1385522 w 1673553"/>
              <a:gd name="connsiteY21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58522 w 1673553"/>
              <a:gd name="connsiteY5" fmla="*/ 409192 h 620761"/>
              <a:gd name="connsiteX6" fmla="*/ 58522 w 1673553"/>
              <a:gd name="connsiteY6" fmla="*/ 409192 h 620761"/>
              <a:gd name="connsiteX7" fmla="*/ 0 w 1673553"/>
              <a:gd name="connsiteY7" fmla="*/ 372616 h 620761"/>
              <a:gd name="connsiteX8" fmla="*/ 7316 w 1673553"/>
              <a:gd name="connsiteY8" fmla="*/ 328725 h 620761"/>
              <a:gd name="connsiteX9" fmla="*/ 43892 w 1673553"/>
              <a:gd name="connsiteY9" fmla="*/ 299464 h 620761"/>
              <a:gd name="connsiteX10" fmla="*/ 102413 w 1673553"/>
              <a:gd name="connsiteY10" fmla="*/ 343355 h 620761"/>
              <a:gd name="connsiteX11" fmla="*/ 197511 w 1673553"/>
              <a:gd name="connsiteY11" fmla="*/ 401877 h 620761"/>
              <a:gd name="connsiteX12" fmla="*/ 358445 w 1673553"/>
              <a:gd name="connsiteY12" fmla="*/ 409192 h 620761"/>
              <a:gd name="connsiteX13" fmla="*/ 460858 w 1673553"/>
              <a:gd name="connsiteY13" fmla="*/ 357986 h 620761"/>
              <a:gd name="connsiteX14" fmla="*/ 548640 w 1673553"/>
              <a:gd name="connsiteY14" fmla="*/ 299464 h 620761"/>
              <a:gd name="connsiteX15" fmla="*/ 563271 w 1673553"/>
              <a:gd name="connsiteY15" fmla="*/ 204366 h 620761"/>
              <a:gd name="connsiteX16" fmla="*/ 738836 w 1673553"/>
              <a:gd name="connsiteY16" fmla="*/ 145845 h 620761"/>
              <a:gd name="connsiteX17" fmla="*/ 929031 w 1673553"/>
              <a:gd name="connsiteY17" fmla="*/ 109269 h 620761"/>
              <a:gd name="connsiteX18" fmla="*/ 1060704 w 1673553"/>
              <a:gd name="connsiteY18" fmla="*/ 58062 h 620761"/>
              <a:gd name="connsiteX19" fmla="*/ 1185063 w 1673553"/>
              <a:gd name="connsiteY19" fmla="*/ 36117 h 620761"/>
              <a:gd name="connsiteX20" fmla="*/ 1385522 w 1673553"/>
              <a:gd name="connsiteY20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58522 w 1673553"/>
              <a:gd name="connsiteY5" fmla="*/ 409192 h 620761"/>
              <a:gd name="connsiteX6" fmla="*/ 0 w 1673553"/>
              <a:gd name="connsiteY6" fmla="*/ 372616 h 620761"/>
              <a:gd name="connsiteX7" fmla="*/ 7316 w 1673553"/>
              <a:gd name="connsiteY7" fmla="*/ 328725 h 620761"/>
              <a:gd name="connsiteX8" fmla="*/ 43892 w 1673553"/>
              <a:gd name="connsiteY8" fmla="*/ 299464 h 620761"/>
              <a:gd name="connsiteX9" fmla="*/ 102413 w 1673553"/>
              <a:gd name="connsiteY9" fmla="*/ 343355 h 620761"/>
              <a:gd name="connsiteX10" fmla="*/ 197511 w 1673553"/>
              <a:gd name="connsiteY10" fmla="*/ 401877 h 620761"/>
              <a:gd name="connsiteX11" fmla="*/ 358445 w 1673553"/>
              <a:gd name="connsiteY11" fmla="*/ 409192 h 620761"/>
              <a:gd name="connsiteX12" fmla="*/ 460858 w 1673553"/>
              <a:gd name="connsiteY12" fmla="*/ 357986 h 620761"/>
              <a:gd name="connsiteX13" fmla="*/ 548640 w 1673553"/>
              <a:gd name="connsiteY13" fmla="*/ 299464 h 620761"/>
              <a:gd name="connsiteX14" fmla="*/ 563271 w 1673553"/>
              <a:gd name="connsiteY14" fmla="*/ 204366 h 620761"/>
              <a:gd name="connsiteX15" fmla="*/ 738836 w 1673553"/>
              <a:gd name="connsiteY15" fmla="*/ 145845 h 620761"/>
              <a:gd name="connsiteX16" fmla="*/ 929031 w 1673553"/>
              <a:gd name="connsiteY16" fmla="*/ 109269 h 620761"/>
              <a:gd name="connsiteX17" fmla="*/ 1060704 w 1673553"/>
              <a:gd name="connsiteY17" fmla="*/ 58062 h 620761"/>
              <a:gd name="connsiteX18" fmla="*/ 1185063 w 1673553"/>
              <a:gd name="connsiteY18" fmla="*/ 36117 h 620761"/>
              <a:gd name="connsiteX19" fmla="*/ 1385522 w 1673553"/>
              <a:gd name="connsiteY19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0 w 1673553"/>
              <a:gd name="connsiteY5" fmla="*/ 372616 h 620761"/>
              <a:gd name="connsiteX6" fmla="*/ 7316 w 1673553"/>
              <a:gd name="connsiteY6" fmla="*/ 328725 h 620761"/>
              <a:gd name="connsiteX7" fmla="*/ 43892 w 1673553"/>
              <a:gd name="connsiteY7" fmla="*/ 299464 h 620761"/>
              <a:gd name="connsiteX8" fmla="*/ 102413 w 1673553"/>
              <a:gd name="connsiteY8" fmla="*/ 343355 h 620761"/>
              <a:gd name="connsiteX9" fmla="*/ 197511 w 1673553"/>
              <a:gd name="connsiteY9" fmla="*/ 401877 h 620761"/>
              <a:gd name="connsiteX10" fmla="*/ 358445 w 1673553"/>
              <a:gd name="connsiteY10" fmla="*/ 409192 h 620761"/>
              <a:gd name="connsiteX11" fmla="*/ 460858 w 1673553"/>
              <a:gd name="connsiteY11" fmla="*/ 357986 h 620761"/>
              <a:gd name="connsiteX12" fmla="*/ 548640 w 1673553"/>
              <a:gd name="connsiteY12" fmla="*/ 299464 h 620761"/>
              <a:gd name="connsiteX13" fmla="*/ 563271 w 1673553"/>
              <a:gd name="connsiteY13" fmla="*/ 204366 h 620761"/>
              <a:gd name="connsiteX14" fmla="*/ 738836 w 1673553"/>
              <a:gd name="connsiteY14" fmla="*/ 145845 h 620761"/>
              <a:gd name="connsiteX15" fmla="*/ 929031 w 1673553"/>
              <a:gd name="connsiteY15" fmla="*/ 109269 h 620761"/>
              <a:gd name="connsiteX16" fmla="*/ 1060704 w 1673553"/>
              <a:gd name="connsiteY16" fmla="*/ 58062 h 620761"/>
              <a:gd name="connsiteX17" fmla="*/ 1185063 w 1673553"/>
              <a:gd name="connsiteY17" fmla="*/ 36117 h 620761"/>
              <a:gd name="connsiteX18" fmla="*/ 1385522 w 1673553"/>
              <a:gd name="connsiteY18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0 w 1673553"/>
              <a:gd name="connsiteY5" fmla="*/ 372616 h 620761"/>
              <a:gd name="connsiteX6" fmla="*/ 43892 w 1673553"/>
              <a:gd name="connsiteY6" fmla="*/ 299464 h 620761"/>
              <a:gd name="connsiteX7" fmla="*/ 102413 w 1673553"/>
              <a:gd name="connsiteY7" fmla="*/ 343355 h 620761"/>
              <a:gd name="connsiteX8" fmla="*/ 197511 w 1673553"/>
              <a:gd name="connsiteY8" fmla="*/ 401877 h 620761"/>
              <a:gd name="connsiteX9" fmla="*/ 358445 w 1673553"/>
              <a:gd name="connsiteY9" fmla="*/ 409192 h 620761"/>
              <a:gd name="connsiteX10" fmla="*/ 460858 w 1673553"/>
              <a:gd name="connsiteY10" fmla="*/ 357986 h 620761"/>
              <a:gd name="connsiteX11" fmla="*/ 548640 w 1673553"/>
              <a:gd name="connsiteY11" fmla="*/ 299464 h 620761"/>
              <a:gd name="connsiteX12" fmla="*/ 563271 w 1673553"/>
              <a:gd name="connsiteY12" fmla="*/ 204366 h 620761"/>
              <a:gd name="connsiteX13" fmla="*/ 738836 w 1673553"/>
              <a:gd name="connsiteY13" fmla="*/ 145845 h 620761"/>
              <a:gd name="connsiteX14" fmla="*/ 929031 w 1673553"/>
              <a:gd name="connsiteY14" fmla="*/ 109269 h 620761"/>
              <a:gd name="connsiteX15" fmla="*/ 1060704 w 1673553"/>
              <a:gd name="connsiteY15" fmla="*/ 58062 h 620761"/>
              <a:gd name="connsiteX16" fmla="*/ 1185063 w 1673553"/>
              <a:gd name="connsiteY16" fmla="*/ 36117 h 620761"/>
              <a:gd name="connsiteX17" fmla="*/ 1385522 w 1673553"/>
              <a:gd name="connsiteY17" fmla="*/ 0 h 620761"/>
              <a:gd name="connsiteX0" fmla="*/ 1629661 w 1629661"/>
              <a:gd name="connsiteY0" fmla="*/ 72008 h 620761"/>
              <a:gd name="connsiteX1" fmla="*/ 1341630 w 1629661"/>
              <a:gd name="connsiteY1" fmla="*/ 576063 h 620761"/>
              <a:gd name="connsiteX2" fmla="*/ 1197614 w 1629661"/>
              <a:gd name="connsiteY2" fmla="*/ 504055 h 620761"/>
              <a:gd name="connsiteX3" fmla="*/ 1413638 w 1629661"/>
              <a:gd name="connsiteY3" fmla="*/ 144016 h 620761"/>
              <a:gd name="connsiteX4" fmla="*/ 1197614 w 1629661"/>
              <a:gd name="connsiteY4" fmla="*/ 72008 h 620761"/>
              <a:gd name="connsiteX5" fmla="*/ 0 w 1629661"/>
              <a:gd name="connsiteY5" fmla="*/ 299464 h 620761"/>
              <a:gd name="connsiteX6" fmla="*/ 58521 w 1629661"/>
              <a:gd name="connsiteY6" fmla="*/ 343355 h 620761"/>
              <a:gd name="connsiteX7" fmla="*/ 153619 w 1629661"/>
              <a:gd name="connsiteY7" fmla="*/ 401877 h 620761"/>
              <a:gd name="connsiteX8" fmla="*/ 314553 w 1629661"/>
              <a:gd name="connsiteY8" fmla="*/ 409192 h 620761"/>
              <a:gd name="connsiteX9" fmla="*/ 416966 w 1629661"/>
              <a:gd name="connsiteY9" fmla="*/ 357986 h 620761"/>
              <a:gd name="connsiteX10" fmla="*/ 504748 w 1629661"/>
              <a:gd name="connsiteY10" fmla="*/ 299464 h 620761"/>
              <a:gd name="connsiteX11" fmla="*/ 519379 w 1629661"/>
              <a:gd name="connsiteY11" fmla="*/ 204366 h 620761"/>
              <a:gd name="connsiteX12" fmla="*/ 694944 w 1629661"/>
              <a:gd name="connsiteY12" fmla="*/ 145845 h 620761"/>
              <a:gd name="connsiteX13" fmla="*/ 885139 w 1629661"/>
              <a:gd name="connsiteY13" fmla="*/ 109269 h 620761"/>
              <a:gd name="connsiteX14" fmla="*/ 1016812 w 1629661"/>
              <a:gd name="connsiteY14" fmla="*/ 58062 h 620761"/>
              <a:gd name="connsiteX15" fmla="*/ 1141171 w 1629661"/>
              <a:gd name="connsiteY15" fmla="*/ 36117 h 620761"/>
              <a:gd name="connsiteX16" fmla="*/ 1341630 w 1629661"/>
              <a:gd name="connsiteY16" fmla="*/ 0 h 620761"/>
              <a:gd name="connsiteX0" fmla="*/ 1571140 w 1571140"/>
              <a:gd name="connsiteY0" fmla="*/ 72008 h 620761"/>
              <a:gd name="connsiteX1" fmla="*/ 1283109 w 1571140"/>
              <a:gd name="connsiteY1" fmla="*/ 576063 h 620761"/>
              <a:gd name="connsiteX2" fmla="*/ 1139093 w 1571140"/>
              <a:gd name="connsiteY2" fmla="*/ 504055 h 620761"/>
              <a:gd name="connsiteX3" fmla="*/ 1355117 w 1571140"/>
              <a:gd name="connsiteY3" fmla="*/ 144016 h 620761"/>
              <a:gd name="connsiteX4" fmla="*/ 1139093 w 1571140"/>
              <a:gd name="connsiteY4" fmla="*/ 72008 h 620761"/>
              <a:gd name="connsiteX5" fmla="*/ 0 w 1571140"/>
              <a:gd name="connsiteY5" fmla="*/ 343355 h 620761"/>
              <a:gd name="connsiteX6" fmla="*/ 95098 w 1571140"/>
              <a:gd name="connsiteY6" fmla="*/ 401877 h 620761"/>
              <a:gd name="connsiteX7" fmla="*/ 256032 w 1571140"/>
              <a:gd name="connsiteY7" fmla="*/ 409192 h 620761"/>
              <a:gd name="connsiteX8" fmla="*/ 358445 w 1571140"/>
              <a:gd name="connsiteY8" fmla="*/ 357986 h 620761"/>
              <a:gd name="connsiteX9" fmla="*/ 446227 w 1571140"/>
              <a:gd name="connsiteY9" fmla="*/ 299464 h 620761"/>
              <a:gd name="connsiteX10" fmla="*/ 460858 w 1571140"/>
              <a:gd name="connsiteY10" fmla="*/ 204366 h 620761"/>
              <a:gd name="connsiteX11" fmla="*/ 636423 w 1571140"/>
              <a:gd name="connsiteY11" fmla="*/ 145845 h 620761"/>
              <a:gd name="connsiteX12" fmla="*/ 826618 w 1571140"/>
              <a:gd name="connsiteY12" fmla="*/ 109269 h 620761"/>
              <a:gd name="connsiteX13" fmla="*/ 958291 w 1571140"/>
              <a:gd name="connsiteY13" fmla="*/ 58062 h 620761"/>
              <a:gd name="connsiteX14" fmla="*/ 1082650 w 1571140"/>
              <a:gd name="connsiteY14" fmla="*/ 36117 h 620761"/>
              <a:gd name="connsiteX15" fmla="*/ 1283109 w 1571140"/>
              <a:gd name="connsiteY15" fmla="*/ 0 h 620761"/>
              <a:gd name="connsiteX0" fmla="*/ 1476042 w 1476042"/>
              <a:gd name="connsiteY0" fmla="*/ 72008 h 620761"/>
              <a:gd name="connsiteX1" fmla="*/ 1188011 w 1476042"/>
              <a:gd name="connsiteY1" fmla="*/ 576063 h 620761"/>
              <a:gd name="connsiteX2" fmla="*/ 1043995 w 1476042"/>
              <a:gd name="connsiteY2" fmla="*/ 504055 h 620761"/>
              <a:gd name="connsiteX3" fmla="*/ 1260019 w 1476042"/>
              <a:gd name="connsiteY3" fmla="*/ 144016 h 620761"/>
              <a:gd name="connsiteX4" fmla="*/ 1043995 w 1476042"/>
              <a:gd name="connsiteY4" fmla="*/ 72008 h 620761"/>
              <a:gd name="connsiteX5" fmla="*/ 0 w 1476042"/>
              <a:gd name="connsiteY5" fmla="*/ 401877 h 620761"/>
              <a:gd name="connsiteX6" fmla="*/ 160934 w 1476042"/>
              <a:gd name="connsiteY6" fmla="*/ 409192 h 620761"/>
              <a:gd name="connsiteX7" fmla="*/ 263347 w 1476042"/>
              <a:gd name="connsiteY7" fmla="*/ 357986 h 620761"/>
              <a:gd name="connsiteX8" fmla="*/ 351129 w 1476042"/>
              <a:gd name="connsiteY8" fmla="*/ 299464 h 620761"/>
              <a:gd name="connsiteX9" fmla="*/ 365760 w 1476042"/>
              <a:gd name="connsiteY9" fmla="*/ 204366 h 620761"/>
              <a:gd name="connsiteX10" fmla="*/ 541325 w 1476042"/>
              <a:gd name="connsiteY10" fmla="*/ 145845 h 620761"/>
              <a:gd name="connsiteX11" fmla="*/ 731520 w 1476042"/>
              <a:gd name="connsiteY11" fmla="*/ 109269 h 620761"/>
              <a:gd name="connsiteX12" fmla="*/ 863193 w 1476042"/>
              <a:gd name="connsiteY12" fmla="*/ 58062 h 620761"/>
              <a:gd name="connsiteX13" fmla="*/ 987552 w 1476042"/>
              <a:gd name="connsiteY13" fmla="*/ 36117 h 620761"/>
              <a:gd name="connsiteX14" fmla="*/ 1188011 w 1476042"/>
              <a:gd name="connsiteY14" fmla="*/ 0 h 620761"/>
              <a:gd name="connsiteX0" fmla="*/ 1315108 w 1315108"/>
              <a:gd name="connsiteY0" fmla="*/ 72008 h 620761"/>
              <a:gd name="connsiteX1" fmla="*/ 1027077 w 1315108"/>
              <a:gd name="connsiteY1" fmla="*/ 576063 h 620761"/>
              <a:gd name="connsiteX2" fmla="*/ 883061 w 1315108"/>
              <a:gd name="connsiteY2" fmla="*/ 504055 h 620761"/>
              <a:gd name="connsiteX3" fmla="*/ 1099085 w 1315108"/>
              <a:gd name="connsiteY3" fmla="*/ 144016 h 620761"/>
              <a:gd name="connsiteX4" fmla="*/ 883061 w 1315108"/>
              <a:gd name="connsiteY4" fmla="*/ 72008 h 620761"/>
              <a:gd name="connsiteX5" fmla="*/ 0 w 1315108"/>
              <a:gd name="connsiteY5" fmla="*/ 409192 h 620761"/>
              <a:gd name="connsiteX6" fmla="*/ 102413 w 1315108"/>
              <a:gd name="connsiteY6" fmla="*/ 357986 h 620761"/>
              <a:gd name="connsiteX7" fmla="*/ 190195 w 1315108"/>
              <a:gd name="connsiteY7" fmla="*/ 299464 h 620761"/>
              <a:gd name="connsiteX8" fmla="*/ 204826 w 1315108"/>
              <a:gd name="connsiteY8" fmla="*/ 204366 h 620761"/>
              <a:gd name="connsiteX9" fmla="*/ 380391 w 1315108"/>
              <a:gd name="connsiteY9" fmla="*/ 145845 h 620761"/>
              <a:gd name="connsiteX10" fmla="*/ 570586 w 1315108"/>
              <a:gd name="connsiteY10" fmla="*/ 109269 h 620761"/>
              <a:gd name="connsiteX11" fmla="*/ 702259 w 1315108"/>
              <a:gd name="connsiteY11" fmla="*/ 58062 h 620761"/>
              <a:gd name="connsiteX12" fmla="*/ 826618 w 1315108"/>
              <a:gd name="connsiteY12" fmla="*/ 36117 h 620761"/>
              <a:gd name="connsiteX13" fmla="*/ 1027077 w 1315108"/>
              <a:gd name="connsiteY13" fmla="*/ 0 h 620761"/>
              <a:gd name="connsiteX0" fmla="*/ 1212695 w 1212695"/>
              <a:gd name="connsiteY0" fmla="*/ 72008 h 620761"/>
              <a:gd name="connsiteX1" fmla="*/ 924664 w 1212695"/>
              <a:gd name="connsiteY1" fmla="*/ 576063 h 620761"/>
              <a:gd name="connsiteX2" fmla="*/ 780648 w 1212695"/>
              <a:gd name="connsiteY2" fmla="*/ 504055 h 620761"/>
              <a:gd name="connsiteX3" fmla="*/ 996672 w 1212695"/>
              <a:gd name="connsiteY3" fmla="*/ 144016 h 620761"/>
              <a:gd name="connsiteX4" fmla="*/ 780648 w 1212695"/>
              <a:gd name="connsiteY4" fmla="*/ 72008 h 620761"/>
              <a:gd name="connsiteX5" fmla="*/ 0 w 1212695"/>
              <a:gd name="connsiteY5" fmla="*/ 357986 h 620761"/>
              <a:gd name="connsiteX6" fmla="*/ 87782 w 1212695"/>
              <a:gd name="connsiteY6" fmla="*/ 299464 h 620761"/>
              <a:gd name="connsiteX7" fmla="*/ 102413 w 1212695"/>
              <a:gd name="connsiteY7" fmla="*/ 204366 h 620761"/>
              <a:gd name="connsiteX8" fmla="*/ 277978 w 1212695"/>
              <a:gd name="connsiteY8" fmla="*/ 145845 h 620761"/>
              <a:gd name="connsiteX9" fmla="*/ 468173 w 1212695"/>
              <a:gd name="connsiteY9" fmla="*/ 109269 h 620761"/>
              <a:gd name="connsiteX10" fmla="*/ 599846 w 1212695"/>
              <a:gd name="connsiteY10" fmla="*/ 58062 h 620761"/>
              <a:gd name="connsiteX11" fmla="*/ 724205 w 1212695"/>
              <a:gd name="connsiteY11" fmla="*/ 36117 h 620761"/>
              <a:gd name="connsiteX12" fmla="*/ 924664 w 1212695"/>
              <a:gd name="connsiteY12" fmla="*/ 0 h 620761"/>
              <a:gd name="connsiteX0" fmla="*/ 1124913 w 1124913"/>
              <a:gd name="connsiteY0" fmla="*/ 72008 h 620761"/>
              <a:gd name="connsiteX1" fmla="*/ 836882 w 1124913"/>
              <a:gd name="connsiteY1" fmla="*/ 576063 h 620761"/>
              <a:gd name="connsiteX2" fmla="*/ 692866 w 1124913"/>
              <a:gd name="connsiteY2" fmla="*/ 504055 h 620761"/>
              <a:gd name="connsiteX3" fmla="*/ 908890 w 1124913"/>
              <a:gd name="connsiteY3" fmla="*/ 144016 h 620761"/>
              <a:gd name="connsiteX4" fmla="*/ 692866 w 1124913"/>
              <a:gd name="connsiteY4" fmla="*/ 72008 h 620761"/>
              <a:gd name="connsiteX5" fmla="*/ 0 w 1124913"/>
              <a:gd name="connsiteY5" fmla="*/ 299464 h 620761"/>
              <a:gd name="connsiteX6" fmla="*/ 14631 w 1124913"/>
              <a:gd name="connsiteY6" fmla="*/ 204366 h 620761"/>
              <a:gd name="connsiteX7" fmla="*/ 190196 w 1124913"/>
              <a:gd name="connsiteY7" fmla="*/ 145845 h 620761"/>
              <a:gd name="connsiteX8" fmla="*/ 380391 w 1124913"/>
              <a:gd name="connsiteY8" fmla="*/ 109269 h 620761"/>
              <a:gd name="connsiteX9" fmla="*/ 512064 w 1124913"/>
              <a:gd name="connsiteY9" fmla="*/ 58062 h 620761"/>
              <a:gd name="connsiteX10" fmla="*/ 636423 w 1124913"/>
              <a:gd name="connsiteY10" fmla="*/ 36117 h 620761"/>
              <a:gd name="connsiteX11" fmla="*/ 836882 w 1124913"/>
              <a:gd name="connsiteY11" fmla="*/ 0 h 620761"/>
              <a:gd name="connsiteX0" fmla="*/ 1110282 w 1110282"/>
              <a:gd name="connsiteY0" fmla="*/ 72008 h 620761"/>
              <a:gd name="connsiteX1" fmla="*/ 822251 w 1110282"/>
              <a:gd name="connsiteY1" fmla="*/ 576063 h 620761"/>
              <a:gd name="connsiteX2" fmla="*/ 678235 w 1110282"/>
              <a:gd name="connsiteY2" fmla="*/ 504055 h 620761"/>
              <a:gd name="connsiteX3" fmla="*/ 894259 w 1110282"/>
              <a:gd name="connsiteY3" fmla="*/ 144016 h 620761"/>
              <a:gd name="connsiteX4" fmla="*/ 678235 w 1110282"/>
              <a:gd name="connsiteY4" fmla="*/ 72008 h 620761"/>
              <a:gd name="connsiteX5" fmla="*/ 0 w 1110282"/>
              <a:gd name="connsiteY5" fmla="*/ 204366 h 620761"/>
              <a:gd name="connsiteX6" fmla="*/ 175565 w 1110282"/>
              <a:gd name="connsiteY6" fmla="*/ 145845 h 620761"/>
              <a:gd name="connsiteX7" fmla="*/ 365760 w 1110282"/>
              <a:gd name="connsiteY7" fmla="*/ 109269 h 620761"/>
              <a:gd name="connsiteX8" fmla="*/ 497433 w 1110282"/>
              <a:gd name="connsiteY8" fmla="*/ 58062 h 620761"/>
              <a:gd name="connsiteX9" fmla="*/ 621792 w 1110282"/>
              <a:gd name="connsiteY9" fmla="*/ 36117 h 620761"/>
              <a:gd name="connsiteX10" fmla="*/ 822251 w 1110282"/>
              <a:gd name="connsiteY10" fmla="*/ 0 h 620761"/>
              <a:gd name="connsiteX0" fmla="*/ 934717 w 934717"/>
              <a:gd name="connsiteY0" fmla="*/ 72008 h 620761"/>
              <a:gd name="connsiteX1" fmla="*/ 646686 w 934717"/>
              <a:gd name="connsiteY1" fmla="*/ 576063 h 620761"/>
              <a:gd name="connsiteX2" fmla="*/ 502670 w 934717"/>
              <a:gd name="connsiteY2" fmla="*/ 504055 h 620761"/>
              <a:gd name="connsiteX3" fmla="*/ 718694 w 934717"/>
              <a:gd name="connsiteY3" fmla="*/ 144016 h 620761"/>
              <a:gd name="connsiteX4" fmla="*/ 502670 w 934717"/>
              <a:gd name="connsiteY4" fmla="*/ 72008 h 620761"/>
              <a:gd name="connsiteX5" fmla="*/ 0 w 934717"/>
              <a:gd name="connsiteY5" fmla="*/ 145845 h 620761"/>
              <a:gd name="connsiteX6" fmla="*/ 190195 w 934717"/>
              <a:gd name="connsiteY6" fmla="*/ 109269 h 620761"/>
              <a:gd name="connsiteX7" fmla="*/ 321868 w 934717"/>
              <a:gd name="connsiteY7" fmla="*/ 58062 h 620761"/>
              <a:gd name="connsiteX8" fmla="*/ 446227 w 934717"/>
              <a:gd name="connsiteY8" fmla="*/ 36117 h 620761"/>
              <a:gd name="connsiteX9" fmla="*/ 646686 w 934717"/>
              <a:gd name="connsiteY9" fmla="*/ 0 h 620761"/>
              <a:gd name="connsiteX0" fmla="*/ 936105 w 936105"/>
              <a:gd name="connsiteY0" fmla="*/ 72008 h 620761"/>
              <a:gd name="connsiteX1" fmla="*/ 648074 w 936105"/>
              <a:gd name="connsiteY1" fmla="*/ 576063 h 620761"/>
              <a:gd name="connsiteX2" fmla="*/ 504058 w 936105"/>
              <a:gd name="connsiteY2" fmla="*/ 504055 h 620761"/>
              <a:gd name="connsiteX3" fmla="*/ 720082 w 936105"/>
              <a:gd name="connsiteY3" fmla="*/ 144016 h 620761"/>
              <a:gd name="connsiteX4" fmla="*/ 504058 w 936105"/>
              <a:gd name="connsiteY4" fmla="*/ 72008 h 620761"/>
              <a:gd name="connsiteX5" fmla="*/ 0 w 936105"/>
              <a:gd name="connsiteY5" fmla="*/ 144016 h 620761"/>
              <a:gd name="connsiteX6" fmla="*/ 191583 w 936105"/>
              <a:gd name="connsiteY6" fmla="*/ 109269 h 620761"/>
              <a:gd name="connsiteX7" fmla="*/ 323256 w 936105"/>
              <a:gd name="connsiteY7" fmla="*/ 58062 h 620761"/>
              <a:gd name="connsiteX8" fmla="*/ 447615 w 936105"/>
              <a:gd name="connsiteY8" fmla="*/ 36117 h 620761"/>
              <a:gd name="connsiteX9" fmla="*/ 648074 w 936105"/>
              <a:gd name="connsiteY9" fmla="*/ 0 h 620761"/>
              <a:gd name="connsiteX0" fmla="*/ 744522 w 744522"/>
              <a:gd name="connsiteY0" fmla="*/ 72008 h 620761"/>
              <a:gd name="connsiteX1" fmla="*/ 456491 w 744522"/>
              <a:gd name="connsiteY1" fmla="*/ 576063 h 620761"/>
              <a:gd name="connsiteX2" fmla="*/ 312475 w 744522"/>
              <a:gd name="connsiteY2" fmla="*/ 504055 h 620761"/>
              <a:gd name="connsiteX3" fmla="*/ 528499 w 744522"/>
              <a:gd name="connsiteY3" fmla="*/ 144016 h 620761"/>
              <a:gd name="connsiteX4" fmla="*/ 312475 w 744522"/>
              <a:gd name="connsiteY4" fmla="*/ 72008 h 620761"/>
              <a:gd name="connsiteX5" fmla="*/ 0 w 744522"/>
              <a:gd name="connsiteY5" fmla="*/ 109269 h 620761"/>
              <a:gd name="connsiteX6" fmla="*/ 131673 w 744522"/>
              <a:gd name="connsiteY6" fmla="*/ 58062 h 620761"/>
              <a:gd name="connsiteX7" fmla="*/ 256032 w 744522"/>
              <a:gd name="connsiteY7" fmla="*/ 36117 h 620761"/>
              <a:gd name="connsiteX8" fmla="*/ 456491 w 744522"/>
              <a:gd name="connsiteY8" fmla="*/ 0 h 620761"/>
              <a:gd name="connsiteX0" fmla="*/ 612849 w 612849"/>
              <a:gd name="connsiteY0" fmla="*/ 72008 h 620761"/>
              <a:gd name="connsiteX1" fmla="*/ 324818 w 612849"/>
              <a:gd name="connsiteY1" fmla="*/ 576063 h 620761"/>
              <a:gd name="connsiteX2" fmla="*/ 180802 w 612849"/>
              <a:gd name="connsiteY2" fmla="*/ 504055 h 620761"/>
              <a:gd name="connsiteX3" fmla="*/ 396826 w 612849"/>
              <a:gd name="connsiteY3" fmla="*/ 144016 h 620761"/>
              <a:gd name="connsiteX4" fmla="*/ 180802 w 612849"/>
              <a:gd name="connsiteY4" fmla="*/ 72008 h 620761"/>
              <a:gd name="connsiteX5" fmla="*/ 0 w 612849"/>
              <a:gd name="connsiteY5" fmla="*/ 58062 h 620761"/>
              <a:gd name="connsiteX6" fmla="*/ 124359 w 612849"/>
              <a:gd name="connsiteY6" fmla="*/ 36117 h 620761"/>
              <a:gd name="connsiteX7" fmla="*/ 324818 w 612849"/>
              <a:gd name="connsiteY7" fmla="*/ 0 h 620761"/>
              <a:gd name="connsiteX0" fmla="*/ 488490 w 488490"/>
              <a:gd name="connsiteY0" fmla="*/ 72008 h 620761"/>
              <a:gd name="connsiteX1" fmla="*/ 200459 w 488490"/>
              <a:gd name="connsiteY1" fmla="*/ 576063 h 620761"/>
              <a:gd name="connsiteX2" fmla="*/ 56443 w 488490"/>
              <a:gd name="connsiteY2" fmla="*/ 504055 h 620761"/>
              <a:gd name="connsiteX3" fmla="*/ 272467 w 488490"/>
              <a:gd name="connsiteY3" fmla="*/ 144016 h 620761"/>
              <a:gd name="connsiteX4" fmla="*/ 56443 w 488490"/>
              <a:gd name="connsiteY4" fmla="*/ 72008 h 620761"/>
              <a:gd name="connsiteX5" fmla="*/ 0 w 488490"/>
              <a:gd name="connsiteY5" fmla="*/ 36117 h 620761"/>
              <a:gd name="connsiteX6" fmla="*/ 200459 w 488490"/>
              <a:gd name="connsiteY6" fmla="*/ 0 h 620761"/>
              <a:gd name="connsiteX0" fmla="*/ 432047 w 432047"/>
              <a:gd name="connsiteY0" fmla="*/ 72008 h 620761"/>
              <a:gd name="connsiteX1" fmla="*/ 144016 w 432047"/>
              <a:gd name="connsiteY1" fmla="*/ 576063 h 620761"/>
              <a:gd name="connsiteX2" fmla="*/ 0 w 432047"/>
              <a:gd name="connsiteY2" fmla="*/ 504055 h 620761"/>
              <a:gd name="connsiteX3" fmla="*/ 216024 w 432047"/>
              <a:gd name="connsiteY3" fmla="*/ 144016 h 620761"/>
              <a:gd name="connsiteX4" fmla="*/ 0 w 432047"/>
              <a:gd name="connsiteY4" fmla="*/ 72008 h 620761"/>
              <a:gd name="connsiteX5" fmla="*/ 144016 w 432047"/>
              <a:gd name="connsiteY5" fmla="*/ 0 h 620761"/>
              <a:gd name="connsiteX0" fmla="*/ 432047 w 432047"/>
              <a:gd name="connsiteY0" fmla="*/ 85345 h 634098"/>
              <a:gd name="connsiteX1" fmla="*/ 144016 w 432047"/>
              <a:gd name="connsiteY1" fmla="*/ 589400 h 634098"/>
              <a:gd name="connsiteX2" fmla="*/ 0 w 432047"/>
              <a:gd name="connsiteY2" fmla="*/ 517392 h 634098"/>
              <a:gd name="connsiteX3" fmla="*/ 216024 w 432047"/>
              <a:gd name="connsiteY3" fmla="*/ 157353 h 634098"/>
              <a:gd name="connsiteX4" fmla="*/ 0 w 432047"/>
              <a:gd name="connsiteY4" fmla="*/ 85345 h 634098"/>
              <a:gd name="connsiteX5" fmla="*/ 144016 w 432047"/>
              <a:gd name="connsiteY5" fmla="*/ 13337 h 634098"/>
              <a:gd name="connsiteX0" fmla="*/ 432047 w 432047"/>
              <a:gd name="connsiteY0" fmla="*/ 85345 h 634098"/>
              <a:gd name="connsiteX1" fmla="*/ 144016 w 432047"/>
              <a:gd name="connsiteY1" fmla="*/ 589400 h 634098"/>
              <a:gd name="connsiteX2" fmla="*/ 0 w 432047"/>
              <a:gd name="connsiteY2" fmla="*/ 517392 h 634098"/>
              <a:gd name="connsiteX3" fmla="*/ 216024 w 432047"/>
              <a:gd name="connsiteY3" fmla="*/ 157353 h 634098"/>
              <a:gd name="connsiteX4" fmla="*/ 0 w 432047"/>
              <a:gd name="connsiteY4" fmla="*/ 85345 h 634098"/>
              <a:gd name="connsiteX5" fmla="*/ 144016 w 432047"/>
              <a:gd name="connsiteY5" fmla="*/ 13337 h 634098"/>
              <a:gd name="connsiteX0" fmla="*/ 442646 w 442646"/>
              <a:gd name="connsiteY0" fmla="*/ 85345 h 634098"/>
              <a:gd name="connsiteX1" fmla="*/ 154615 w 442646"/>
              <a:gd name="connsiteY1" fmla="*/ 589400 h 634098"/>
              <a:gd name="connsiteX2" fmla="*/ 10599 w 442646"/>
              <a:gd name="connsiteY2" fmla="*/ 517392 h 634098"/>
              <a:gd name="connsiteX3" fmla="*/ 226623 w 442646"/>
              <a:gd name="connsiteY3" fmla="*/ 157353 h 634098"/>
              <a:gd name="connsiteX4" fmla="*/ 10599 w 442646"/>
              <a:gd name="connsiteY4" fmla="*/ 85345 h 634098"/>
              <a:gd name="connsiteX5" fmla="*/ 154615 w 442646"/>
              <a:gd name="connsiteY5" fmla="*/ 13337 h 634098"/>
              <a:gd name="connsiteX0" fmla="*/ 442646 w 442646"/>
              <a:gd name="connsiteY0" fmla="*/ 85345 h 634098"/>
              <a:gd name="connsiteX1" fmla="*/ 154615 w 442646"/>
              <a:gd name="connsiteY1" fmla="*/ 589400 h 634098"/>
              <a:gd name="connsiteX2" fmla="*/ 10599 w 442646"/>
              <a:gd name="connsiteY2" fmla="*/ 517392 h 634098"/>
              <a:gd name="connsiteX3" fmla="*/ 226619 w 442646"/>
              <a:gd name="connsiteY3" fmla="*/ 157353 h 634098"/>
              <a:gd name="connsiteX4" fmla="*/ 10599 w 442646"/>
              <a:gd name="connsiteY4" fmla="*/ 85345 h 634098"/>
              <a:gd name="connsiteX5" fmla="*/ 154615 w 442646"/>
              <a:gd name="connsiteY5" fmla="*/ 13337 h 634098"/>
              <a:gd name="connsiteX0" fmla="*/ 442646 w 442646"/>
              <a:gd name="connsiteY0" fmla="*/ 85345 h 634098"/>
              <a:gd name="connsiteX1" fmla="*/ 154615 w 442646"/>
              <a:gd name="connsiteY1" fmla="*/ 589400 h 634098"/>
              <a:gd name="connsiteX2" fmla="*/ 10599 w 442646"/>
              <a:gd name="connsiteY2" fmla="*/ 517392 h 634098"/>
              <a:gd name="connsiteX3" fmla="*/ 226619 w 442646"/>
              <a:gd name="connsiteY3" fmla="*/ 157353 h 634098"/>
              <a:gd name="connsiteX4" fmla="*/ 10599 w 442646"/>
              <a:gd name="connsiteY4" fmla="*/ 85345 h 634098"/>
              <a:gd name="connsiteX5" fmla="*/ 154615 w 442646"/>
              <a:gd name="connsiteY5" fmla="*/ 13337 h 634098"/>
              <a:gd name="connsiteX0" fmla="*/ 442646 w 442646"/>
              <a:gd name="connsiteY0" fmla="*/ 85345 h 634098"/>
              <a:gd name="connsiteX1" fmla="*/ 154615 w 442646"/>
              <a:gd name="connsiteY1" fmla="*/ 589400 h 634098"/>
              <a:gd name="connsiteX2" fmla="*/ 10599 w 442646"/>
              <a:gd name="connsiteY2" fmla="*/ 517392 h 634098"/>
              <a:gd name="connsiteX3" fmla="*/ 226619 w 442646"/>
              <a:gd name="connsiteY3" fmla="*/ 157353 h 634098"/>
              <a:gd name="connsiteX4" fmla="*/ 10599 w 442646"/>
              <a:gd name="connsiteY4" fmla="*/ 85345 h 634098"/>
              <a:gd name="connsiteX5" fmla="*/ 154615 w 442646"/>
              <a:gd name="connsiteY5" fmla="*/ 13337 h 634098"/>
              <a:gd name="connsiteX0" fmla="*/ 442646 w 442646"/>
              <a:gd name="connsiteY0" fmla="*/ 85345 h 634098"/>
              <a:gd name="connsiteX1" fmla="*/ 154615 w 442646"/>
              <a:gd name="connsiteY1" fmla="*/ 589400 h 634098"/>
              <a:gd name="connsiteX2" fmla="*/ 10599 w 442646"/>
              <a:gd name="connsiteY2" fmla="*/ 517392 h 634098"/>
              <a:gd name="connsiteX3" fmla="*/ 226619 w 442646"/>
              <a:gd name="connsiteY3" fmla="*/ 157353 h 634098"/>
              <a:gd name="connsiteX4" fmla="*/ 10599 w 442646"/>
              <a:gd name="connsiteY4" fmla="*/ 85345 h 634098"/>
              <a:gd name="connsiteX5" fmla="*/ 154615 w 442646"/>
              <a:gd name="connsiteY5" fmla="*/ 13337 h 634098"/>
              <a:gd name="connsiteX0" fmla="*/ 1151957 w 1151957"/>
              <a:gd name="connsiteY0" fmla="*/ 85345 h 634098"/>
              <a:gd name="connsiteX1" fmla="*/ 863926 w 1151957"/>
              <a:gd name="connsiteY1" fmla="*/ 589400 h 634098"/>
              <a:gd name="connsiteX2" fmla="*/ 719910 w 1151957"/>
              <a:gd name="connsiteY2" fmla="*/ 517392 h 634098"/>
              <a:gd name="connsiteX3" fmla="*/ 71834 w 1151957"/>
              <a:gd name="connsiteY3" fmla="*/ 229361 h 634098"/>
              <a:gd name="connsiteX4" fmla="*/ 719910 w 1151957"/>
              <a:gd name="connsiteY4" fmla="*/ 85345 h 634098"/>
              <a:gd name="connsiteX5" fmla="*/ 863926 w 1151957"/>
              <a:gd name="connsiteY5" fmla="*/ 13337 h 634098"/>
              <a:gd name="connsiteX0" fmla="*/ 1151957 w 1151957"/>
              <a:gd name="connsiteY0" fmla="*/ 85345 h 634098"/>
              <a:gd name="connsiteX1" fmla="*/ 863926 w 1151957"/>
              <a:gd name="connsiteY1" fmla="*/ 589400 h 634098"/>
              <a:gd name="connsiteX2" fmla="*/ 719910 w 1151957"/>
              <a:gd name="connsiteY2" fmla="*/ 517392 h 634098"/>
              <a:gd name="connsiteX3" fmla="*/ 71834 w 1151957"/>
              <a:gd name="connsiteY3" fmla="*/ 229361 h 634098"/>
              <a:gd name="connsiteX4" fmla="*/ 503883 w 1151957"/>
              <a:gd name="connsiteY4" fmla="*/ 85345 h 634098"/>
              <a:gd name="connsiteX5" fmla="*/ 863926 w 1151957"/>
              <a:gd name="connsiteY5" fmla="*/ 13337 h 634098"/>
              <a:gd name="connsiteX0" fmla="*/ 1151957 w 1151957"/>
              <a:gd name="connsiteY0" fmla="*/ 100079 h 648832"/>
              <a:gd name="connsiteX1" fmla="*/ 863926 w 1151957"/>
              <a:gd name="connsiteY1" fmla="*/ 604134 h 648832"/>
              <a:gd name="connsiteX2" fmla="*/ 719910 w 1151957"/>
              <a:gd name="connsiteY2" fmla="*/ 532126 h 648832"/>
              <a:gd name="connsiteX3" fmla="*/ 71834 w 1151957"/>
              <a:gd name="connsiteY3" fmla="*/ 244095 h 648832"/>
              <a:gd name="connsiteX4" fmla="*/ 503883 w 1151957"/>
              <a:gd name="connsiteY4" fmla="*/ 100079 h 648832"/>
              <a:gd name="connsiteX5" fmla="*/ 863926 w 1151957"/>
              <a:gd name="connsiteY5" fmla="*/ 28071 h 648832"/>
              <a:gd name="connsiteX0" fmla="*/ 1151957 w 1151957"/>
              <a:gd name="connsiteY0" fmla="*/ 100079 h 648832"/>
              <a:gd name="connsiteX1" fmla="*/ 863926 w 1151957"/>
              <a:gd name="connsiteY1" fmla="*/ 604134 h 648832"/>
              <a:gd name="connsiteX2" fmla="*/ 719910 w 1151957"/>
              <a:gd name="connsiteY2" fmla="*/ 532126 h 648832"/>
              <a:gd name="connsiteX3" fmla="*/ 71834 w 1151957"/>
              <a:gd name="connsiteY3" fmla="*/ 244095 h 648832"/>
              <a:gd name="connsiteX4" fmla="*/ 503883 w 1151957"/>
              <a:gd name="connsiteY4" fmla="*/ 100079 h 648832"/>
              <a:gd name="connsiteX5" fmla="*/ 863926 w 1151957"/>
              <a:gd name="connsiteY5" fmla="*/ 28071 h 648832"/>
              <a:gd name="connsiteX0" fmla="*/ 1151957 w 1151957"/>
              <a:gd name="connsiteY0" fmla="*/ 100079 h 648832"/>
              <a:gd name="connsiteX1" fmla="*/ 863926 w 1151957"/>
              <a:gd name="connsiteY1" fmla="*/ 604134 h 648832"/>
              <a:gd name="connsiteX2" fmla="*/ 719910 w 1151957"/>
              <a:gd name="connsiteY2" fmla="*/ 532126 h 648832"/>
              <a:gd name="connsiteX3" fmla="*/ 420589 w 1151957"/>
              <a:gd name="connsiteY3" fmla="*/ 349887 h 648832"/>
              <a:gd name="connsiteX4" fmla="*/ 71834 w 1151957"/>
              <a:gd name="connsiteY4" fmla="*/ 244095 h 648832"/>
              <a:gd name="connsiteX5" fmla="*/ 503883 w 1151957"/>
              <a:gd name="connsiteY5" fmla="*/ 100079 h 648832"/>
              <a:gd name="connsiteX6" fmla="*/ 863926 w 1151957"/>
              <a:gd name="connsiteY6" fmla="*/ 28071 h 648832"/>
              <a:gd name="connsiteX0" fmla="*/ 1188135 w 1188135"/>
              <a:gd name="connsiteY0" fmla="*/ 100079 h 648832"/>
              <a:gd name="connsiteX1" fmla="*/ 900104 w 1188135"/>
              <a:gd name="connsiteY1" fmla="*/ 604134 h 648832"/>
              <a:gd name="connsiteX2" fmla="*/ 756088 w 1188135"/>
              <a:gd name="connsiteY2" fmla="*/ 532126 h 648832"/>
              <a:gd name="connsiteX3" fmla="*/ 108013 w 1188135"/>
              <a:gd name="connsiteY3" fmla="*/ 388111 h 648832"/>
              <a:gd name="connsiteX4" fmla="*/ 108012 w 1188135"/>
              <a:gd name="connsiteY4" fmla="*/ 244095 h 648832"/>
              <a:gd name="connsiteX5" fmla="*/ 540061 w 1188135"/>
              <a:gd name="connsiteY5" fmla="*/ 100079 h 648832"/>
              <a:gd name="connsiteX6" fmla="*/ 900104 w 1188135"/>
              <a:gd name="connsiteY6" fmla="*/ 28071 h 648832"/>
              <a:gd name="connsiteX0" fmla="*/ 1188135 w 1188135"/>
              <a:gd name="connsiteY0" fmla="*/ 100079 h 648832"/>
              <a:gd name="connsiteX1" fmla="*/ 900104 w 1188135"/>
              <a:gd name="connsiteY1" fmla="*/ 604134 h 648832"/>
              <a:gd name="connsiteX2" fmla="*/ 756088 w 1188135"/>
              <a:gd name="connsiteY2" fmla="*/ 532126 h 648832"/>
              <a:gd name="connsiteX3" fmla="*/ 108013 w 1188135"/>
              <a:gd name="connsiteY3" fmla="*/ 388111 h 648832"/>
              <a:gd name="connsiteX4" fmla="*/ 108012 w 1188135"/>
              <a:gd name="connsiteY4" fmla="*/ 244095 h 648832"/>
              <a:gd name="connsiteX5" fmla="*/ 540061 w 1188135"/>
              <a:gd name="connsiteY5" fmla="*/ 100079 h 648832"/>
              <a:gd name="connsiteX6" fmla="*/ 900104 w 1188135"/>
              <a:gd name="connsiteY6" fmla="*/ 28071 h 648832"/>
              <a:gd name="connsiteX0" fmla="*/ 1116127 w 1116127"/>
              <a:gd name="connsiteY0" fmla="*/ 100079 h 648832"/>
              <a:gd name="connsiteX1" fmla="*/ 828096 w 1116127"/>
              <a:gd name="connsiteY1" fmla="*/ 604134 h 648832"/>
              <a:gd name="connsiteX2" fmla="*/ 684080 w 1116127"/>
              <a:gd name="connsiteY2" fmla="*/ 532126 h 648832"/>
              <a:gd name="connsiteX3" fmla="*/ 108013 w 1116127"/>
              <a:gd name="connsiteY3" fmla="*/ 388111 h 648832"/>
              <a:gd name="connsiteX4" fmla="*/ 36004 w 1116127"/>
              <a:gd name="connsiteY4" fmla="*/ 244095 h 648832"/>
              <a:gd name="connsiteX5" fmla="*/ 468053 w 1116127"/>
              <a:gd name="connsiteY5" fmla="*/ 100079 h 648832"/>
              <a:gd name="connsiteX6" fmla="*/ 828096 w 1116127"/>
              <a:gd name="connsiteY6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114466 w 1122580"/>
              <a:gd name="connsiteY3" fmla="*/ 388111 h 648832"/>
              <a:gd name="connsiteX4" fmla="*/ 219762 w 1122580"/>
              <a:gd name="connsiteY4" fmla="*/ 432437 h 648832"/>
              <a:gd name="connsiteX5" fmla="*/ 42457 w 1122580"/>
              <a:gd name="connsiteY5" fmla="*/ 244095 h 648832"/>
              <a:gd name="connsiteX6" fmla="*/ 474506 w 1122580"/>
              <a:gd name="connsiteY6" fmla="*/ 100079 h 648832"/>
              <a:gd name="connsiteX7" fmla="*/ 834549 w 1122580"/>
              <a:gd name="connsiteY7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114466 w 1122580"/>
              <a:gd name="connsiteY3" fmla="*/ 532127 h 648832"/>
              <a:gd name="connsiteX4" fmla="*/ 219762 w 1122580"/>
              <a:gd name="connsiteY4" fmla="*/ 432437 h 648832"/>
              <a:gd name="connsiteX5" fmla="*/ 42457 w 1122580"/>
              <a:gd name="connsiteY5" fmla="*/ 244095 h 648832"/>
              <a:gd name="connsiteX6" fmla="*/ 474506 w 1122580"/>
              <a:gd name="connsiteY6" fmla="*/ 100079 h 648832"/>
              <a:gd name="connsiteX7" fmla="*/ 834549 w 1122580"/>
              <a:gd name="connsiteY7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114466 w 1122580"/>
              <a:gd name="connsiteY3" fmla="*/ 532127 h 648832"/>
              <a:gd name="connsiteX4" fmla="*/ 186474 w 1122580"/>
              <a:gd name="connsiteY4" fmla="*/ 316103 h 648832"/>
              <a:gd name="connsiteX5" fmla="*/ 42457 w 1122580"/>
              <a:gd name="connsiteY5" fmla="*/ 244095 h 648832"/>
              <a:gd name="connsiteX6" fmla="*/ 474506 w 1122580"/>
              <a:gd name="connsiteY6" fmla="*/ 100079 h 648832"/>
              <a:gd name="connsiteX7" fmla="*/ 834549 w 1122580"/>
              <a:gd name="connsiteY7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258482 w 1122580"/>
              <a:gd name="connsiteY3" fmla="*/ 316103 h 648832"/>
              <a:gd name="connsiteX4" fmla="*/ 186474 w 1122580"/>
              <a:gd name="connsiteY4" fmla="*/ 316103 h 648832"/>
              <a:gd name="connsiteX5" fmla="*/ 42457 w 1122580"/>
              <a:gd name="connsiteY5" fmla="*/ 244095 h 648832"/>
              <a:gd name="connsiteX6" fmla="*/ 474506 w 1122580"/>
              <a:gd name="connsiteY6" fmla="*/ 100079 h 648832"/>
              <a:gd name="connsiteX7" fmla="*/ 834549 w 1122580"/>
              <a:gd name="connsiteY7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474506 w 1122580"/>
              <a:gd name="connsiteY3" fmla="*/ 388111 h 648832"/>
              <a:gd name="connsiteX4" fmla="*/ 258482 w 1122580"/>
              <a:gd name="connsiteY4" fmla="*/ 316103 h 648832"/>
              <a:gd name="connsiteX5" fmla="*/ 186474 w 1122580"/>
              <a:gd name="connsiteY5" fmla="*/ 316103 h 648832"/>
              <a:gd name="connsiteX6" fmla="*/ 42457 w 1122580"/>
              <a:gd name="connsiteY6" fmla="*/ 244095 h 648832"/>
              <a:gd name="connsiteX7" fmla="*/ 474506 w 1122580"/>
              <a:gd name="connsiteY7" fmla="*/ 100079 h 648832"/>
              <a:gd name="connsiteX8" fmla="*/ 834549 w 1122580"/>
              <a:gd name="connsiteY8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330490 w 1122580"/>
              <a:gd name="connsiteY3" fmla="*/ 604135 h 648832"/>
              <a:gd name="connsiteX4" fmla="*/ 258482 w 1122580"/>
              <a:gd name="connsiteY4" fmla="*/ 316103 h 648832"/>
              <a:gd name="connsiteX5" fmla="*/ 186474 w 1122580"/>
              <a:gd name="connsiteY5" fmla="*/ 316103 h 648832"/>
              <a:gd name="connsiteX6" fmla="*/ 42457 w 1122580"/>
              <a:gd name="connsiteY6" fmla="*/ 244095 h 648832"/>
              <a:gd name="connsiteX7" fmla="*/ 474506 w 1122580"/>
              <a:gd name="connsiteY7" fmla="*/ 100079 h 648832"/>
              <a:gd name="connsiteX8" fmla="*/ 834549 w 1122580"/>
              <a:gd name="connsiteY8" fmla="*/ 28071 h 648832"/>
              <a:gd name="connsiteX0" fmla="*/ 1122580 w 1122580"/>
              <a:gd name="connsiteY0" fmla="*/ 100079 h 722781"/>
              <a:gd name="connsiteX1" fmla="*/ 834549 w 1122580"/>
              <a:gd name="connsiteY1" fmla="*/ 604134 h 722781"/>
              <a:gd name="connsiteX2" fmla="*/ 690530 w 1122580"/>
              <a:gd name="connsiteY2" fmla="*/ 676143 h 722781"/>
              <a:gd name="connsiteX3" fmla="*/ 330490 w 1122580"/>
              <a:gd name="connsiteY3" fmla="*/ 604135 h 722781"/>
              <a:gd name="connsiteX4" fmla="*/ 258482 w 1122580"/>
              <a:gd name="connsiteY4" fmla="*/ 316103 h 722781"/>
              <a:gd name="connsiteX5" fmla="*/ 186474 w 1122580"/>
              <a:gd name="connsiteY5" fmla="*/ 316103 h 722781"/>
              <a:gd name="connsiteX6" fmla="*/ 42457 w 1122580"/>
              <a:gd name="connsiteY6" fmla="*/ 244095 h 722781"/>
              <a:gd name="connsiteX7" fmla="*/ 474506 w 1122580"/>
              <a:gd name="connsiteY7" fmla="*/ 100079 h 722781"/>
              <a:gd name="connsiteX8" fmla="*/ 834549 w 1122580"/>
              <a:gd name="connsiteY8" fmla="*/ 28071 h 722781"/>
              <a:gd name="connsiteX0" fmla="*/ 1122580 w 1122580"/>
              <a:gd name="connsiteY0" fmla="*/ 100079 h 722781"/>
              <a:gd name="connsiteX1" fmla="*/ 834549 w 1122580"/>
              <a:gd name="connsiteY1" fmla="*/ 604134 h 722781"/>
              <a:gd name="connsiteX2" fmla="*/ 690530 w 1122580"/>
              <a:gd name="connsiteY2" fmla="*/ 676143 h 722781"/>
              <a:gd name="connsiteX3" fmla="*/ 330490 w 1122580"/>
              <a:gd name="connsiteY3" fmla="*/ 604135 h 722781"/>
              <a:gd name="connsiteX4" fmla="*/ 258482 w 1122580"/>
              <a:gd name="connsiteY4" fmla="*/ 316103 h 722781"/>
              <a:gd name="connsiteX5" fmla="*/ 186474 w 1122580"/>
              <a:gd name="connsiteY5" fmla="*/ 316103 h 722781"/>
              <a:gd name="connsiteX6" fmla="*/ 42457 w 1122580"/>
              <a:gd name="connsiteY6" fmla="*/ 244095 h 722781"/>
              <a:gd name="connsiteX7" fmla="*/ 474506 w 1122580"/>
              <a:gd name="connsiteY7" fmla="*/ 100079 h 722781"/>
              <a:gd name="connsiteX8" fmla="*/ 834549 w 1122580"/>
              <a:gd name="connsiteY8" fmla="*/ 28071 h 722781"/>
              <a:gd name="connsiteX0" fmla="*/ 1122580 w 1122580"/>
              <a:gd name="connsiteY0" fmla="*/ 100079 h 679029"/>
              <a:gd name="connsiteX1" fmla="*/ 834549 w 1122580"/>
              <a:gd name="connsiteY1" fmla="*/ 604134 h 679029"/>
              <a:gd name="connsiteX2" fmla="*/ 690530 w 1122580"/>
              <a:gd name="connsiteY2" fmla="*/ 676143 h 679029"/>
              <a:gd name="connsiteX3" fmla="*/ 330490 w 1122580"/>
              <a:gd name="connsiteY3" fmla="*/ 604135 h 679029"/>
              <a:gd name="connsiteX4" fmla="*/ 258482 w 1122580"/>
              <a:gd name="connsiteY4" fmla="*/ 316103 h 679029"/>
              <a:gd name="connsiteX5" fmla="*/ 186474 w 1122580"/>
              <a:gd name="connsiteY5" fmla="*/ 316103 h 679029"/>
              <a:gd name="connsiteX6" fmla="*/ 42457 w 1122580"/>
              <a:gd name="connsiteY6" fmla="*/ 244095 h 679029"/>
              <a:gd name="connsiteX7" fmla="*/ 474506 w 1122580"/>
              <a:gd name="connsiteY7" fmla="*/ 100079 h 679029"/>
              <a:gd name="connsiteX8" fmla="*/ 834549 w 1122580"/>
              <a:gd name="connsiteY8" fmla="*/ 28071 h 679029"/>
              <a:gd name="connsiteX0" fmla="*/ 1122580 w 1122580"/>
              <a:gd name="connsiteY0" fmla="*/ 100079 h 679029"/>
              <a:gd name="connsiteX1" fmla="*/ 978562 w 1122580"/>
              <a:gd name="connsiteY1" fmla="*/ 316103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9 w 1122580"/>
              <a:gd name="connsiteY9" fmla="*/ 28071 h 679029"/>
              <a:gd name="connsiteX0" fmla="*/ 1122580 w 1122580"/>
              <a:gd name="connsiteY0" fmla="*/ 100079 h 679029"/>
              <a:gd name="connsiteX1" fmla="*/ 978562 w 1122580"/>
              <a:gd name="connsiteY1" fmla="*/ 316103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9 w 1122580"/>
              <a:gd name="connsiteY9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9 w 1122580"/>
              <a:gd name="connsiteY9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9 w 1122580"/>
              <a:gd name="connsiteY9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6 w 1122580"/>
              <a:gd name="connsiteY9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6 w 1122580"/>
              <a:gd name="connsiteY9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834546 w 1122580"/>
              <a:gd name="connsiteY2" fmla="*/ 316103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16127 w 1116127"/>
              <a:gd name="connsiteY0" fmla="*/ 100079 h 679029"/>
              <a:gd name="connsiteX1" fmla="*/ 900101 w 1116127"/>
              <a:gd name="connsiteY1" fmla="*/ 172087 h 679029"/>
              <a:gd name="connsiteX2" fmla="*/ 684077 w 1116127"/>
              <a:gd name="connsiteY2" fmla="*/ 172087 h 679029"/>
              <a:gd name="connsiteX3" fmla="*/ 828096 w 1116127"/>
              <a:gd name="connsiteY3" fmla="*/ 604134 h 679029"/>
              <a:gd name="connsiteX4" fmla="*/ 684077 w 1116127"/>
              <a:gd name="connsiteY4" fmla="*/ 676143 h 679029"/>
              <a:gd name="connsiteX5" fmla="*/ 324037 w 1116127"/>
              <a:gd name="connsiteY5" fmla="*/ 604135 h 679029"/>
              <a:gd name="connsiteX6" fmla="*/ 252029 w 1116127"/>
              <a:gd name="connsiteY6" fmla="*/ 316103 h 679029"/>
              <a:gd name="connsiteX7" fmla="*/ 36004 w 1116127"/>
              <a:gd name="connsiteY7" fmla="*/ 244095 h 679029"/>
              <a:gd name="connsiteX8" fmla="*/ 468053 w 1116127"/>
              <a:gd name="connsiteY8" fmla="*/ 100079 h 679029"/>
              <a:gd name="connsiteX9" fmla="*/ 828093 w 1116127"/>
              <a:gd name="connsiteY9" fmla="*/ 28071 h 679029"/>
              <a:gd name="connsiteX0" fmla="*/ 1116127 w 1116127"/>
              <a:gd name="connsiteY0" fmla="*/ 100079 h 679029"/>
              <a:gd name="connsiteX1" fmla="*/ 900101 w 1116127"/>
              <a:gd name="connsiteY1" fmla="*/ 172087 h 679029"/>
              <a:gd name="connsiteX2" fmla="*/ 684077 w 1116127"/>
              <a:gd name="connsiteY2" fmla="*/ 172087 h 679029"/>
              <a:gd name="connsiteX3" fmla="*/ 828096 w 1116127"/>
              <a:gd name="connsiteY3" fmla="*/ 604134 h 679029"/>
              <a:gd name="connsiteX4" fmla="*/ 684077 w 1116127"/>
              <a:gd name="connsiteY4" fmla="*/ 676143 h 679029"/>
              <a:gd name="connsiteX5" fmla="*/ 324037 w 1116127"/>
              <a:gd name="connsiteY5" fmla="*/ 604135 h 679029"/>
              <a:gd name="connsiteX6" fmla="*/ 252029 w 1116127"/>
              <a:gd name="connsiteY6" fmla="*/ 316103 h 679029"/>
              <a:gd name="connsiteX7" fmla="*/ 36004 w 1116127"/>
              <a:gd name="connsiteY7" fmla="*/ 244095 h 679029"/>
              <a:gd name="connsiteX8" fmla="*/ 468053 w 1116127"/>
              <a:gd name="connsiteY8" fmla="*/ 100079 h 679029"/>
              <a:gd name="connsiteX9" fmla="*/ 828093 w 1116127"/>
              <a:gd name="connsiteY9" fmla="*/ 28071 h 679029"/>
              <a:gd name="connsiteX0" fmla="*/ 1134222 w 1134222"/>
              <a:gd name="connsiteY0" fmla="*/ 100079 h 679029"/>
              <a:gd name="connsiteX1" fmla="*/ 918196 w 1134222"/>
              <a:gd name="connsiteY1" fmla="*/ 172087 h 679029"/>
              <a:gd name="connsiteX2" fmla="*/ 702172 w 1134222"/>
              <a:gd name="connsiteY2" fmla="*/ 172087 h 679029"/>
              <a:gd name="connsiteX3" fmla="*/ 846191 w 1134222"/>
              <a:gd name="connsiteY3" fmla="*/ 604134 h 679029"/>
              <a:gd name="connsiteX4" fmla="*/ 702172 w 1134222"/>
              <a:gd name="connsiteY4" fmla="*/ 676143 h 679029"/>
              <a:gd name="connsiteX5" fmla="*/ 342132 w 1134222"/>
              <a:gd name="connsiteY5" fmla="*/ 604135 h 679029"/>
              <a:gd name="connsiteX6" fmla="*/ 270124 w 1134222"/>
              <a:gd name="connsiteY6" fmla="*/ 316103 h 679029"/>
              <a:gd name="connsiteX7" fmla="*/ 198116 w 1134222"/>
              <a:gd name="connsiteY7" fmla="*/ 316103 h 679029"/>
              <a:gd name="connsiteX8" fmla="*/ 54099 w 1134222"/>
              <a:gd name="connsiteY8" fmla="*/ 244095 h 679029"/>
              <a:gd name="connsiteX9" fmla="*/ 486148 w 1134222"/>
              <a:gd name="connsiteY9" fmla="*/ 100079 h 679029"/>
              <a:gd name="connsiteX10" fmla="*/ 846188 w 1134222"/>
              <a:gd name="connsiteY10" fmla="*/ 28071 h 679029"/>
              <a:gd name="connsiteX0" fmla="*/ 1134222 w 1134222"/>
              <a:gd name="connsiteY0" fmla="*/ 100079 h 679029"/>
              <a:gd name="connsiteX1" fmla="*/ 918196 w 1134222"/>
              <a:gd name="connsiteY1" fmla="*/ 172087 h 679029"/>
              <a:gd name="connsiteX2" fmla="*/ 702172 w 1134222"/>
              <a:gd name="connsiteY2" fmla="*/ 172087 h 679029"/>
              <a:gd name="connsiteX3" fmla="*/ 846191 w 1134222"/>
              <a:gd name="connsiteY3" fmla="*/ 604134 h 679029"/>
              <a:gd name="connsiteX4" fmla="*/ 702172 w 1134222"/>
              <a:gd name="connsiteY4" fmla="*/ 676143 h 679029"/>
              <a:gd name="connsiteX5" fmla="*/ 342132 w 1134222"/>
              <a:gd name="connsiteY5" fmla="*/ 604135 h 679029"/>
              <a:gd name="connsiteX6" fmla="*/ 270124 w 1134222"/>
              <a:gd name="connsiteY6" fmla="*/ 316103 h 679029"/>
              <a:gd name="connsiteX7" fmla="*/ 126108 w 1134222"/>
              <a:gd name="connsiteY7" fmla="*/ 316103 h 679029"/>
              <a:gd name="connsiteX8" fmla="*/ 54099 w 1134222"/>
              <a:gd name="connsiteY8" fmla="*/ 244095 h 679029"/>
              <a:gd name="connsiteX9" fmla="*/ 486148 w 1134222"/>
              <a:gd name="connsiteY9" fmla="*/ 100079 h 679029"/>
              <a:gd name="connsiteX10" fmla="*/ 846188 w 1134222"/>
              <a:gd name="connsiteY10" fmla="*/ 28071 h 679029"/>
              <a:gd name="connsiteX0" fmla="*/ 1134222 w 1134222"/>
              <a:gd name="connsiteY0" fmla="*/ 100079 h 679029"/>
              <a:gd name="connsiteX1" fmla="*/ 918196 w 1134222"/>
              <a:gd name="connsiteY1" fmla="*/ 172087 h 679029"/>
              <a:gd name="connsiteX2" fmla="*/ 702172 w 1134222"/>
              <a:gd name="connsiteY2" fmla="*/ 172087 h 679029"/>
              <a:gd name="connsiteX3" fmla="*/ 846191 w 1134222"/>
              <a:gd name="connsiteY3" fmla="*/ 604134 h 679029"/>
              <a:gd name="connsiteX4" fmla="*/ 702172 w 1134222"/>
              <a:gd name="connsiteY4" fmla="*/ 676143 h 679029"/>
              <a:gd name="connsiteX5" fmla="*/ 342132 w 1134222"/>
              <a:gd name="connsiteY5" fmla="*/ 604135 h 679029"/>
              <a:gd name="connsiteX6" fmla="*/ 270124 w 1134222"/>
              <a:gd name="connsiteY6" fmla="*/ 316103 h 679029"/>
              <a:gd name="connsiteX7" fmla="*/ 126108 w 1134222"/>
              <a:gd name="connsiteY7" fmla="*/ 316103 h 679029"/>
              <a:gd name="connsiteX8" fmla="*/ 54099 w 1134222"/>
              <a:gd name="connsiteY8" fmla="*/ 244095 h 679029"/>
              <a:gd name="connsiteX9" fmla="*/ 486148 w 1134222"/>
              <a:gd name="connsiteY9" fmla="*/ 100079 h 679029"/>
              <a:gd name="connsiteX10" fmla="*/ 846188 w 1134222"/>
              <a:gd name="connsiteY10" fmla="*/ 28071 h 679029"/>
              <a:gd name="connsiteX0" fmla="*/ 1134222 w 1134222"/>
              <a:gd name="connsiteY0" fmla="*/ 100079 h 679029"/>
              <a:gd name="connsiteX1" fmla="*/ 918196 w 1134222"/>
              <a:gd name="connsiteY1" fmla="*/ 172087 h 679029"/>
              <a:gd name="connsiteX2" fmla="*/ 702172 w 1134222"/>
              <a:gd name="connsiteY2" fmla="*/ 172087 h 679029"/>
              <a:gd name="connsiteX3" fmla="*/ 846191 w 1134222"/>
              <a:gd name="connsiteY3" fmla="*/ 604134 h 679029"/>
              <a:gd name="connsiteX4" fmla="*/ 702172 w 1134222"/>
              <a:gd name="connsiteY4" fmla="*/ 676143 h 679029"/>
              <a:gd name="connsiteX5" fmla="*/ 342132 w 1134222"/>
              <a:gd name="connsiteY5" fmla="*/ 604135 h 679029"/>
              <a:gd name="connsiteX6" fmla="*/ 270124 w 1134222"/>
              <a:gd name="connsiteY6" fmla="*/ 316103 h 679029"/>
              <a:gd name="connsiteX7" fmla="*/ 126108 w 1134222"/>
              <a:gd name="connsiteY7" fmla="*/ 316103 h 679029"/>
              <a:gd name="connsiteX8" fmla="*/ 54099 w 1134222"/>
              <a:gd name="connsiteY8" fmla="*/ 244095 h 679029"/>
              <a:gd name="connsiteX9" fmla="*/ 486148 w 1134222"/>
              <a:gd name="connsiteY9" fmla="*/ 100079 h 679029"/>
              <a:gd name="connsiteX10" fmla="*/ 846188 w 1134222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316103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316103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244095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244095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244095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244095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810" h="679029">
                <a:moveTo>
                  <a:pt x="1100810" y="100079"/>
                </a:moveTo>
                <a:cubicBezTo>
                  <a:pt x="982074" y="125839"/>
                  <a:pt x="974089" y="153736"/>
                  <a:pt x="884784" y="172087"/>
                </a:cubicBezTo>
                <a:cubicBezTo>
                  <a:pt x="806389" y="170289"/>
                  <a:pt x="781493" y="51437"/>
                  <a:pt x="668760" y="172087"/>
                </a:cubicBezTo>
                <a:cubicBezTo>
                  <a:pt x="611441" y="267337"/>
                  <a:pt x="971492" y="554843"/>
                  <a:pt x="812779" y="604134"/>
                </a:cubicBezTo>
                <a:cubicBezTo>
                  <a:pt x="716375" y="648832"/>
                  <a:pt x="771593" y="629317"/>
                  <a:pt x="668760" y="676143"/>
                </a:cubicBezTo>
                <a:cubicBezTo>
                  <a:pt x="540069" y="679029"/>
                  <a:pt x="380728" y="676143"/>
                  <a:pt x="308720" y="604135"/>
                </a:cubicBezTo>
                <a:cubicBezTo>
                  <a:pt x="236712" y="532127"/>
                  <a:pt x="272716" y="292100"/>
                  <a:pt x="236712" y="244095"/>
                </a:cubicBezTo>
                <a:cubicBezTo>
                  <a:pt x="200708" y="196090"/>
                  <a:pt x="128700" y="316103"/>
                  <a:pt x="92696" y="316103"/>
                </a:cubicBezTo>
                <a:cubicBezTo>
                  <a:pt x="56692" y="316103"/>
                  <a:pt x="0" y="333313"/>
                  <a:pt x="20687" y="244095"/>
                </a:cubicBezTo>
                <a:cubicBezTo>
                  <a:pt x="30411" y="152400"/>
                  <a:pt x="305074" y="170690"/>
                  <a:pt x="452736" y="100079"/>
                </a:cubicBezTo>
                <a:cubicBezTo>
                  <a:pt x="598571" y="0"/>
                  <a:pt x="717295" y="54232"/>
                  <a:pt x="812776" y="28071"/>
                </a:cubicBezTo>
              </a:path>
            </a:pathLst>
          </a:cu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2638342" y="260648"/>
            <a:ext cx="3351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/>
              <a:t>Sprint 0,8 km</a:t>
            </a:r>
            <a:endParaRPr lang="nb-NO" sz="4400" dirty="0"/>
          </a:p>
        </p:txBody>
      </p:sp>
      <p:cxnSp>
        <p:nvCxnSpPr>
          <p:cNvPr id="10" name="Rett linje 9"/>
          <p:cNvCxnSpPr/>
          <p:nvPr/>
        </p:nvCxnSpPr>
        <p:spPr>
          <a:xfrm flipH="1">
            <a:off x="6369576" y="1603567"/>
            <a:ext cx="144016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5880701" y="170014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2" name="Rett linje 11"/>
          <p:cNvCxnSpPr/>
          <p:nvPr/>
        </p:nvCxnSpPr>
        <p:spPr>
          <a:xfrm>
            <a:off x="7020272" y="2708920"/>
            <a:ext cx="144016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7020272" y="2924944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/>
          <p:nvPr/>
        </p:nvGrpSpPr>
        <p:grpSpPr>
          <a:xfrm>
            <a:off x="827584" y="1052736"/>
            <a:ext cx="6480720" cy="5472608"/>
            <a:chOff x="827584" y="260648"/>
            <a:chExt cx="6629640" cy="551012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6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2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Frihåndsform 4"/>
          <p:cNvSpPr/>
          <p:nvPr/>
        </p:nvSpPr>
        <p:spPr>
          <a:xfrm>
            <a:off x="6516216" y="2780928"/>
            <a:ext cx="576064" cy="576064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118671 w 623420"/>
              <a:gd name="connsiteY0" fmla="*/ 0 h 1754964"/>
              <a:gd name="connsiteX1" fmla="*/ 542953 w 623420"/>
              <a:gd name="connsiteY1" fmla="*/ 848563 h 1754964"/>
              <a:gd name="connsiteX2" fmla="*/ 623420 w 623420"/>
              <a:gd name="connsiteY2" fmla="*/ 1068019 h 1754964"/>
              <a:gd name="connsiteX3" fmla="*/ 469801 w 623420"/>
              <a:gd name="connsiteY3" fmla="*/ 1433779 h 1754964"/>
              <a:gd name="connsiteX4" fmla="*/ 60150 w 623420"/>
              <a:gd name="connsiteY4" fmla="*/ 1704441 h 1754964"/>
              <a:gd name="connsiteX5" fmla="*/ 0 w 623420"/>
              <a:gd name="connsiteY5" fmla="*/ 1754964 h 1754964"/>
              <a:gd name="connsiteX0" fmla="*/ 118671 w 623420"/>
              <a:gd name="connsiteY0" fmla="*/ 0 h 1754964"/>
              <a:gd name="connsiteX1" fmla="*/ 504056 w 623420"/>
              <a:gd name="connsiteY1" fmla="*/ 890868 h 1754964"/>
              <a:gd name="connsiteX2" fmla="*/ 623420 w 623420"/>
              <a:gd name="connsiteY2" fmla="*/ 1068019 h 1754964"/>
              <a:gd name="connsiteX3" fmla="*/ 469801 w 623420"/>
              <a:gd name="connsiteY3" fmla="*/ 1433779 h 1754964"/>
              <a:gd name="connsiteX4" fmla="*/ 60150 w 623420"/>
              <a:gd name="connsiteY4" fmla="*/ 1704441 h 1754964"/>
              <a:gd name="connsiteX5" fmla="*/ 0 w 623420"/>
              <a:gd name="connsiteY5" fmla="*/ 1754964 h 1754964"/>
              <a:gd name="connsiteX0" fmla="*/ 118671 w 623420"/>
              <a:gd name="connsiteY0" fmla="*/ 0 h 1754964"/>
              <a:gd name="connsiteX1" fmla="*/ 623420 w 623420"/>
              <a:gd name="connsiteY1" fmla="*/ 1068019 h 1754964"/>
              <a:gd name="connsiteX2" fmla="*/ 469801 w 623420"/>
              <a:gd name="connsiteY2" fmla="*/ 1433779 h 1754964"/>
              <a:gd name="connsiteX3" fmla="*/ 60150 w 623420"/>
              <a:gd name="connsiteY3" fmla="*/ 1704441 h 1754964"/>
              <a:gd name="connsiteX4" fmla="*/ 0 w 623420"/>
              <a:gd name="connsiteY4" fmla="*/ 1754964 h 1754964"/>
              <a:gd name="connsiteX0" fmla="*/ 118671 w 623420"/>
              <a:gd name="connsiteY0" fmla="*/ 0 h 1754964"/>
              <a:gd name="connsiteX1" fmla="*/ 576064 w 623420"/>
              <a:gd name="connsiteY1" fmla="*/ 1034884 h 1754964"/>
              <a:gd name="connsiteX2" fmla="*/ 623420 w 623420"/>
              <a:gd name="connsiteY2" fmla="*/ 1068019 h 1754964"/>
              <a:gd name="connsiteX3" fmla="*/ 469801 w 623420"/>
              <a:gd name="connsiteY3" fmla="*/ 1433779 h 1754964"/>
              <a:gd name="connsiteX4" fmla="*/ 60150 w 623420"/>
              <a:gd name="connsiteY4" fmla="*/ 1704441 h 1754964"/>
              <a:gd name="connsiteX5" fmla="*/ 0 w 623420"/>
              <a:gd name="connsiteY5" fmla="*/ 1754964 h 1754964"/>
              <a:gd name="connsiteX0" fmla="*/ 792088 w 792088"/>
              <a:gd name="connsiteY0" fmla="*/ 0 h 792088"/>
              <a:gd name="connsiteX1" fmla="*/ 576064 w 792088"/>
              <a:gd name="connsiteY1" fmla="*/ 72008 h 792088"/>
              <a:gd name="connsiteX2" fmla="*/ 623420 w 792088"/>
              <a:gd name="connsiteY2" fmla="*/ 105143 h 792088"/>
              <a:gd name="connsiteX3" fmla="*/ 469801 w 792088"/>
              <a:gd name="connsiteY3" fmla="*/ 470903 h 792088"/>
              <a:gd name="connsiteX4" fmla="*/ 60150 w 792088"/>
              <a:gd name="connsiteY4" fmla="*/ 741565 h 792088"/>
              <a:gd name="connsiteX5" fmla="*/ 0 w 792088"/>
              <a:gd name="connsiteY5" fmla="*/ 792088 h 792088"/>
              <a:gd name="connsiteX0" fmla="*/ 792088 w 792088"/>
              <a:gd name="connsiteY0" fmla="*/ 0 h 792088"/>
              <a:gd name="connsiteX1" fmla="*/ 576064 w 792088"/>
              <a:gd name="connsiteY1" fmla="*/ 72008 h 792088"/>
              <a:gd name="connsiteX2" fmla="*/ 623420 w 792088"/>
              <a:gd name="connsiteY2" fmla="*/ 105143 h 792088"/>
              <a:gd name="connsiteX3" fmla="*/ 469801 w 792088"/>
              <a:gd name="connsiteY3" fmla="*/ 470903 h 792088"/>
              <a:gd name="connsiteX4" fmla="*/ 60150 w 792088"/>
              <a:gd name="connsiteY4" fmla="*/ 741565 h 792088"/>
              <a:gd name="connsiteX5" fmla="*/ 0 w 792088"/>
              <a:gd name="connsiteY5" fmla="*/ 792088 h 792088"/>
              <a:gd name="connsiteX0" fmla="*/ 792088 w 792088"/>
              <a:gd name="connsiteY0" fmla="*/ 0 h 792088"/>
              <a:gd name="connsiteX1" fmla="*/ 623420 w 792088"/>
              <a:gd name="connsiteY1" fmla="*/ 105143 h 792088"/>
              <a:gd name="connsiteX2" fmla="*/ 469801 w 792088"/>
              <a:gd name="connsiteY2" fmla="*/ 470903 h 792088"/>
              <a:gd name="connsiteX3" fmla="*/ 60150 w 792088"/>
              <a:gd name="connsiteY3" fmla="*/ 741565 h 792088"/>
              <a:gd name="connsiteX4" fmla="*/ 0 w 792088"/>
              <a:gd name="connsiteY4" fmla="*/ 792088 h 792088"/>
              <a:gd name="connsiteX0" fmla="*/ 792088 w 792088"/>
              <a:gd name="connsiteY0" fmla="*/ 0 h 792088"/>
              <a:gd name="connsiteX1" fmla="*/ 469801 w 792088"/>
              <a:gd name="connsiteY1" fmla="*/ 470903 h 792088"/>
              <a:gd name="connsiteX2" fmla="*/ 60150 w 792088"/>
              <a:gd name="connsiteY2" fmla="*/ 741565 h 792088"/>
              <a:gd name="connsiteX3" fmla="*/ 0 w 792088"/>
              <a:gd name="connsiteY3" fmla="*/ 792088 h 792088"/>
              <a:gd name="connsiteX0" fmla="*/ 648072 w 648072"/>
              <a:gd name="connsiteY0" fmla="*/ 0 h 720080"/>
              <a:gd name="connsiteX1" fmla="*/ 469801 w 648072"/>
              <a:gd name="connsiteY1" fmla="*/ 398895 h 720080"/>
              <a:gd name="connsiteX2" fmla="*/ 60150 w 648072"/>
              <a:gd name="connsiteY2" fmla="*/ 669557 h 720080"/>
              <a:gd name="connsiteX3" fmla="*/ 0 w 648072"/>
              <a:gd name="connsiteY3" fmla="*/ 720080 h 720080"/>
              <a:gd name="connsiteX0" fmla="*/ 648072 w 648072"/>
              <a:gd name="connsiteY0" fmla="*/ 0 h 720080"/>
              <a:gd name="connsiteX1" fmla="*/ 432048 w 648072"/>
              <a:gd name="connsiteY1" fmla="*/ 432048 h 720080"/>
              <a:gd name="connsiteX2" fmla="*/ 60150 w 648072"/>
              <a:gd name="connsiteY2" fmla="*/ 669557 h 720080"/>
              <a:gd name="connsiteX3" fmla="*/ 0 w 648072"/>
              <a:gd name="connsiteY3" fmla="*/ 720080 h 720080"/>
              <a:gd name="connsiteX0" fmla="*/ 648072 w 648072"/>
              <a:gd name="connsiteY0" fmla="*/ 0 h 720080"/>
              <a:gd name="connsiteX1" fmla="*/ 432048 w 648072"/>
              <a:gd name="connsiteY1" fmla="*/ 360040 h 720080"/>
              <a:gd name="connsiteX2" fmla="*/ 60150 w 648072"/>
              <a:gd name="connsiteY2" fmla="*/ 669557 h 720080"/>
              <a:gd name="connsiteX3" fmla="*/ 0 w 648072"/>
              <a:gd name="connsiteY3" fmla="*/ 720080 h 720080"/>
              <a:gd name="connsiteX0" fmla="*/ 576064 w 576064"/>
              <a:gd name="connsiteY0" fmla="*/ 0 h 576064"/>
              <a:gd name="connsiteX1" fmla="*/ 432048 w 576064"/>
              <a:gd name="connsiteY1" fmla="*/ 216024 h 576064"/>
              <a:gd name="connsiteX2" fmla="*/ 60150 w 576064"/>
              <a:gd name="connsiteY2" fmla="*/ 525541 h 576064"/>
              <a:gd name="connsiteX3" fmla="*/ 0 w 576064"/>
              <a:gd name="connsiteY3" fmla="*/ 576064 h 576064"/>
              <a:gd name="connsiteX0" fmla="*/ 576064 w 576064"/>
              <a:gd name="connsiteY0" fmla="*/ 0 h 576064"/>
              <a:gd name="connsiteX1" fmla="*/ 432048 w 576064"/>
              <a:gd name="connsiteY1" fmla="*/ 144016 h 576064"/>
              <a:gd name="connsiteX2" fmla="*/ 60150 w 576064"/>
              <a:gd name="connsiteY2" fmla="*/ 525541 h 576064"/>
              <a:gd name="connsiteX3" fmla="*/ 0 w 576064"/>
              <a:gd name="connsiteY3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576064">
                <a:moveTo>
                  <a:pt x="576064" y="0"/>
                </a:moveTo>
                <a:lnTo>
                  <a:pt x="432048" y="144016"/>
                </a:lnTo>
                <a:lnTo>
                  <a:pt x="60150" y="525541"/>
                </a:lnTo>
                <a:lnTo>
                  <a:pt x="0" y="576064"/>
                </a:lnTo>
              </a:path>
            </a:pathLst>
          </a:cu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6228184" y="1628800"/>
            <a:ext cx="692321" cy="1656184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89659 w 750517"/>
              <a:gd name="connsiteY5" fmla="*/ 26334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144016 w 750517"/>
              <a:gd name="connsiteY5" fmla="*/ 478026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0 w 750517"/>
              <a:gd name="connsiteY4" fmla="*/ 334010 h 1990194"/>
              <a:gd name="connsiteX5" fmla="*/ 144016 w 750517"/>
              <a:gd name="connsiteY5" fmla="*/ 478026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0 w 750517"/>
              <a:gd name="connsiteY4" fmla="*/ 334010 h 1990194"/>
              <a:gd name="connsiteX5" fmla="*/ 72008 w 750517"/>
              <a:gd name="connsiteY5" fmla="*/ 40601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0 w 750517"/>
              <a:gd name="connsiteY4" fmla="*/ 262002 h 1990194"/>
              <a:gd name="connsiteX5" fmla="*/ 72008 w 750517"/>
              <a:gd name="connsiteY5" fmla="*/ 40601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0 w 750517"/>
              <a:gd name="connsiteY3" fmla="*/ 117986 h 1990194"/>
              <a:gd name="connsiteX4" fmla="*/ 0 w 750517"/>
              <a:gd name="connsiteY4" fmla="*/ 262002 h 1990194"/>
              <a:gd name="connsiteX5" fmla="*/ 72008 w 750517"/>
              <a:gd name="connsiteY5" fmla="*/ 40601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55573 w 750517"/>
              <a:gd name="connsiteY3" fmla="*/ 36576 h 1990194"/>
              <a:gd name="connsiteX4" fmla="*/ 0 w 750517"/>
              <a:gd name="connsiteY4" fmla="*/ 117986 h 1990194"/>
              <a:gd name="connsiteX5" fmla="*/ 0 w 750517"/>
              <a:gd name="connsiteY5" fmla="*/ 262002 h 1990194"/>
              <a:gd name="connsiteX6" fmla="*/ 72008 w 750517"/>
              <a:gd name="connsiteY6" fmla="*/ 406018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84475 h 2016224"/>
              <a:gd name="connsiteX1" fmla="*/ 128725 w 750517"/>
              <a:gd name="connsiteY1" fmla="*/ 186965 h 2016224"/>
              <a:gd name="connsiteX2" fmla="*/ 106779 w 750517"/>
              <a:gd name="connsiteY2" fmla="*/ 26030 h 2016224"/>
              <a:gd name="connsiteX3" fmla="*/ 0 w 750517"/>
              <a:gd name="connsiteY3" fmla="*/ 0 h 2016224"/>
              <a:gd name="connsiteX4" fmla="*/ 0 w 750517"/>
              <a:gd name="connsiteY4" fmla="*/ 144016 h 2016224"/>
              <a:gd name="connsiteX5" fmla="*/ 0 w 750517"/>
              <a:gd name="connsiteY5" fmla="*/ 288032 h 2016224"/>
              <a:gd name="connsiteX6" fmla="*/ 72008 w 750517"/>
              <a:gd name="connsiteY6" fmla="*/ 432048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165301 w 750517"/>
              <a:gd name="connsiteY0" fmla="*/ 384475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0 w 750517"/>
              <a:gd name="connsiteY4" fmla="*/ 144016 h 2016224"/>
              <a:gd name="connsiteX5" fmla="*/ 0 w 750517"/>
              <a:gd name="connsiteY5" fmla="*/ 288032 h 2016224"/>
              <a:gd name="connsiteX6" fmla="*/ 72008 w 750517"/>
              <a:gd name="connsiteY6" fmla="*/ 432048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165301 w 750517"/>
              <a:gd name="connsiteY0" fmla="*/ 384475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432048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165301 w 750517"/>
              <a:gd name="connsiteY0" fmla="*/ 384475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504056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216024 w 750517"/>
              <a:gd name="connsiteY0" fmla="*/ 432048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504056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216024 w 750517"/>
              <a:gd name="connsiteY0" fmla="*/ 360040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504056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216024 w 750517"/>
              <a:gd name="connsiteY0" fmla="*/ 360040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504056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216024 w 750517"/>
              <a:gd name="connsiteY0" fmla="*/ 360040 h 2016224"/>
              <a:gd name="connsiteX1" fmla="*/ 72008 w 750517"/>
              <a:gd name="connsiteY1" fmla="*/ 0 h 2016224"/>
              <a:gd name="connsiteX2" fmla="*/ 0 w 750517"/>
              <a:gd name="connsiteY2" fmla="*/ 0 h 2016224"/>
              <a:gd name="connsiteX3" fmla="*/ 72008 w 750517"/>
              <a:gd name="connsiteY3" fmla="*/ 216024 h 2016224"/>
              <a:gd name="connsiteX4" fmla="*/ 0 w 750517"/>
              <a:gd name="connsiteY4" fmla="*/ 288032 h 2016224"/>
              <a:gd name="connsiteX5" fmla="*/ 72008 w 750517"/>
              <a:gd name="connsiteY5" fmla="*/ 504056 h 2016224"/>
              <a:gd name="connsiteX6" fmla="*/ 435963 w 750517"/>
              <a:gd name="connsiteY6" fmla="*/ 574670 h 2016224"/>
              <a:gd name="connsiteX7" fmla="*/ 684680 w 750517"/>
              <a:gd name="connsiteY7" fmla="*/ 1042843 h 2016224"/>
              <a:gd name="connsiteX8" fmla="*/ 750517 w 750517"/>
              <a:gd name="connsiteY8" fmla="*/ 1225723 h 2016224"/>
              <a:gd name="connsiteX9" fmla="*/ 706626 w 750517"/>
              <a:gd name="connsiteY9" fmla="*/ 1437864 h 2016224"/>
              <a:gd name="connsiteX10" fmla="*/ 648104 w 750517"/>
              <a:gd name="connsiteY10" fmla="*/ 1547592 h 2016224"/>
              <a:gd name="connsiteX11" fmla="*/ 370126 w 750517"/>
              <a:gd name="connsiteY11" fmla="*/ 1854830 h 2016224"/>
              <a:gd name="connsiteX12" fmla="*/ 106779 w 750517"/>
              <a:gd name="connsiteY12" fmla="*/ 1964558 h 2016224"/>
              <a:gd name="connsiteX13" fmla="*/ 26312 w 750517"/>
              <a:gd name="connsiteY13" fmla="*/ 2001134 h 2016224"/>
              <a:gd name="connsiteX14" fmla="*/ 0 w 750517"/>
              <a:gd name="connsiteY14" fmla="*/ 2016224 h 2016224"/>
              <a:gd name="connsiteX0" fmla="*/ 216024 w 750517"/>
              <a:gd name="connsiteY0" fmla="*/ 360040 h 2016224"/>
              <a:gd name="connsiteX1" fmla="*/ 72008 w 750517"/>
              <a:gd name="connsiteY1" fmla="*/ 0 h 2016224"/>
              <a:gd name="connsiteX2" fmla="*/ 72008 w 750517"/>
              <a:gd name="connsiteY2" fmla="*/ 216024 h 2016224"/>
              <a:gd name="connsiteX3" fmla="*/ 0 w 750517"/>
              <a:gd name="connsiteY3" fmla="*/ 288032 h 2016224"/>
              <a:gd name="connsiteX4" fmla="*/ 72008 w 750517"/>
              <a:gd name="connsiteY4" fmla="*/ 504056 h 2016224"/>
              <a:gd name="connsiteX5" fmla="*/ 435963 w 750517"/>
              <a:gd name="connsiteY5" fmla="*/ 574670 h 2016224"/>
              <a:gd name="connsiteX6" fmla="*/ 684680 w 750517"/>
              <a:gd name="connsiteY6" fmla="*/ 1042843 h 2016224"/>
              <a:gd name="connsiteX7" fmla="*/ 750517 w 750517"/>
              <a:gd name="connsiteY7" fmla="*/ 1225723 h 2016224"/>
              <a:gd name="connsiteX8" fmla="*/ 706626 w 750517"/>
              <a:gd name="connsiteY8" fmla="*/ 1437864 h 2016224"/>
              <a:gd name="connsiteX9" fmla="*/ 648104 w 750517"/>
              <a:gd name="connsiteY9" fmla="*/ 1547592 h 2016224"/>
              <a:gd name="connsiteX10" fmla="*/ 370126 w 750517"/>
              <a:gd name="connsiteY10" fmla="*/ 1854830 h 2016224"/>
              <a:gd name="connsiteX11" fmla="*/ 106779 w 750517"/>
              <a:gd name="connsiteY11" fmla="*/ 1964558 h 2016224"/>
              <a:gd name="connsiteX12" fmla="*/ 26312 w 750517"/>
              <a:gd name="connsiteY12" fmla="*/ 2001134 h 2016224"/>
              <a:gd name="connsiteX13" fmla="*/ 0 w 750517"/>
              <a:gd name="connsiteY13" fmla="*/ 2016224 h 2016224"/>
              <a:gd name="connsiteX0" fmla="*/ 216024 w 750517"/>
              <a:gd name="connsiteY0" fmla="*/ 144016 h 1800200"/>
              <a:gd name="connsiteX1" fmla="*/ 72008 w 750517"/>
              <a:gd name="connsiteY1" fmla="*/ 0 h 1800200"/>
              <a:gd name="connsiteX2" fmla="*/ 0 w 750517"/>
              <a:gd name="connsiteY2" fmla="*/ 72008 h 1800200"/>
              <a:gd name="connsiteX3" fmla="*/ 72008 w 750517"/>
              <a:gd name="connsiteY3" fmla="*/ 288032 h 1800200"/>
              <a:gd name="connsiteX4" fmla="*/ 435963 w 750517"/>
              <a:gd name="connsiteY4" fmla="*/ 358646 h 1800200"/>
              <a:gd name="connsiteX5" fmla="*/ 684680 w 750517"/>
              <a:gd name="connsiteY5" fmla="*/ 826819 h 1800200"/>
              <a:gd name="connsiteX6" fmla="*/ 750517 w 750517"/>
              <a:gd name="connsiteY6" fmla="*/ 1009699 h 1800200"/>
              <a:gd name="connsiteX7" fmla="*/ 706626 w 750517"/>
              <a:gd name="connsiteY7" fmla="*/ 1221840 h 1800200"/>
              <a:gd name="connsiteX8" fmla="*/ 648104 w 750517"/>
              <a:gd name="connsiteY8" fmla="*/ 1331568 h 1800200"/>
              <a:gd name="connsiteX9" fmla="*/ 370126 w 750517"/>
              <a:gd name="connsiteY9" fmla="*/ 1638806 h 1800200"/>
              <a:gd name="connsiteX10" fmla="*/ 106779 w 750517"/>
              <a:gd name="connsiteY10" fmla="*/ 1748534 h 1800200"/>
              <a:gd name="connsiteX11" fmla="*/ 26312 w 750517"/>
              <a:gd name="connsiteY11" fmla="*/ 1785110 h 1800200"/>
              <a:gd name="connsiteX12" fmla="*/ 0 w 750517"/>
              <a:gd name="connsiteY12" fmla="*/ 1800200 h 1800200"/>
              <a:gd name="connsiteX0" fmla="*/ 216024 w 750517"/>
              <a:gd name="connsiteY0" fmla="*/ 72008 h 1728192"/>
              <a:gd name="connsiteX1" fmla="*/ 0 w 750517"/>
              <a:gd name="connsiteY1" fmla="*/ 0 h 1728192"/>
              <a:gd name="connsiteX2" fmla="*/ 72008 w 750517"/>
              <a:gd name="connsiteY2" fmla="*/ 216024 h 1728192"/>
              <a:gd name="connsiteX3" fmla="*/ 435963 w 750517"/>
              <a:gd name="connsiteY3" fmla="*/ 286638 h 1728192"/>
              <a:gd name="connsiteX4" fmla="*/ 684680 w 750517"/>
              <a:gd name="connsiteY4" fmla="*/ 754811 h 1728192"/>
              <a:gd name="connsiteX5" fmla="*/ 750517 w 750517"/>
              <a:gd name="connsiteY5" fmla="*/ 937691 h 1728192"/>
              <a:gd name="connsiteX6" fmla="*/ 706626 w 750517"/>
              <a:gd name="connsiteY6" fmla="*/ 1149832 h 1728192"/>
              <a:gd name="connsiteX7" fmla="*/ 648104 w 750517"/>
              <a:gd name="connsiteY7" fmla="*/ 1259560 h 1728192"/>
              <a:gd name="connsiteX8" fmla="*/ 370126 w 750517"/>
              <a:gd name="connsiteY8" fmla="*/ 1566798 h 1728192"/>
              <a:gd name="connsiteX9" fmla="*/ 106779 w 750517"/>
              <a:gd name="connsiteY9" fmla="*/ 1676526 h 1728192"/>
              <a:gd name="connsiteX10" fmla="*/ 26312 w 750517"/>
              <a:gd name="connsiteY10" fmla="*/ 1713102 h 1728192"/>
              <a:gd name="connsiteX11" fmla="*/ 0 w 750517"/>
              <a:gd name="connsiteY11" fmla="*/ 1728192 h 1728192"/>
              <a:gd name="connsiteX0" fmla="*/ 216024 w 750517"/>
              <a:gd name="connsiteY0" fmla="*/ 0 h 1656184"/>
              <a:gd name="connsiteX1" fmla="*/ 72008 w 750517"/>
              <a:gd name="connsiteY1" fmla="*/ 144016 h 1656184"/>
              <a:gd name="connsiteX2" fmla="*/ 435963 w 750517"/>
              <a:gd name="connsiteY2" fmla="*/ 214630 h 1656184"/>
              <a:gd name="connsiteX3" fmla="*/ 684680 w 750517"/>
              <a:gd name="connsiteY3" fmla="*/ 682803 h 1656184"/>
              <a:gd name="connsiteX4" fmla="*/ 750517 w 750517"/>
              <a:gd name="connsiteY4" fmla="*/ 865683 h 1656184"/>
              <a:gd name="connsiteX5" fmla="*/ 706626 w 750517"/>
              <a:gd name="connsiteY5" fmla="*/ 1077824 h 1656184"/>
              <a:gd name="connsiteX6" fmla="*/ 648104 w 750517"/>
              <a:gd name="connsiteY6" fmla="*/ 1187552 h 1656184"/>
              <a:gd name="connsiteX7" fmla="*/ 370126 w 750517"/>
              <a:gd name="connsiteY7" fmla="*/ 1494790 h 1656184"/>
              <a:gd name="connsiteX8" fmla="*/ 106779 w 750517"/>
              <a:gd name="connsiteY8" fmla="*/ 1604518 h 1656184"/>
              <a:gd name="connsiteX9" fmla="*/ 26312 w 750517"/>
              <a:gd name="connsiteY9" fmla="*/ 1641094 h 1656184"/>
              <a:gd name="connsiteX10" fmla="*/ 0 w 750517"/>
              <a:gd name="connsiteY10" fmla="*/ 1656184 h 1656184"/>
              <a:gd name="connsiteX0" fmla="*/ 216024 w 750517"/>
              <a:gd name="connsiteY0" fmla="*/ 0 h 1656184"/>
              <a:gd name="connsiteX1" fmla="*/ 435963 w 750517"/>
              <a:gd name="connsiteY1" fmla="*/ 214630 h 1656184"/>
              <a:gd name="connsiteX2" fmla="*/ 684680 w 750517"/>
              <a:gd name="connsiteY2" fmla="*/ 682803 h 1656184"/>
              <a:gd name="connsiteX3" fmla="*/ 750517 w 750517"/>
              <a:gd name="connsiteY3" fmla="*/ 865683 h 1656184"/>
              <a:gd name="connsiteX4" fmla="*/ 706626 w 750517"/>
              <a:gd name="connsiteY4" fmla="*/ 1077824 h 1656184"/>
              <a:gd name="connsiteX5" fmla="*/ 648104 w 750517"/>
              <a:gd name="connsiteY5" fmla="*/ 1187552 h 1656184"/>
              <a:gd name="connsiteX6" fmla="*/ 370126 w 750517"/>
              <a:gd name="connsiteY6" fmla="*/ 1494790 h 1656184"/>
              <a:gd name="connsiteX7" fmla="*/ 106779 w 750517"/>
              <a:gd name="connsiteY7" fmla="*/ 1604518 h 1656184"/>
              <a:gd name="connsiteX8" fmla="*/ 26312 w 750517"/>
              <a:gd name="connsiteY8" fmla="*/ 1641094 h 1656184"/>
              <a:gd name="connsiteX9" fmla="*/ 0 w 750517"/>
              <a:gd name="connsiteY9" fmla="*/ 1656184 h 1656184"/>
              <a:gd name="connsiteX0" fmla="*/ 216024 w 750517"/>
              <a:gd name="connsiteY0" fmla="*/ 0 h 1656184"/>
              <a:gd name="connsiteX1" fmla="*/ 360040 w 750517"/>
              <a:gd name="connsiteY1" fmla="*/ 360040 h 1656184"/>
              <a:gd name="connsiteX2" fmla="*/ 684680 w 750517"/>
              <a:gd name="connsiteY2" fmla="*/ 682803 h 1656184"/>
              <a:gd name="connsiteX3" fmla="*/ 750517 w 750517"/>
              <a:gd name="connsiteY3" fmla="*/ 865683 h 1656184"/>
              <a:gd name="connsiteX4" fmla="*/ 706626 w 750517"/>
              <a:gd name="connsiteY4" fmla="*/ 1077824 h 1656184"/>
              <a:gd name="connsiteX5" fmla="*/ 648104 w 750517"/>
              <a:gd name="connsiteY5" fmla="*/ 1187552 h 1656184"/>
              <a:gd name="connsiteX6" fmla="*/ 370126 w 750517"/>
              <a:gd name="connsiteY6" fmla="*/ 1494790 h 1656184"/>
              <a:gd name="connsiteX7" fmla="*/ 106779 w 750517"/>
              <a:gd name="connsiteY7" fmla="*/ 1604518 h 1656184"/>
              <a:gd name="connsiteX8" fmla="*/ 26312 w 750517"/>
              <a:gd name="connsiteY8" fmla="*/ 1641094 h 1656184"/>
              <a:gd name="connsiteX9" fmla="*/ 0 w 750517"/>
              <a:gd name="connsiteY9" fmla="*/ 1656184 h 1656184"/>
              <a:gd name="connsiteX0" fmla="*/ 216024 w 706626"/>
              <a:gd name="connsiteY0" fmla="*/ 0 h 1656184"/>
              <a:gd name="connsiteX1" fmla="*/ 360040 w 706626"/>
              <a:gd name="connsiteY1" fmla="*/ 360040 h 1656184"/>
              <a:gd name="connsiteX2" fmla="*/ 684680 w 706626"/>
              <a:gd name="connsiteY2" fmla="*/ 682803 h 1656184"/>
              <a:gd name="connsiteX3" fmla="*/ 648072 w 706626"/>
              <a:gd name="connsiteY3" fmla="*/ 864096 h 1656184"/>
              <a:gd name="connsiteX4" fmla="*/ 706626 w 706626"/>
              <a:gd name="connsiteY4" fmla="*/ 1077824 h 1656184"/>
              <a:gd name="connsiteX5" fmla="*/ 648104 w 706626"/>
              <a:gd name="connsiteY5" fmla="*/ 1187552 h 1656184"/>
              <a:gd name="connsiteX6" fmla="*/ 370126 w 706626"/>
              <a:gd name="connsiteY6" fmla="*/ 1494790 h 1656184"/>
              <a:gd name="connsiteX7" fmla="*/ 106779 w 706626"/>
              <a:gd name="connsiteY7" fmla="*/ 1604518 h 1656184"/>
              <a:gd name="connsiteX8" fmla="*/ 26312 w 706626"/>
              <a:gd name="connsiteY8" fmla="*/ 1641094 h 1656184"/>
              <a:gd name="connsiteX9" fmla="*/ 0 w 706626"/>
              <a:gd name="connsiteY9" fmla="*/ 1656184 h 1656184"/>
              <a:gd name="connsiteX0" fmla="*/ 216024 w 684680"/>
              <a:gd name="connsiteY0" fmla="*/ 0 h 1656184"/>
              <a:gd name="connsiteX1" fmla="*/ 360040 w 684680"/>
              <a:gd name="connsiteY1" fmla="*/ 360040 h 1656184"/>
              <a:gd name="connsiteX2" fmla="*/ 684680 w 684680"/>
              <a:gd name="connsiteY2" fmla="*/ 682803 h 1656184"/>
              <a:gd name="connsiteX3" fmla="*/ 648072 w 684680"/>
              <a:gd name="connsiteY3" fmla="*/ 864096 h 1656184"/>
              <a:gd name="connsiteX4" fmla="*/ 648072 w 684680"/>
              <a:gd name="connsiteY4" fmla="*/ 1080120 h 1656184"/>
              <a:gd name="connsiteX5" fmla="*/ 648104 w 684680"/>
              <a:gd name="connsiteY5" fmla="*/ 1187552 h 1656184"/>
              <a:gd name="connsiteX6" fmla="*/ 370126 w 684680"/>
              <a:gd name="connsiteY6" fmla="*/ 1494790 h 1656184"/>
              <a:gd name="connsiteX7" fmla="*/ 106779 w 684680"/>
              <a:gd name="connsiteY7" fmla="*/ 1604518 h 1656184"/>
              <a:gd name="connsiteX8" fmla="*/ 26312 w 684680"/>
              <a:gd name="connsiteY8" fmla="*/ 1641094 h 1656184"/>
              <a:gd name="connsiteX9" fmla="*/ 0 w 684680"/>
              <a:gd name="connsiteY9" fmla="*/ 1656184 h 1656184"/>
              <a:gd name="connsiteX0" fmla="*/ 216024 w 684680"/>
              <a:gd name="connsiteY0" fmla="*/ 0 h 1656184"/>
              <a:gd name="connsiteX1" fmla="*/ 360040 w 684680"/>
              <a:gd name="connsiteY1" fmla="*/ 360040 h 1656184"/>
              <a:gd name="connsiteX2" fmla="*/ 684680 w 684680"/>
              <a:gd name="connsiteY2" fmla="*/ 682803 h 1656184"/>
              <a:gd name="connsiteX3" fmla="*/ 648072 w 684680"/>
              <a:gd name="connsiteY3" fmla="*/ 864096 h 1656184"/>
              <a:gd name="connsiteX4" fmla="*/ 648072 w 684680"/>
              <a:gd name="connsiteY4" fmla="*/ 1080120 h 1656184"/>
              <a:gd name="connsiteX5" fmla="*/ 648104 w 684680"/>
              <a:gd name="connsiteY5" fmla="*/ 1187552 h 1656184"/>
              <a:gd name="connsiteX6" fmla="*/ 370126 w 684680"/>
              <a:gd name="connsiteY6" fmla="*/ 1494790 h 1656184"/>
              <a:gd name="connsiteX7" fmla="*/ 106779 w 684680"/>
              <a:gd name="connsiteY7" fmla="*/ 1604518 h 1656184"/>
              <a:gd name="connsiteX8" fmla="*/ 26312 w 684680"/>
              <a:gd name="connsiteY8" fmla="*/ 1641094 h 1656184"/>
              <a:gd name="connsiteX9" fmla="*/ 0 w 684680"/>
              <a:gd name="connsiteY9" fmla="*/ 1656184 h 1656184"/>
              <a:gd name="connsiteX0" fmla="*/ 216024 w 692321"/>
              <a:gd name="connsiteY0" fmla="*/ 0 h 1656184"/>
              <a:gd name="connsiteX1" fmla="*/ 360040 w 692321"/>
              <a:gd name="connsiteY1" fmla="*/ 360040 h 1656184"/>
              <a:gd name="connsiteX2" fmla="*/ 684680 w 692321"/>
              <a:gd name="connsiteY2" fmla="*/ 682803 h 1656184"/>
              <a:gd name="connsiteX3" fmla="*/ 648072 w 692321"/>
              <a:gd name="connsiteY3" fmla="*/ 864096 h 1656184"/>
              <a:gd name="connsiteX4" fmla="*/ 648072 w 692321"/>
              <a:gd name="connsiteY4" fmla="*/ 1080120 h 1656184"/>
              <a:gd name="connsiteX5" fmla="*/ 648104 w 692321"/>
              <a:gd name="connsiteY5" fmla="*/ 1187552 h 1656184"/>
              <a:gd name="connsiteX6" fmla="*/ 370126 w 692321"/>
              <a:gd name="connsiteY6" fmla="*/ 1494790 h 1656184"/>
              <a:gd name="connsiteX7" fmla="*/ 106779 w 692321"/>
              <a:gd name="connsiteY7" fmla="*/ 1604518 h 1656184"/>
              <a:gd name="connsiteX8" fmla="*/ 26312 w 692321"/>
              <a:gd name="connsiteY8" fmla="*/ 1641094 h 1656184"/>
              <a:gd name="connsiteX9" fmla="*/ 0 w 692321"/>
              <a:gd name="connsiteY9" fmla="*/ 1656184 h 1656184"/>
              <a:gd name="connsiteX0" fmla="*/ 216024 w 692321"/>
              <a:gd name="connsiteY0" fmla="*/ 0 h 1656184"/>
              <a:gd name="connsiteX1" fmla="*/ 360040 w 692321"/>
              <a:gd name="connsiteY1" fmla="*/ 360040 h 1656184"/>
              <a:gd name="connsiteX2" fmla="*/ 684680 w 692321"/>
              <a:gd name="connsiteY2" fmla="*/ 682803 h 1656184"/>
              <a:gd name="connsiteX3" fmla="*/ 648072 w 692321"/>
              <a:gd name="connsiteY3" fmla="*/ 864096 h 1656184"/>
              <a:gd name="connsiteX4" fmla="*/ 648072 w 692321"/>
              <a:gd name="connsiteY4" fmla="*/ 1080120 h 1656184"/>
              <a:gd name="connsiteX5" fmla="*/ 576064 w 692321"/>
              <a:gd name="connsiteY5" fmla="*/ 1224136 h 1656184"/>
              <a:gd name="connsiteX6" fmla="*/ 370126 w 692321"/>
              <a:gd name="connsiteY6" fmla="*/ 1494790 h 1656184"/>
              <a:gd name="connsiteX7" fmla="*/ 106779 w 692321"/>
              <a:gd name="connsiteY7" fmla="*/ 1604518 h 1656184"/>
              <a:gd name="connsiteX8" fmla="*/ 26312 w 692321"/>
              <a:gd name="connsiteY8" fmla="*/ 1641094 h 1656184"/>
              <a:gd name="connsiteX9" fmla="*/ 0 w 692321"/>
              <a:gd name="connsiteY9" fmla="*/ 1656184 h 1656184"/>
              <a:gd name="connsiteX0" fmla="*/ 216024 w 692321"/>
              <a:gd name="connsiteY0" fmla="*/ 0 h 1656184"/>
              <a:gd name="connsiteX1" fmla="*/ 360040 w 692321"/>
              <a:gd name="connsiteY1" fmla="*/ 360040 h 1656184"/>
              <a:gd name="connsiteX2" fmla="*/ 684680 w 692321"/>
              <a:gd name="connsiteY2" fmla="*/ 682803 h 1656184"/>
              <a:gd name="connsiteX3" fmla="*/ 648072 w 692321"/>
              <a:gd name="connsiteY3" fmla="*/ 864096 h 1656184"/>
              <a:gd name="connsiteX4" fmla="*/ 648072 w 692321"/>
              <a:gd name="connsiteY4" fmla="*/ 1080120 h 1656184"/>
              <a:gd name="connsiteX5" fmla="*/ 576064 w 692321"/>
              <a:gd name="connsiteY5" fmla="*/ 1224136 h 1656184"/>
              <a:gd name="connsiteX6" fmla="*/ 370126 w 692321"/>
              <a:gd name="connsiteY6" fmla="*/ 1494790 h 1656184"/>
              <a:gd name="connsiteX7" fmla="*/ 106779 w 692321"/>
              <a:gd name="connsiteY7" fmla="*/ 1604518 h 1656184"/>
              <a:gd name="connsiteX8" fmla="*/ 26312 w 692321"/>
              <a:gd name="connsiteY8" fmla="*/ 1641094 h 1656184"/>
              <a:gd name="connsiteX9" fmla="*/ 0 w 692321"/>
              <a:gd name="connsiteY9" fmla="*/ 1656184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321" h="1656184">
                <a:moveTo>
                  <a:pt x="216024" y="0"/>
                </a:moveTo>
                <a:lnTo>
                  <a:pt x="360040" y="360040"/>
                </a:lnTo>
                <a:cubicBezTo>
                  <a:pt x="468253" y="467628"/>
                  <a:pt x="585769" y="523001"/>
                  <a:pt x="684680" y="682803"/>
                </a:cubicBezTo>
                <a:cubicBezTo>
                  <a:pt x="692321" y="807354"/>
                  <a:pt x="660275" y="803665"/>
                  <a:pt x="648072" y="864096"/>
                </a:cubicBezTo>
                <a:lnTo>
                  <a:pt x="648072" y="1080120"/>
                </a:lnTo>
                <a:cubicBezTo>
                  <a:pt x="604427" y="1230603"/>
                  <a:pt x="576053" y="1188325"/>
                  <a:pt x="576064" y="1224136"/>
                </a:cubicBezTo>
                <a:lnTo>
                  <a:pt x="370126" y="1494790"/>
                </a:lnTo>
                <a:lnTo>
                  <a:pt x="106779" y="1604518"/>
                </a:lnTo>
                <a:lnTo>
                  <a:pt x="26312" y="1641094"/>
                </a:lnTo>
                <a:lnTo>
                  <a:pt x="0" y="1656184"/>
                </a:lnTo>
              </a:path>
            </a:pathLst>
          </a:cu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5415409" y="3256914"/>
            <a:ext cx="1469286" cy="1240206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673553 w 1697557"/>
              <a:gd name="connsiteY0" fmla="*/ 72008 h 1115476"/>
              <a:gd name="connsiteX1" fmla="*/ 1457529 w 1697557"/>
              <a:gd name="connsiteY1" fmla="*/ 576064 h 1115476"/>
              <a:gd name="connsiteX2" fmla="*/ 1601546 w 1697557"/>
              <a:gd name="connsiteY2" fmla="*/ 792087 h 1115476"/>
              <a:gd name="connsiteX3" fmla="*/ 1673554 w 1697557"/>
              <a:gd name="connsiteY3" fmla="*/ 864095 h 1115476"/>
              <a:gd name="connsiteX4" fmla="*/ 1601546 w 1697557"/>
              <a:gd name="connsiteY4" fmla="*/ 864095 h 1115476"/>
              <a:gd name="connsiteX5" fmla="*/ 1385522 w 1697557"/>
              <a:gd name="connsiteY5" fmla="*/ 1080119 h 1115476"/>
              <a:gd name="connsiteX6" fmla="*/ 1404519 w 1697557"/>
              <a:gd name="connsiteY6" fmla="*/ 628648 h 1115476"/>
              <a:gd name="connsiteX7" fmla="*/ 1316736 w 1697557"/>
              <a:gd name="connsiteY7" fmla="*/ 621333 h 1115476"/>
              <a:gd name="connsiteX8" fmla="*/ 1236269 w 1697557"/>
              <a:gd name="connsiteY8" fmla="*/ 650594 h 1115476"/>
              <a:gd name="connsiteX9" fmla="*/ 1104596 w 1697557"/>
              <a:gd name="connsiteY9" fmla="*/ 650594 h 1115476"/>
              <a:gd name="connsiteX10" fmla="*/ 980237 w 1697557"/>
              <a:gd name="connsiteY10" fmla="*/ 614018 h 1115476"/>
              <a:gd name="connsiteX11" fmla="*/ 811988 w 1697557"/>
              <a:gd name="connsiteY11" fmla="*/ 555496 h 1115476"/>
              <a:gd name="connsiteX12" fmla="*/ 716890 w 1697557"/>
              <a:gd name="connsiteY12" fmla="*/ 555496 h 1115476"/>
              <a:gd name="connsiteX13" fmla="*/ 555956 w 1697557"/>
              <a:gd name="connsiteY13" fmla="*/ 518920 h 1115476"/>
              <a:gd name="connsiteX14" fmla="*/ 490119 w 1697557"/>
              <a:gd name="connsiteY14" fmla="*/ 496974 h 1115476"/>
              <a:gd name="connsiteX15" fmla="*/ 351130 w 1697557"/>
              <a:gd name="connsiteY15" fmla="*/ 526235 h 1115476"/>
              <a:gd name="connsiteX16" fmla="*/ 277978 w 1697557"/>
              <a:gd name="connsiteY16" fmla="*/ 526235 h 1115476"/>
              <a:gd name="connsiteX17" fmla="*/ 153620 w 1697557"/>
              <a:gd name="connsiteY17" fmla="*/ 482344 h 1115476"/>
              <a:gd name="connsiteX18" fmla="*/ 58522 w 1697557"/>
              <a:gd name="connsiteY18" fmla="*/ 409192 h 1115476"/>
              <a:gd name="connsiteX19" fmla="*/ 58522 w 1697557"/>
              <a:gd name="connsiteY19" fmla="*/ 409192 h 1115476"/>
              <a:gd name="connsiteX20" fmla="*/ 0 w 1697557"/>
              <a:gd name="connsiteY20" fmla="*/ 372616 h 1115476"/>
              <a:gd name="connsiteX21" fmla="*/ 7316 w 1697557"/>
              <a:gd name="connsiteY21" fmla="*/ 328725 h 1115476"/>
              <a:gd name="connsiteX22" fmla="*/ 43892 w 1697557"/>
              <a:gd name="connsiteY22" fmla="*/ 299464 h 1115476"/>
              <a:gd name="connsiteX23" fmla="*/ 102413 w 1697557"/>
              <a:gd name="connsiteY23" fmla="*/ 343355 h 1115476"/>
              <a:gd name="connsiteX24" fmla="*/ 197511 w 1697557"/>
              <a:gd name="connsiteY24" fmla="*/ 401877 h 1115476"/>
              <a:gd name="connsiteX25" fmla="*/ 358445 w 1697557"/>
              <a:gd name="connsiteY25" fmla="*/ 409192 h 1115476"/>
              <a:gd name="connsiteX26" fmla="*/ 460858 w 1697557"/>
              <a:gd name="connsiteY26" fmla="*/ 357986 h 1115476"/>
              <a:gd name="connsiteX27" fmla="*/ 548640 w 1697557"/>
              <a:gd name="connsiteY27" fmla="*/ 299464 h 1115476"/>
              <a:gd name="connsiteX28" fmla="*/ 563271 w 1697557"/>
              <a:gd name="connsiteY28" fmla="*/ 204366 h 1115476"/>
              <a:gd name="connsiteX29" fmla="*/ 738836 w 1697557"/>
              <a:gd name="connsiteY29" fmla="*/ 145845 h 1115476"/>
              <a:gd name="connsiteX30" fmla="*/ 929031 w 1697557"/>
              <a:gd name="connsiteY30" fmla="*/ 109269 h 1115476"/>
              <a:gd name="connsiteX31" fmla="*/ 1060704 w 1697557"/>
              <a:gd name="connsiteY31" fmla="*/ 58062 h 1115476"/>
              <a:gd name="connsiteX32" fmla="*/ 1185063 w 1697557"/>
              <a:gd name="connsiteY32" fmla="*/ 36117 h 1115476"/>
              <a:gd name="connsiteX33" fmla="*/ 1385522 w 1697557"/>
              <a:gd name="connsiteY33" fmla="*/ 0 h 1115476"/>
              <a:gd name="connsiteX0" fmla="*/ 1673553 w 1697557"/>
              <a:gd name="connsiteY0" fmla="*/ 72008 h 1115476"/>
              <a:gd name="connsiteX1" fmla="*/ 1457529 w 1697557"/>
              <a:gd name="connsiteY1" fmla="*/ 576064 h 1115476"/>
              <a:gd name="connsiteX2" fmla="*/ 1673554 w 1697557"/>
              <a:gd name="connsiteY2" fmla="*/ 864095 h 1115476"/>
              <a:gd name="connsiteX3" fmla="*/ 1601546 w 1697557"/>
              <a:gd name="connsiteY3" fmla="*/ 864095 h 1115476"/>
              <a:gd name="connsiteX4" fmla="*/ 1385522 w 1697557"/>
              <a:gd name="connsiteY4" fmla="*/ 1080119 h 1115476"/>
              <a:gd name="connsiteX5" fmla="*/ 1404519 w 1697557"/>
              <a:gd name="connsiteY5" fmla="*/ 628648 h 1115476"/>
              <a:gd name="connsiteX6" fmla="*/ 1316736 w 1697557"/>
              <a:gd name="connsiteY6" fmla="*/ 621333 h 1115476"/>
              <a:gd name="connsiteX7" fmla="*/ 1236269 w 1697557"/>
              <a:gd name="connsiteY7" fmla="*/ 650594 h 1115476"/>
              <a:gd name="connsiteX8" fmla="*/ 1104596 w 1697557"/>
              <a:gd name="connsiteY8" fmla="*/ 650594 h 1115476"/>
              <a:gd name="connsiteX9" fmla="*/ 980237 w 1697557"/>
              <a:gd name="connsiteY9" fmla="*/ 614018 h 1115476"/>
              <a:gd name="connsiteX10" fmla="*/ 811988 w 1697557"/>
              <a:gd name="connsiteY10" fmla="*/ 555496 h 1115476"/>
              <a:gd name="connsiteX11" fmla="*/ 716890 w 1697557"/>
              <a:gd name="connsiteY11" fmla="*/ 555496 h 1115476"/>
              <a:gd name="connsiteX12" fmla="*/ 555956 w 1697557"/>
              <a:gd name="connsiteY12" fmla="*/ 518920 h 1115476"/>
              <a:gd name="connsiteX13" fmla="*/ 490119 w 1697557"/>
              <a:gd name="connsiteY13" fmla="*/ 496974 h 1115476"/>
              <a:gd name="connsiteX14" fmla="*/ 351130 w 1697557"/>
              <a:gd name="connsiteY14" fmla="*/ 526235 h 1115476"/>
              <a:gd name="connsiteX15" fmla="*/ 277978 w 1697557"/>
              <a:gd name="connsiteY15" fmla="*/ 526235 h 1115476"/>
              <a:gd name="connsiteX16" fmla="*/ 153620 w 1697557"/>
              <a:gd name="connsiteY16" fmla="*/ 482344 h 1115476"/>
              <a:gd name="connsiteX17" fmla="*/ 58522 w 1697557"/>
              <a:gd name="connsiteY17" fmla="*/ 409192 h 1115476"/>
              <a:gd name="connsiteX18" fmla="*/ 58522 w 1697557"/>
              <a:gd name="connsiteY18" fmla="*/ 409192 h 1115476"/>
              <a:gd name="connsiteX19" fmla="*/ 0 w 1697557"/>
              <a:gd name="connsiteY19" fmla="*/ 372616 h 1115476"/>
              <a:gd name="connsiteX20" fmla="*/ 7316 w 1697557"/>
              <a:gd name="connsiteY20" fmla="*/ 328725 h 1115476"/>
              <a:gd name="connsiteX21" fmla="*/ 43892 w 1697557"/>
              <a:gd name="connsiteY21" fmla="*/ 299464 h 1115476"/>
              <a:gd name="connsiteX22" fmla="*/ 102413 w 1697557"/>
              <a:gd name="connsiteY22" fmla="*/ 343355 h 1115476"/>
              <a:gd name="connsiteX23" fmla="*/ 197511 w 1697557"/>
              <a:gd name="connsiteY23" fmla="*/ 401877 h 1115476"/>
              <a:gd name="connsiteX24" fmla="*/ 358445 w 1697557"/>
              <a:gd name="connsiteY24" fmla="*/ 409192 h 1115476"/>
              <a:gd name="connsiteX25" fmla="*/ 460858 w 1697557"/>
              <a:gd name="connsiteY25" fmla="*/ 357986 h 1115476"/>
              <a:gd name="connsiteX26" fmla="*/ 548640 w 1697557"/>
              <a:gd name="connsiteY26" fmla="*/ 299464 h 1115476"/>
              <a:gd name="connsiteX27" fmla="*/ 563271 w 1697557"/>
              <a:gd name="connsiteY27" fmla="*/ 204366 h 1115476"/>
              <a:gd name="connsiteX28" fmla="*/ 738836 w 1697557"/>
              <a:gd name="connsiteY28" fmla="*/ 145845 h 1115476"/>
              <a:gd name="connsiteX29" fmla="*/ 929031 w 1697557"/>
              <a:gd name="connsiteY29" fmla="*/ 109269 h 1115476"/>
              <a:gd name="connsiteX30" fmla="*/ 1060704 w 1697557"/>
              <a:gd name="connsiteY30" fmla="*/ 58062 h 1115476"/>
              <a:gd name="connsiteX31" fmla="*/ 1185063 w 1697557"/>
              <a:gd name="connsiteY31" fmla="*/ 36117 h 1115476"/>
              <a:gd name="connsiteX32" fmla="*/ 1385522 w 1697557"/>
              <a:gd name="connsiteY32" fmla="*/ 0 h 1115476"/>
              <a:gd name="connsiteX0" fmla="*/ 1673553 w 1685555"/>
              <a:gd name="connsiteY0" fmla="*/ 72008 h 1119360"/>
              <a:gd name="connsiteX1" fmla="*/ 1457529 w 1685555"/>
              <a:gd name="connsiteY1" fmla="*/ 576064 h 1119360"/>
              <a:gd name="connsiteX2" fmla="*/ 1673554 w 1685555"/>
              <a:gd name="connsiteY2" fmla="*/ 864095 h 1119360"/>
              <a:gd name="connsiteX3" fmla="*/ 1385522 w 1685555"/>
              <a:gd name="connsiteY3" fmla="*/ 1080119 h 1119360"/>
              <a:gd name="connsiteX4" fmla="*/ 1404519 w 1685555"/>
              <a:gd name="connsiteY4" fmla="*/ 628648 h 1119360"/>
              <a:gd name="connsiteX5" fmla="*/ 1316736 w 1685555"/>
              <a:gd name="connsiteY5" fmla="*/ 621333 h 1119360"/>
              <a:gd name="connsiteX6" fmla="*/ 1236269 w 1685555"/>
              <a:gd name="connsiteY6" fmla="*/ 650594 h 1119360"/>
              <a:gd name="connsiteX7" fmla="*/ 1104596 w 1685555"/>
              <a:gd name="connsiteY7" fmla="*/ 650594 h 1119360"/>
              <a:gd name="connsiteX8" fmla="*/ 980237 w 1685555"/>
              <a:gd name="connsiteY8" fmla="*/ 614018 h 1119360"/>
              <a:gd name="connsiteX9" fmla="*/ 811988 w 1685555"/>
              <a:gd name="connsiteY9" fmla="*/ 555496 h 1119360"/>
              <a:gd name="connsiteX10" fmla="*/ 716890 w 1685555"/>
              <a:gd name="connsiteY10" fmla="*/ 555496 h 1119360"/>
              <a:gd name="connsiteX11" fmla="*/ 555956 w 1685555"/>
              <a:gd name="connsiteY11" fmla="*/ 518920 h 1119360"/>
              <a:gd name="connsiteX12" fmla="*/ 490119 w 1685555"/>
              <a:gd name="connsiteY12" fmla="*/ 496974 h 1119360"/>
              <a:gd name="connsiteX13" fmla="*/ 351130 w 1685555"/>
              <a:gd name="connsiteY13" fmla="*/ 526235 h 1119360"/>
              <a:gd name="connsiteX14" fmla="*/ 277978 w 1685555"/>
              <a:gd name="connsiteY14" fmla="*/ 526235 h 1119360"/>
              <a:gd name="connsiteX15" fmla="*/ 153620 w 1685555"/>
              <a:gd name="connsiteY15" fmla="*/ 482344 h 1119360"/>
              <a:gd name="connsiteX16" fmla="*/ 58522 w 1685555"/>
              <a:gd name="connsiteY16" fmla="*/ 409192 h 1119360"/>
              <a:gd name="connsiteX17" fmla="*/ 58522 w 1685555"/>
              <a:gd name="connsiteY17" fmla="*/ 409192 h 1119360"/>
              <a:gd name="connsiteX18" fmla="*/ 0 w 1685555"/>
              <a:gd name="connsiteY18" fmla="*/ 372616 h 1119360"/>
              <a:gd name="connsiteX19" fmla="*/ 7316 w 1685555"/>
              <a:gd name="connsiteY19" fmla="*/ 328725 h 1119360"/>
              <a:gd name="connsiteX20" fmla="*/ 43892 w 1685555"/>
              <a:gd name="connsiteY20" fmla="*/ 299464 h 1119360"/>
              <a:gd name="connsiteX21" fmla="*/ 102413 w 1685555"/>
              <a:gd name="connsiteY21" fmla="*/ 343355 h 1119360"/>
              <a:gd name="connsiteX22" fmla="*/ 197511 w 1685555"/>
              <a:gd name="connsiteY22" fmla="*/ 401877 h 1119360"/>
              <a:gd name="connsiteX23" fmla="*/ 358445 w 1685555"/>
              <a:gd name="connsiteY23" fmla="*/ 409192 h 1119360"/>
              <a:gd name="connsiteX24" fmla="*/ 460858 w 1685555"/>
              <a:gd name="connsiteY24" fmla="*/ 357986 h 1119360"/>
              <a:gd name="connsiteX25" fmla="*/ 548640 w 1685555"/>
              <a:gd name="connsiteY25" fmla="*/ 299464 h 1119360"/>
              <a:gd name="connsiteX26" fmla="*/ 563271 w 1685555"/>
              <a:gd name="connsiteY26" fmla="*/ 204366 h 1119360"/>
              <a:gd name="connsiteX27" fmla="*/ 738836 w 1685555"/>
              <a:gd name="connsiteY27" fmla="*/ 145845 h 1119360"/>
              <a:gd name="connsiteX28" fmla="*/ 929031 w 1685555"/>
              <a:gd name="connsiteY28" fmla="*/ 109269 h 1119360"/>
              <a:gd name="connsiteX29" fmla="*/ 1060704 w 1685555"/>
              <a:gd name="connsiteY29" fmla="*/ 58062 h 1119360"/>
              <a:gd name="connsiteX30" fmla="*/ 1185063 w 1685555"/>
              <a:gd name="connsiteY30" fmla="*/ 36117 h 1119360"/>
              <a:gd name="connsiteX31" fmla="*/ 1385522 w 1685555"/>
              <a:gd name="connsiteY31" fmla="*/ 0 h 1119360"/>
              <a:gd name="connsiteX0" fmla="*/ 1673553 w 1685555"/>
              <a:gd name="connsiteY0" fmla="*/ 72008 h 1080146"/>
              <a:gd name="connsiteX1" fmla="*/ 1457529 w 1685555"/>
              <a:gd name="connsiteY1" fmla="*/ 576064 h 1080146"/>
              <a:gd name="connsiteX2" fmla="*/ 1673554 w 1685555"/>
              <a:gd name="connsiteY2" fmla="*/ 864095 h 1080146"/>
              <a:gd name="connsiteX3" fmla="*/ 1385522 w 1685555"/>
              <a:gd name="connsiteY3" fmla="*/ 1080119 h 1080146"/>
              <a:gd name="connsiteX4" fmla="*/ 1408013 w 1685555"/>
              <a:gd name="connsiteY4" fmla="*/ 863933 h 1080146"/>
              <a:gd name="connsiteX5" fmla="*/ 1404519 w 1685555"/>
              <a:gd name="connsiteY5" fmla="*/ 628648 h 1080146"/>
              <a:gd name="connsiteX6" fmla="*/ 1316736 w 1685555"/>
              <a:gd name="connsiteY6" fmla="*/ 621333 h 1080146"/>
              <a:gd name="connsiteX7" fmla="*/ 1236269 w 1685555"/>
              <a:gd name="connsiteY7" fmla="*/ 650594 h 1080146"/>
              <a:gd name="connsiteX8" fmla="*/ 1104596 w 1685555"/>
              <a:gd name="connsiteY8" fmla="*/ 650594 h 1080146"/>
              <a:gd name="connsiteX9" fmla="*/ 980237 w 1685555"/>
              <a:gd name="connsiteY9" fmla="*/ 614018 h 1080146"/>
              <a:gd name="connsiteX10" fmla="*/ 811988 w 1685555"/>
              <a:gd name="connsiteY10" fmla="*/ 555496 h 1080146"/>
              <a:gd name="connsiteX11" fmla="*/ 716890 w 1685555"/>
              <a:gd name="connsiteY11" fmla="*/ 555496 h 1080146"/>
              <a:gd name="connsiteX12" fmla="*/ 555956 w 1685555"/>
              <a:gd name="connsiteY12" fmla="*/ 518920 h 1080146"/>
              <a:gd name="connsiteX13" fmla="*/ 490119 w 1685555"/>
              <a:gd name="connsiteY13" fmla="*/ 496974 h 1080146"/>
              <a:gd name="connsiteX14" fmla="*/ 351130 w 1685555"/>
              <a:gd name="connsiteY14" fmla="*/ 526235 h 1080146"/>
              <a:gd name="connsiteX15" fmla="*/ 277978 w 1685555"/>
              <a:gd name="connsiteY15" fmla="*/ 526235 h 1080146"/>
              <a:gd name="connsiteX16" fmla="*/ 153620 w 1685555"/>
              <a:gd name="connsiteY16" fmla="*/ 482344 h 1080146"/>
              <a:gd name="connsiteX17" fmla="*/ 58522 w 1685555"/>
              <a:gd name="connsiteY17" fmla="*/ 409192 h 1080146"/>
              <a:gd name="connsiteX18" fmla="*/ 58522 w 1685555"/>
              <a:gd name="connsiteY18" fmla="*/ 409192 h 1080146"/>
              <a:gd name="connsiteX19" fmla="*/ 0 w 1685555"/>
              <a:gd name="connsiteY19" fmla="*/ 372616 h 1080146"/>
              <a:gd name="connsiteX20" fmla="*/ 7316 w 1685555"/>
              <a:gd name="connsiteY20" fmla="*/ 328725 h 1080146"/>
              <a:gd name="connsiteX21" fmla="*/ 43892 w 1685555"/>
              <a:gd name="connsiteY21" fmla="*/ 299464 h 1080146"/>
              <a:gd name="connsiteX22" fmla="*/ 102413 w 1685555"/>
              <a:gd name="connsiteY22" fmla="*/ 343355 h 1080146"/>
              <a:gd name="connsiteX23" fmla="*/ 197511 w 1685555"/>
              <a:gd name="connsiteY23" fmla="*/ 401877 h 1080146"/>
              <a:gd name="connsiteX24" fmla="*/ 358445 w 1685555"/>
              <a:gd name="connsiteY24" fmla="*/ 409192 h 1080146"/>
              <a:gd name="connsiteX25" fmla="*/ 460858 w 1685555"/>
              <a:gd name="connsiteY25" fmla="*/ 357986 h 1080146"/>
              <a:gd name="connsiteX26" fmla="*/ 548640 w 1685555"/>
              <a:gd name="connsiteY26" fmla="*/ 299464 h 1080146"/>
              <a:gd name="connsiteX27" fmla="*/ 563271 w 1685555"/>
              <a:gd name="connsiteY27" fmla="*/ 204366 h 1080146"/>
              <a:gd name="connsiteX28" fmla="*/ 738836 w 1685555"/>
              <a:gd name="connsiteY28" fmla="*/ 145845 h 1080146"/>
              <a:gd name="connsiteX29" fmla="*/ 929031 w 1685555"/>
              <a:gd name="connsiteY29" fmla="*/ 109269 h 1080146"/>
              <a:gd name="connsiteX30" fmla="*/ 1060704 w 1685555"/>
              <a:gd name="connsiteY30" fmla="*/ 58062 h 1080146"/>
              <a:gd name="connsiteX31" fmla="*/ 1185063 w 1685555"/>
              <a:gd name="connsiteY31" fmla="*/ 36117 h 1080146"/>
              <a:gd name="connsiteX32" fmla="*/ 1385522 w 1685555"/>
              <a:gd name="connsiteY32" fmla="*/ 0 h 1080146"/>
              <a:gd name="connsiteX0" fmla="*/ 1673553 w 1685555"/>
              <a:gd name="connsiteY0" fmla="*/ 72008 h 1080146"/>
              <a:gd name="connsiteX1" fmla="*/ 1457529 w 1685555"/>
              <a:gd name="connsiteY1" fmla="*/ 576064 h 1080146"/>
              <a:gd name="connsiteX2" fmla="*/ 1673554 w 1685555"/>
              <a:gd name="connsiteY2" fmla="*/ 864095 h 1080146"/>
              <a:gd name="connsiteX3" fmla="*/ 1385522 w 1685555"/>
              <a:gd name="connsiteY3" fmla="*/ 1080119 h 1080146"/>
              <a:gd name="connsiteX4" fmla="*/ 1169498 w 1685555"/>
              <a:gd name="connsiteY4" fmla="*/ 864094 h 1080146"/>
              <a:gd name="connsiteX5" fmla="*/ 1404519 w 1685555"/>
              <a:gd name="connsiteY5" fmla="*/ 628648 h 1080146"/>
              <a:gd name="connsiteX6" fmla="*/ 1316736 w 1685555"/>
              <a:gd name="connsiteY6" fmla="*/ 621333 h 1080146"/>
              <a:gd name="connsiteX7" fmla="*/ 1236269 w 1685555"/>
              <a:gd name="connsiteY7" fmla="*/ 650594 h 1080146"/>
              <a:gd name="connsiteX8" fmla="*/ 1104596 w 1685555"/>
              <a:gd name="connsiteY8" fmla="*/ 650594 h 1080146"/>
              <a:gd name="connsiteX9" fmla="*/ 980237 w 1685555"/>
              <a:gd name="connsiteY9" fmla="*/ 614018 h 1080146"/>
              <a:gd name="connsiteX10" fmla="*/ 811988 w 1685555"/>
              <a:gd name="connsiteY10" fmla="*/ 555496 h 1080146"/>
              <a:gd name="connsiteX11" fmla="*/ 716890 w 1685555"/>
              <a:gd name="connsiteY11" fmla="*/ 555496 h 1080146"/>
              <a:gd name="connsiteX12" fmla="*/ 555956 w 1685555"/>
              <a:gd name="connsiteY12" fmla="*/ 518920 h 1080146"/>
              <a:gd name="connsiteX13" fmla="*/ 490119 w 1685555"/>
              <a:gd name="connsiteY13" fmla="*/ 496974 h 1080146"/>
              <a:gd name="connsiteX14" fmla="*/ 351130 w 1685555"/>
              <a:gd name="connsiteY14" fmla="*/ 526235 h 1080146"/>
              <a:gd name="connsiteX15" fmla="*/ 277978 w 1685555"/>
              <a:gd name="connsiteY15" fmla="*/ 526235 h 1080146"/>
              <a:gd name="connsiteX16" fmla="*/ 153620 w 1685555"/>
              <a:gd name="connsiteY16" fmla="*/ 482344 h 1080146"/>
              <a:gd name="connsiteX17" fmla="*/ 58522 w 1685555"/>
              <a:gd name="connsiteY17" fmla="*/ 409192 h 1080146"/>
              <a:gd name="connsiteX18" fmla="*/ 58522 w 1685555"/>
              <a:gd name="connsiteY18" fmla="*/ 409192 h 1080146"/>
              <a:gd name="connsiteX19" fmla="*/ 0 w 1685555"/>
              <a:gd name="connsiteY19" fmla="*/ 372616 h 1080146"/>
              <a:gd name="connsiteX20" fmla="*/ 7316 w 1685555"/>
              <a:gd name="connsiteY20" fmla="*/ 328725 h 1080146"/>
              <a:gd name="connsiteX21" fmla="*/ 43892 w 1685555"/>
              <a:gd name="connsiteY21" fmla="*/ 299464 h 1080146"/>
              <a:gd name="connsiteX22" fmla="*/ 102413 w 1685555"/>
              <a:gd name="connsiteY22" fmla="*/ 343355 h 1080146"/>
              <a:gd name="connsiteX23" fmla="*/ 197511 w 1685555"/>
              <a:gd name="connsiteY23" fmla="*/ 401877 h 1080146"/>
              <a:gd name="connsiteX24" fmla="*/ 358445 w 1685555"/>
              <a:gd name="connsiteY24" fmla="*/ 409192 h 1080146"/>
              <a:gd name="connsiteX25" fmla="*/ 460858 w 1685555"/>
              <a:gd name="connsiteY25" fmla="*/ 357986 h 1080146"/>
              <a:gd name="connsiteX26" fmla="*/ 548640 w 1685555"/>
              <a:gd name="connsiteY26" fmla="*/ 299464 h 1080146"/>
              <a:gd name="connsiteX27" fmla="*/ 563271 w 1685555"/>
              <a:gd name="connsiteY27" fmla="*/ 204366 h 1080146"/>
              <a:gd name="connsiteX28" fmla="*/ 738836 w 1685555"/>
              <a:gd name="connsiteY28" fmla="*/ 145845 h 1080146"/>
              <a:gd name="connsiteX29" fmla="*/ 929031 w 1685555"/>
              <a:gd name="connsiteY29" fmla="*/ 109269 h 1080146"/>
              <a:gd name="connsiteX30" fmla="*/ 1060704 w 1685555"/>
              <a:gd name="connsiteY30" fmla="*/ 58062 h 1080146"/>
              <a:gd name="connsiteX31" fmla="*/ 1185063 w 1685555"/>
              <a:gd name="connsiteY31" fmla="*/ 36117 h 1080146"/>
              <a:gd name="connsiteX32" fmla="*/ 1385522 w 1685555"/>
              <a:gd name="connsiteY32" fmla="*/ 0 h 1080146"/>
              <a:gd name="connsiteX0" fmla="*/ 1673553 w 1933835"/>
              <a:gd name="connsiteY0" fmla="*/ 72008 h 1224161"/>
              <a:gd name="connsiteX1" fmla="*/ 1457529 w 1933835"/>
              <a:gd name="connsiteY1" fmla="*/ 576064 h 1224161"/>
              <a:gd name="connsiteX2" fmla="*/ 1673554 w 1933835"/>
              <a:gd name="connsiteY2" fmla="*/ 864095 h 1224161"/>
              <a:gd name="connsiteX3" fmla="*/ 1889578 w 1933835"/>
              <a:gd name="connsiteY3" fmla="*/ 1224134 h 1224161"/>
              <a:gd name="connsiteX4" fmla="*/ 1169498 w 1933835"/>
              <a:gd name="connsiteY4" fmla="*/ 864094 h 1224161"/>
              <a:gd name="connsiteX5" fmla="*/ 1404519 w 1933835"/>
              <a:gd name="connsiteY5" fmla="*/ 628648 h 1224161"/>
              <a:gd name="connsiteX6" fmla="*/ 1316736 w 1933835"/>
              <a:gd name="connsiteY6" fmla="*/ 621333 h 1224161"/>
              <a:gd name="connsiteX7" fmla="*/ 1236269 w 1933835"/>
              <a:gd name="connsiteY7" fmla="*/ 650594 h 1224161"/>
              <a:gd name="connsiteX8" fmla="*/ 1104596 w 1933835"/>
              <a:gd name="connsiteY8" fmla="*/ 650594 h 1224161"/>
              <a:gd name="connsiteX9" fmla="*/ 980237 w 1933835"/>
              <a:gd name="connsiteY9" fmla="*/ 614018 h 1224161"/>
              <a:gd name="connsiteX10" fmla="*/ 811988 w 1933835"/>
              <a:gd name="connsiteY10" fmla="*/ 555496 h 1224161"/>
              <a:gd name="connsiteX11" fmla="*/ 716890 w 1933835"/>
              <a:gd name="connsiteY11" fmla="*/ 555496 h 1224161"/>
              <a:gd name="connsiteX12" fmla="*/ 555956 w 1933835"/>
              <a:gd name="connsiteY12" fmla="*/ 518920 h 1224161"/>
              <a:gd name="connsiteX13" fmla="*/ 490119 w 1933835"/>
              <a:gd name="connsiteY13" fmla="*/ 496974 h 1224161"/>
              <a:gd name="connsiteX14" fmla="*/ 351130 w 1933835"/>
              <a:gd name="connsiteY14" fmla="*/ 526235 h 1224161"/>
              <a:gd name="connsiteX15" fmla="*/ 277978 w 1933835"/>
              <a:gd name="connsiteY15" fmla="*/ 526235 h 1224161"/>
              <a:gd name="connsiteX16" fmla="*/ 153620 w 1933835"/>
              <a:gd name="connsiteY16" fmla="*/ 482344 h 1224161"/>
              <a:gd name="connsiteX17" fmla="*/ 58522 w 1933835"/>
              <a:gd name="connsiteY17" fmla="*/ 409192 h 1224161"/>
              <a:gd name="connsiteX18" fmla="*/ 58522 w 1933835"/>
              <a:gd name="connsiteY18" fmla="*/ 409192 h 1224161"/>
              <a:gd name="connsiteX19" fmla="*/ 0 w 1933835"/>
              <a:gd name="connsiteY19" fmla="*/ 372616 h 1224161"/>
              <a:gd name="connsiteX20" fmla="*/ 7316 w 1933835"/>
              <a:gd name="connsiteY20" fmla="*/ 328725 h 1224161"/>
              <a:gd name="connsiteX21" fmla="*/ 43892 w 1933835"/>
              <a:gd name="connsiteY21" fmla="*/ 299464 h 1224161"/>
              <a:gd name="connsiteX22" fmla="*/ 102413 w 1933835"/>
              <a:gd name="connsiteY22" fmla="*/ 343355 h 1224161"/>
              <a:gd name="connsiteX23" fmla="*/ 197511 w 1933835"/>
              <a:gd name="connsiteY23" fmla="*/ 401877 h 1224161"/>
              <a:gd name="connsiteX24" fmla="*/ 358445 w 1933835"/>
              <a:gd name="connsiteY24" fmla="*/ 409192 h 1224161"/>
              <a:gd name="connsiteX25" fmla="*/ 460858 w 1933835"/>
              <a:gd name="connsiteY25" fmla="*/ 357986 h 1224161"/>
              <a:gd name="connsiteX26" fmla="*/ 548640 w 1933835"/>
              <a:gd name="connsiteY26" fmla="*/ 299464 h 1224161"/>
              <a:gd name="connsiteX27" fmla="*/ 563271 w 1933835"/>
              <a:gd name="connsiteY27" fmla="*/ 204366 h 1224161"/>
              <a:gd name="connsiteX28" fmla="*/ 738836 w 1933835"/>
              <a:gd name="connsiteY28" fmla="*/ 145845 h 1224161"/>
              <a:gd name="connsiteX29" fmla="*/ 929031 w 1933835"/>
              <a:gd name="connsiteY29" fmla="*/ 109269 h 1224161"/>
              <a:gd name="connsiteX30" fmla="*/ 1060704 w 1933835"/>
              <a:gd name="connsiteY30" fmla="*/ 58062 h 1224161"/>
              <a:gd name="connsiteX31" fmla="*/ 1185063 w 1933835"/>
              <a:gd name="connsiteY31" fmla="*/ 36117 h 1224161"/>
              <a:gd name="connsiteX32" fmla="*/ 1385522 w 1933835"/>
              <a:gd name="connsiteY32" fmla="*/ 0 h 1224161"/>
              <a:gd name="connsiteX0" fmla="*/ 1673553 w 1920187"/>
              <a:gd name="connsiteY0" fmla="*/ 72008 h 1224134"/>
              <a:gd name="connsiteX1" fmla="*/ 1457529 w 1920187"/>
              <a:gd name="connsiteY1" fmla="*/ 576064 h 1224134"/>
              <a:gd name="connsiteX2" fmla="*/ 1673554 w 1920187"/>
              <a:gd name="connsiteY2" fmla="*/ 864095 h 1224134"/>
              <a:gd name="connsiteX3" fmla="*/ 1889578 w 1920187"/>
              <a:gd name="connsiteY3" fmla="*/ 1224134 h 1224134"/>
              <a:gd name="connsiteX4" fmla="*/ 1489899 w 1920187"/>
              <a:gd name="connsiteY4" fmla="*/ 1027707 h 1224134"/>
              <a:gd name="connsiteX5" fmla="*/ 1169498 w 1920187"/>
              <a:gd name="connsiteY5" fmla="*/ 864094 h 1224134"/>
              <a:gd name="connsiteX6" fmla="*/ 1404519 w 1920187"/>
              <a:gd name="connsiteY6" fmla="*/ 628648 h 1224134"/>
              <a:gd name="connsiteX7" fmla="*/ 1316736 w 1920187"/>
              <a:gd name="connsiteY7" fmla="*/ 621333 h 1224134"/>
              <a:gd name="connsiteX8" fmla="*/ 1236269 w 1920187"/>
              <a:gd name="connsiteY8" fmla="*/ 650594 h 1224134"/>
              <a:gd name="connsiteX9" fmla="*/ 1104596 w 1920187"/>
              <a:gd name="connsiteY9" fmla="*/ 650594 h 1224134"/>
              <a:gd name="connsiteX10" fmla="*/ 980237 w 1920187"/>
              <a:gd name="connsiteY10" fmla="*/ 614018 h 1224134"/>
              <a:gd name="connsiteX11" fmla="*/ 811988 w 1920187"/>
              <a:gd name="connsiteY11" fmla="*/ 555496 h 1224134"/>
              <a:gd name="connsiteX12" fmla="*/ 716890 w 1920187"/>
              <a:gd name="connsiteY12" fmla="*/ 555496 h 1224134"/>
              <a:gd name="connsiteX13" fmla="*/ 555956 w 1920187"/>
              <a:gd name="connsiteY13" fmla="*/ 518920 h 1224134"/>
              <a:gd name="connsiteX14" fmla="*/ 490119 w 1920187"/>
              <a:gd name="connsiteY14" fmla="*/ 496974 h 1224134"/>
              <a:gd name="connsiteX15" fmla="*/ 351130 w 1920187"/>
              <a:gd name="connsiteY15" fmla="*/ 526235 h 1224134"/>
              <a:gd name="connsiteX16" fmla="*/ 277978 w 1920187"/>
              <a:gd name="connsiteY16" fmla="*/ 526235 h 1224134"/>
              <a:gd name="connsiteX17" fmla="*/ 153620 w 1920187"/>
              <a:gd name="connsiteY17" fmla="*/ 482344 h 1224134"/>
              <a:gd name="connsiteX18" fmla="*/ 58522 w 1920187"/>
              <a:gd name="connsiteY18" fmla="*/ 409192 h 1224134"/>
              <a:gd name="connsiteX19" fmla="*/ 58522 w 1920187"/>
              <a:gd name="connsiteY19" fmla="*/ 409192 h 1224134"/>
              <a:gd name="connsiteX20" fmla="*/ 0 w 1920187"/>
              <a:gd name="connsiteY20" fmla="*/ 372616 h 1224134"/>
              <a:gd name="connsiteX21" fmla="*/ 7316 w 1920187"/>
              <a:gd name="connsiteY21" fmla="*/ 328725 h 1224134"/>
              <a:gd name="connsiteX22" fmla="*/ 43892 w 1920187"/>
              <a:gd name="connsiteY22" fmla="*/ 299464 h 1224134"/>
              <a:gd name="connsiteX23" fmla="*/ 102413 w 1920187"/>
              <a:gd name="connsiteY23" fmla="*/ 343355 h 1224134"/>
              <a:gd name="connsiteX24" fmla="*/ 197511 w 1920187"/>
              <a:gd name="connsiteY24" fmla="*/ 401877 h 1224134"/>
              <a:gd name="connsiteX25" fmla="*/ 358445 w 1920187"/>
              <a:gd name="connsiteY25" fmla="*/ 409192 h 1224134"/>
              <a:gd name="connsiteX26" fmla="*/ 460858 w 1920187"/>
              <a:gd name="connsiteY26" fmla="*/ 357986 h 1224134"/>
              <a:gd name="connsiteX27" fmla="*/ 548640 w 1920187"/>
              <a:gd name="connsiteY27" fmla="*/ 299464 h 1224134"/>
              <a:gd name="connsiteX28" fmla="*/ 563271 w 1920187"/>
              <a:gd name="connsiteY28" fmla="*/ 204366 h 1224134"/>
              <a:gd name="connsiteX29" fmla="*/ 738836 w 1920187"/>
              <a:gd name="connsiteY29" fmla="*/ 145845 h 1224134"/>
              <a:gd name="connsiteX30" fmla="*/ 929031 w 1920187"/>
              <a:gd name="connsiteY30" fmla="*/ 109269 h 1224134"/>
              <a:gd name="connsiteX31" fmla="*/ 1060704 w 1920187"/>
              <a:gd name="connsiteY31" fmla="*/ 58062 h 1224134"/>
              <a:gd name="connsiteX32" fmla="*/ 1185063 w 1920187"/>
              <a:gd name="connsiteY32" fmla="*/ 36117 h 1224134"/>
              <a:gd name="connsiteX33" fmla="*/ 1385522 w 1920187"/>
              <a:gd name="connsiteY33" fmla="*/ 0 h 1224134"/>
              <a:gd name="connsiteX0" fmla="*/ 1673553 w 1920187"/>
              <a:gd name="connsiteY0" fmla="*/ 72008 h 1368150"/>
              <a:gd name="connsiteX1" fmla="*/ 1457529 w 1920187"/>
              <a:gd name="connsiteY1" fmla="*/ 576064 h 1368150"/>
              <a:gd name="connsiteX2" fmla="*/ 1673554 w 1920187"/>
              <a:gd name="connsiteY2" fmla="*/ 864095 h 1368150"/>
              <a:gd name="connsiteX3" fmla="*/ 1889578 w 1920187"/>
              <a:gd name="connsiteY3" fmla="*/ 1224134 h 1368150"/>
              <a:gd name="connsiteX4" fmla="*/ 1529538 w 1920187"/>
              <a:gd name="connsiteY4" fmla="*/ 1368150 h 1368150"/>
              <a:gd name="connsiteX5" fmla="*/ 1169498 w 1920187"/>
              <a:gd name="connsiteY5" fmla="*/ 864094 h 1368150"/>
              <a:gd name="connsiteX6" fmla="*/ 1404519 w 1920187"/>
              <a:gd name="connsiteY6" fmla="*/ 628648 h 1368150"/>
              <a:gd name="connsiteX7" fmla="*/ 1316736 w 1920187"/>
              <a:gd name="connsiteY7" fmla="*/ 621333 h 1368150"/>
              <a:gd name="connsiteX8" fmla="*/ 1236269 w 1920187"/>
              <a:gd name="connsiteY8" fmla="*/ 650594 h 1368150"/>
              <a:gd name="connsiteX9" fmla="*/ 1104596 w 1920187"/>
              <a:gd name="connsiteY9" fmla="*/ 650594 h 1368150"/>
              <a:gd name="connsiteX10" fmla="*/ 980237 w 1920187"/>
              <a:gd name="connsiteY10" fmla="*/ 614018 h 1368150"/>
              <a:gd name="connsiteX11" fmla="*/ 811988 w 1920187"/>
              <a:gd name="connsiteY11" fmla="*/ 555496 h 1368150"/>
              <a:gd name="connsiteX12" fmla="*/ 716890 w 1920187"/>
              <a:gd name="connsiteY12" fmla="*/ 555496 h 1368150"/>
              <a:gd name="connsiteX13" fmla="*/ 555956 w 1920187"/>
              <a:gd name="connsiteY13" fmla="*/ 518920 h 1368150"/>
              <a:gd name="connsiteX14" fmla="*/ 490119 w 1920187"/>
              <a:gd name="connsiteY14" fmla="*/ 496974 h 1368150"/>
              <a:gd name="connsiteX15" fmla="*/ 351130 w 1920187"/>
              <a:gd name="connsiteY15" fmla="*/ 526235 h 1368150"/>
              <a:gd name="connsiteX16" fmla="*/ 277978 w 1920187"/>
              <a:gd name="connsiteY16" fmla="*/ 526235 h 1368150"/>
              <a:gd name="connsiteX17" fmla="*/ 153620 w 1920187"/>
              <a:gd name="connsiteY17" fmla="*/ 482344 h 1368150"/>
              <a:gd name="connsiteX18" fmla="*/ 58522 w 1920187"/>
              <a:gd name="connsiteY18" fmla="*/ 409192 h 1368150"/>
              <a:gd name="connsiteX19" fmla="*/ 58522 w 1920187"/>
              <a:gd name="connsiteY19" fmla="*/ 409192 h 1368150"/>
              <a:gd name="connsiteX20" fmla="*/ 0 w 1920187"/>
              <a:gd name="connsiteY20" fmla="*/ 372616 h 1368150"/>
              <a:gd name="connsiteX21" fmla="*/ 7316 w 1920187"/>
              <a:gd name="connsiteY21" fmla="*/ 328725 h 1368150"/>
              <a:gd name="connsiteX22" fmla="*/ 43892 w 1920187"/>
              <a:gd name="connsiteY22" fmla="*/ 299464 h 1368150"/>
              <a:gd name="connsiteX23" fmla="*/ 102413 w 1920187"/>
              <a:gd name="connsiteY23" fmla="*/ 343355 h 1368150"/>
              <a:gd name="connsiteX24" fmla="*/ 197511 w 1920187"/>
              <a:gd name="connsiteY24" fmla="*/ 401877 h 1368150"/>
              <a:gd name="connsiteX25" fmla="*/ 358445 w 1920187"/>
              <a:gd name="connsiteY25" fmla="*/ 409192 h 1368150"/>
              <a:gd name="connsiteX26" fmla="*/ 460858 w 1920187"/>
              <a:gd name="connsiteY26" fmla="*/ 357986 h 1368150"/>
              <a:gd name="connsiteX27" fmla="*/ 548640 w 1920187"/>
              <a:gd name="connsiteY27" fmla="*/ 299464 h 1368150"/>
              <a:gd name="connsiteX28" fmla="*/ 563271 w 1920187"/>
              <a:gd name="connsiteY28" fmla="*/ 204366 h 1368150"/>
              <a:gd name="connsiteX29" fmla="*/ 738836 w 1920187"/>
              <a:gd name="connsiteY29" fmla="*/ 145845 h 1368150"/>
              <a:gd name="connsiteX30" fmla="*/ 929031 w 1920187"/>
              <a:gd name="connsiteY30" fmla="*/ 109269 h 1368150"/>
              <a:gd name="connsiteX31" fmla="*/ 1060704 w 1920187"/>
              <a:gd name="connsiteY31" fmla="*/ 58062 h 1368150"/>
              <a:gd name="connsiteX32" fmla="*/ 1185063 w 1920187"/>
              <a:gd name="connsiteY32" fmla="*/ 36117 h 1368150"/>
              <a:gd name="connsiteX33" fmla="*/ 1385522 w 1920187"/>
              <a:gd name="connsiteY33" fmla="*/ 0 h 1368150"/>
              <a:gd name="connsiteX0" fmla="*/ 1673553 w 1920187"/>
              <a:gd name="connsiteY0" fmla="*/ 72008 h 1368150"/>
              <a:gd name="connsiteX1" fmla="*/ 1457529 w 1920187"/>
              <a:gd name="connsiteY1" fmla="*/ 576064 h 1368150"/>
              <a:gd name="connsiteX2" fmla="*/ 1673554 w 1920187"/>
              <a:gd name="connsiteY2" fmla="*/ 864095 h 1368150"/>
              <a:gd name="connsiteX3" fmla="*/ 1889578 w 1920187"/>
              <a:gd name="connsiteY3" fmla="*/ 1224134 h 1368150"/>
              <a:gd name="connsiteX4" fmla="*/ 1529538 w 1920187"/>
              <a:gd name="connsiteY4" fmla="*/ 1368150 h 1368150"/>
              <a:gd name="connsiteX5" fmla="*/ 1326126 w 1920187"/>
              <a:gd name="connsiteY5" fmla="*/ 1082298 h 1368150"/>
              <a:gd name="connsiteX6" fmla="*/ 1169498 w 1920187"/>
              <a:gd name="connsiteY6" fmla="*/ 864094 h 1368150"/>
              <a:gd name="connsiteX7" fmla="*/ 1404519 w 1920187"/>
              <a:gd name="connsiteY7" fmla="*/ 628648 h 1368150"/>
              <a:gd name="connsiteX8" fmla="*/ 1316736 w 1920187"/>
              <a:gd name="connsiteY8" fmla="*/ 621333 h 1368150"/>
              <a:gd name="connsiteX9" fmla="*/ 1236269 w 1920187"/>
              <a:gd name="connsiteY9" fmla="*/ 650594 h 1368150"/>
              <a:gd name="connsiteX10" fmla="*/ 1104596 w 1920187"/>
              <a:gd name="connsiteY10" fmla="*/ 650594 h 1368150"/>
              <a:gd name="connsiteX11" fmla="*/ 980237 w 1920187"/>
              <a:gd name="connsiteY11" fmla="*/ 614018 h 1368150"/>
              <a:gd name="connsiteX12" fmla="*/ 811988 w 1920187"/>
              <a:gd name="connsiteY12" fmla="*/ 555496 h 1368150"/>
              <a:gd name="connsiteX13" fmla="*/ 716890 w 1920187"/>
              <a:gd name="connsiteY13" fmla="*/ 555496 h 1368150"/>
              <a:gd name="connsiteX14" fmla="*/ 555956 w 1920187"/>
              <a:gd name="connsiteY14" fmla="*/ 518920 h 1368150"/>
              <a:gd name="connsiteX15" fmla="*/ 490119 w 1920187"/>
              <a:gd name="connsiteY15" fmla="*/ 496974 h 1368150"/>
              <a:gd name="connsiteX16" fmla="*/ 351130 w 1920187"/>
              <a:gd name="connsiteY16" fmla="*/ 526235 h 1368150"/>
              <a:gd name="connsiteX17" fmla="*/ 277978 w 1920187"/>
              <a:gd name="connsiteY17" fmla="*/ 526235 h 1368150"/>
              <a:gd name="connsiteX18" fmla="*/ 153620 w 1920187"/>
              <a:gd name="connsiteY18" fmla="*/ 482344 h 1368150"/>
              <a:gd name="connsiteX19" fmla="*/ 58522 w 1920187"/>
              <a:gd name="connsiteY19" fmla="*/ 409192 h 1368150"/>
              <a:gd name="connsiteX20" fmla="*/ 58522 w 1920187"/>
              <a:gd name="connsiteY20" fmla="*/ 409192 h 1368150"/>
              <a:gd name="connsiteX21" fmla="*/ 0 w 1920187"/>
              <a:gd name="connsiteY21" fmla="*/ 372616 h 1368150"/>
              <a:gd name="connsiteX22" fmla="*/ 7316 w 1920187"/>
              <a:gd name="connsiteY22" fmla="*/ 328725 h 1368150"/>
              <a:gd name="connsiteX23" fmla="*/ 43892 w 1920187"/>
              <a:gd name="connsiteY23" fmla="*/ 299464 h 1368150"/>
              <a:gd name="connsiteX24" fmla="*/ 102413 w 1920187"/>
              <a:gd name="connsiteY24" fmla="*/ 343355 h 1368150"/>
              <a:gd name="connsiteX25" fmla="*/ 197511 w 1920187"/>
              <a:gd name="connsiteY25" fmla="*/ 401877 h 1368150"/>
              <a:gd name="connsiteX26" fmla="*/ 358445 w 1920187"/>
              <a:gd name="connsiteY26" fmla="*/ 409192 h 1368150"/>
              <a:gd name="connsiteX27" fmla="*/ 460858 w 1920187"/>
              <a:gd name="connsiteY27" fmla="*/ 357986 h 1368150"/>
              <a:gd name="connsiteX28" fmla="*/ 548640 w 1920187"/>
              <a:gd name="connsiteY28" fmla="*/ 299464 h 1368150"/>
              <a:gd name="connsiteX29" fmla="*/ 563271 w 1920187"/>
              <a:gd name="connsiteY29" fmla="*/ 204366 h 1368150"/>
              <a:gd name="connsiteX30" fmla="*/ 738836 w 1920187"/>
              <a:gd name="connsiteY30" fmla="*/ 145845 h 1368150"/>
              <a:gd name="connsiteX31" fmla="*/ 929031 w 1920187"/>
              <a:gd name="connsiteY31" fmla="*/ 109269 h 1368150"/>
              <a:gd name="connsiteX32" fmla="*/ 1060704 w 1920187"/>
              <a:gd name="connsiteY32" fmla="*/ 58062 h 1368150"/>
              <a:gd name="connsiteX33" fmla="*/ 1185063 w 1920187"/>
              <a:gd name="connsiteY33" fmla="*/ 36117 h 1368150"/>
              <a:gd name="connsiteX34" fmla="*/ 1385522 w 1920187"/>
              <a:gd name="connsiteY34" fmla="*/ 0 h 1368150"/>
              <a:gd name="connsiteX0" fmla="*/ 1673553 w 1920187"/>
              <a:gd name="connsiteY0" fmla="*/ 72008 h 1368150"/>
              <a:gd name="connsiteX1" fmla="*/ 1457529 w 1920187"/>
              <a:gd name="connsiteY1" fmla="*/ 576064 h 1368150"/>
              <a:gd name="connsiteX2" fmla="*/ 1673554 w 1920187"/>
              <a:gd name="connsiteY2" fmla="*/ 864095 h 1368150"/>
              <a:gd name="connsiteX3" fmla="*/ 1889578 w 1920187"/>
              <a:gd name="connsiteY3" fmla="*/ 1224134 h 1368150"/>
              <a:gd name="connsiteX4" fmla="*/ 1529538 w 1920187"/>
              <a:gd name="connsiteY4" fmla="*/ 1368150 h 1368150"/>
              <a:gd name="connsiteX5" fmla="*/ 1241506 w 1920187"/>
              <a:gd name="connsiteY5" fmla="*/ 1224134 h 1368150"/>
              <a:gd name="connsiteX6" fmla="*/ 1169498 w 1920187"/>
              <a:gd name="connsiteY6" fmla="*/ 864094 h 1368150"/>
              <a:gd name="connsiteX7" fmla="*/ 1404519 w 1920187"/>
              <a:gd name="connsiteY7" fmla="*/ 628648 h 1368150"/>
              <a:gd name="connsiteX8" fmla="*/ 1316736 w 1920187"/>
              <a:gd name="connsiteY8" fmla="*/ 621333 h 1368150"/>
              <a:gd name="connsiteX9" fmla="*/ 1236269 w 1920187"/>
              <a:gd name="connsiteY9" fmla="*/ 650594 h 1368150"/>
              <a:gd name="connsiteX10" fmla="*/ 1104596 w 1920187"/>
              <a:gd name="connsiteY10" fmla="*/ 650594 h 1368150"/>
              <a:gd name="connsiteX11" fmla="*/ 980237 w 1920187"/>
              <a:gd name="connsiteY11" fmla="*/ 614018 h 1368150"/>
              <a:gd name="connsiteX12" fmla="*/ 811988 w 1920187"/>
              <a:gd name="connsiteY12" fmla="*/ 555496 h 1368150"/>
              <a:gd name="connsiteX13" fmla="*/ 716890 w 1920187"/>
              <a:gd name="connsiteY13" fmla="*/ 555496 h 1368150"/>
              <a:gd name="connsiteX14" fmla="*/ 555956 w 1920187"/>
              <a:gd name="connsiteY14" fmla="*/ 518920 h 1368150"/>
              <a:gd name="connsiteX15" fmla="*/ 490119 w 1920187"/>
              <a:gd name="connsiteY15" fmla="*/ 496974 h 1368150"/>
              <a:gd name="connsiteX16" fmla="*/ 351130 w 1920187"/>
              <a:gd name="connsiteY16" fmla="*/ 526235 h 1368150"/>
              <a:gd name="connsiteX17" fmla="*/ 277978 w 1920187"/>
              <a:gd name="connsiteY17" fmla="*/ 526235 h 1368150"/>
              <a:gd name="connsiteX18" fmla="*/ 153620 w 1920187"/>
              <a:gd name="connsiteY18" fmla="*/ 482344 h 1368150"/>
              <a:gd name="connsiteX19" fmla="*/ 58522 w 1920187"/>
              <a:gd name="connsiteY19" fmla="*/ 409192 h 1368150"/>
              <a:gd name="connsiteX20" fmla="*/ 58522 w 1920187"/>
              <a:gd name="connsiteY20" fmla="*/ 409192 h 1368150"/>
              <a:gd name="connsiteX21" fmla="*/ 0 w 1920187"/>
              <a:gd name="connsiteY21" fmla="*/ 372616 h 1368150"/>
              <a:gd name="connsiteX22" fmla="*/ 7316 w 1920187"/>
              <a:gd name="connsiteY22" fmla="*/ 328725 h 1368150"/>
              <a:gd name="connsiteX23" fmla="*/ 43892 w 1920187"/>
              <a:gd name="connsiteY23" fmla="*/ 299464 h 1368150"/>
              <a:gd name="connsiteX24" fmla="*/ 102413 w 1920187"/>
              <a:gd name="connsiteY24" fmla="*/ 343355 h 1368150"/>
              <a:gd name="connsiteX25" fmla="*/ 197511 w 1920187"/>
              <a:gd name="connsiteY25" fmla="*/ 401877 h 1368150"/>
              <a:gd name="connsiteX26" fmla="*/ 358445 w 1920187"/>
              <a:gd name="connsiteY26" fmla="*/ 409192 h 1368150"/>
              <a:gd name="connsiteX27" fmla="*/ 460858 w 1920187"/>
              <a:gd name="connsiteY27" fmla="*/ 357986 h 1368150"/>
              <a:gd name="connsiteX28" fmla="*/ 548640 w 1920187"/>
              <a:gd name="connsiteY28" fmla="*/ 299464 h 1368150"/>
              <a:gd name="connsiteX29" fmla="*/ 563271 w 1920187"/>
              <a:gd name="connsiteY29" fmla="*/ 204366 h 1368150"/>
              <a:gd name="connsiteX30" fmla="*/ 738836 w 1920187"/>
              <a:gd name="connsiteY30" fmla="*/ 145845 h 1368150"/>
              <a:gd name="connsiteX31" fmla="*/ 929031 w 1920187"/>
              <a:gd name="connsiteY31" fmla="*/ 109269 h 1368150"/>
              <a:gd name="connsiteX32" fmla="*/ 1060704 w 1920187"/>
              <a:gd name="connsiteY32" fmla="*/ 58062 h 1368150"/>
              <a:gd name="connsiteX33" fmla="*/ 1185063 w 1920187"/>
              <a:gd name="connsiteY33" fmla="*/ 36117 h 1368150"/>
              <a:gd name="connsiteX34" fmla="*/ 1385522 w 1920187"/>
              <a:gd name="connsiteY34" fmla="*/ 0 h 1368150"/>
              <a:gd name="connsiteX0" fmla="*/ 1673553 w 2064203"/>
              <a:gd name="connsiteY0" fmla="*/ 72008 h 1368150"/>
              <a:gd name="connsiteX1" fmla="*/ 1457529 w 2064203"/>
              <a:gd name="connsiteY1" fmla="*/ 576064 h 1368150"/>
              <a:gd name="connsiteX2" fmla="*/ 1673554 w 2064203"/>
              <a:gd name="connsiteY2" fmla="*/ 864095 h 1368150"/>
              <a:gd name="connsiteX3" fmla="*/ 2033594 w 2064203"/>
              <a:gd name="connsiteY3" fmla="*/ 1152126 h 1368150"/>
              <a:gd name="connsiteX4" fmla="*/ 1529538 w 2064203"/>
              <a:gd name="connsiteY4" fmla="*/ 1368150 h 1368150"/>
              <a:gd name="connsiteX5" fmla="*/ 1241506 w 2064203"/>
              <a:gd name="connsiteY5" fmla="*/ 1224134 h 1368150"/>
              <a:gd name="connsiteX6" fmla="*/ 1169498 w 2064203"/>
              <a:gd name="connsiteY6" fmla="*/ 864094 h 1368150"/>
              <a:gd name="connsiteX7" fmla="*/ 1404519 w 2064203"/>
              <a:gd name="connsiteY7" fmla="*/ 628648 h 1368150"/>
              <a:gd name="connsiteX8" fmla="*/ 1316736 w 2064203"/>
              <a:gd name="connsiteY8" fmla="*/ 621333 h 1368150"/>
              <a:gd name="connsiteX9" fmla="*/ 1236269 w 2064203"/>
              <a:gd name="connsiteY9" fmla="*/ 650594 h 1368150"/>
              <a:gd name="connsiteX10" fmla="*/ 1104596 w 2064203"/>
              <a:gd name="connsiteY10" fmla="*/ 650594 h 1368150"/>
              <a:gd name="connsiteX11" fmla="*/ 980237 w 2064203"/>
              <a:gd name="connsiteY11" fmla="*/ 614018 h 1368150"/>
              <a:gd name="connsiteX12" fmla="*/ 811988 w 2064203"/>
              <a:gd name="connsiteY12" fmla="*/ 555496 h 1368150"/>
              <a:gd name="connsiteX13" fmla="*/ 716890 w 2064203"/>
              <a:gd name="connsiteY13" fmla="*/ 555496 h 1368150"/>
              <a:gd name="connsiteX14" fmla="*/ 555956 w 2064203"/>
              <a:gd name="connsiteY14" fmla="*/ 518920 h 1368150"/>
              <a:gd name="connsiteX15" fmla="*/ 490119 w 2064203"/>
              <a:gd name="connsiteY15" fmla="*/ 496974 h 1368150"/>
              <a:gd name="connsiteX16" fmla="*/ 351130 w 2064203"/>
              <a:gd name="connsiteY16" fmla="*/ 526235 h 1368150"/>
              <a:gd name="connsiteX17" fmla="*/ 277978 w 2064203"/>
              <a:gd name="connsiteY17" fmla="*/ 526235 h 1368150"/>
              <a:gd name="connsiteX18" fmla="*/ 153620 w 2064203"/>
              <a:gd name="connsiteY18" fmla="*/ 482344 h 1368150"/>
              <a:gd name="connsiteX19" fmla="*/ 58522 w 2064203"/>
              <a:gd name="connsiteY19" fmla="*/ 409192 h 1368150"/>
              <a:gd name="connsiteX20" fmla="*/ 58522 w 2064203"/>
              <a:gd name="connsiteY20" fmla="*/ 409192 h 1368150"/>
              <a:gd name="connsiteX21" fmla="*/ 0 w 2064203"/>
              <a:gd name="connsiteY21" fmla="*/ 372616 h 1368150"/>
              <a:gd name="connsiteX22" fmla="*/ 7316 w 2064203"/>
              <a:gd name="connsiteY22" fmla="*/ 328725 h 1368150"/>
              <a:gd name="connsiteX23" fmla="*/ 43892 w 2064203"/>
              <a:gd name="connsiteY23" fmla="*/ 299464 h 1368150"/>
              <a:gd name="connsiteX24" fmla="*/ 102413 w 2064203"/>
              <a:gd name="connsiteY24" fmla="*/ 343355 h 1368150"/>
              <a:gd name="connsiteX25" fmla="*/ 197511 w 2064203"/>
              <a:gd name="connsiteY25" fmla="*/ 401877 h 1368150"/>
              <a:gd name="connsiteX26" fmla="*/ 358445 w 2064203"/>
              <a:gd name="connsiteY26" fmla="*/ 409192 h 1368150"/>
              <a:gd name="connsiteX27" fmla="*/ 460858 w 2064203"/>
              <a:gd name="connsiteY27" fmla="*/ 357986 h 1368150"/>
              <a:gd name="connsiteX28" fmla="*/ 548640 w 2064203"/>
              <a:gd name="connsiteY28" fmla="*/ 299464 h 1368150"/>
              <a:gd name="connsiteX29" fmla="*/ 563271 w 2064203"/>
              <a:gd name="connsiteY29" fmla="*/ 204366 h 1368150"/>
              <a:gd name="connsiteX30" fmla="*/ 738836 w 2064203"/>
              <a:gd name="connsiteY30" fmla="*/ 145845 h 1368150"/>
              <a:gd name="connsiteX31" fmla="*/ 929031 w 2064203"/>
              <a:gd name="connsiteY31" fmla="*/ 109269 h 1368150"/>
              <a:gd name="connsiteX32" fmla="*/ 1060704 w 2064203"/>
              <a:gd name="connsiteY32" fmla="*/ 58062 h 1368150"/>
              <a:gd name="connsiteX33" fmla="*/ 1185063 w 2064203"/>
              <a:gd name="connsiteY33" fmla="*/ 36117 h 1368150"/>
              <a:gd name="connsiteX34" fmla="*/ 1385522 w 2064203"/>
              <a:gd name="connsiteY34" fmla="*/ 0 h 1368150"/>
              <a:gd name="connsiteX0" fmla="*/ 1673553 w 1685555"/>
              <a:gd name="connsiteY0" fmla="*/ 72008 h 1368150"/>
              <a:gd name="connsiteX1" fmla="*/ 1457529 w 1685555"/>
              <a:gd name="connsiteY1" fmla="*/ 576064 h 1368150"/>
              <a:gd name="connsiteX2" fmla="*/ 1673554 w 1685555"/>
              <a:gd name="connsiteY2" fmla="*/ 864095 h 1368150"/>
              <a:gd name="connsiteX3" fmla="*/ 1529538 w 1685555"/>
              <a:gd name="connsiteY3" fmla="*/ 1368150 h 1368150"/>
              <a:gd name="connsiteX4" fmla="*/ 1241506 w 1685555"/>
              <a:gd name="connsiteY4" fmla="*/ 1224134 h 1368150"/>
              <a:gd name="connsiteX5" fmla="*/ 1169498 w 1685555"/>
              <a:gd name="connsiteY5" fmla="*/ 864094 h 1368150"/>
              <a:gd name="connsiteX6" fmla="*/ 1404519 w 1685555"/>
              <a:gd name="connsiteY6" fmla="*/ 628648 h 1368150"/>
              <a:gd name="connsiteX7" fmla="*/ 1316736 w 1685555"/>
              <a:gd name="connsiteY7" fmla="*/ 621333 h 1368150"/>
              <a:gd name="connsiteX8" fmla="*/ 1236269 w 1685555"/>
              <a:gd name="connsiteY8" fmla="*/ 650594 h 1368150"/>
              <a:gd name="connsiteX9" fmla="*/ 1104596 w 1685555"/>
              <a:gd name="connsiteY9" fmla="*/ 650594 h 1368150"/>
              <a:gd name="connsiteX10" fmla="*/ 980237 w 1685555"/>
              <a:gd name="connsiteY10" fmla="*/ 614018 h 1368150"/>
              <a:gd name="connsiteX11" fmla="*/ 811988 w 1685555"/>
              <a:gd name="connsiteY11" fmla="*/ 555496 h 1368150"/>
              <a:gd name="connsiteX12" fmla="*/ 716890 w 1685555"/>
              <a:gd name="connsiteY12" fmla="*/ 555496 h 1368150"/>
              <a:gd name="connsiteX13" fmla="*/ 555956 w 1685555"/>
              <a:gd name="connsiteY13" fmla="*/ 518920 h 1368150"/>
              <a:gd name="connsiteX14" fmla="*/ 490119 w 1685555"/>
              <a:gd name="connsiteY14" fmla="*/ 496974 h 1368150"/>
              <a:gd name="connsiteX15" fmla="*/ 351130 w 1685555"/>
              <a:gd name="connsiteY15" fmla="*/ 526235 h 1368150"/>
              <a:gd name="connsiteX16" fmla="*/ 277978 w 1685555"/>
              <a:gd name="connsiteY16" fmla="*/ 526235 h 1368150"/>
              <a:gd name="connsiteX17" fmla="*/ 153620 w 1685555"/>
              <a:gd name="connsiteY17" fmla="*/ 482344 h 1368150"/>
              <a:gd name="connsiteX18" fmla="*/ 58522 w 1685555"/>
              <a:gd name="connsiteY18" fmla="*/ 409192 h 1368150"/>
              <a:gd name="connsiteX19" fmla="*/ 58522 w 1685555"/>
              <a:gd name="connsiteY19" fmla="*/ 409192 h 1368150"/>
              <a:gd name="connsiteX20" fmla="*/ 0 w 1685555"/>
              <a:gd name="connsiteY20" fmla="*/ 372616 h 1368150"/>
              <a:gd name="connsiteX21" fmla="*/ 7316 w 1685555"/>
              <a:gd name="connsiteY21" fmla="*/ 328725 h 1368150"/>
              <a:gd name="connsiteX22" fmla="*/ 43892 w 1685555"/>
              <a:gd name="connsiteY22" fmla="*/ 299464 h 1368150"/>
              <a:gd name="connsiteX23" fmla="*/ 102413 w 1685555"/>
              <a:gd name="connsiteY23" fmla="*/ 343355 h 1368150"/>
              <a:gd name="connsiteX24" fmla="*/ 197511 w 1685555"/>
              <a:gd name="connsiteY24" fmla="*/ 401877 h 1368150"/>
              <a:gd name="connsiteX25" fmla="*/ 358445 w 1685555"/>
              <a:gd name="connsiteY25" fmla="*/ 409192 h 1368150"/>
              <a:gd name="connsiteX26" fmla="*/ 460858 w 1685555"/>
              <a:gd name="connsiteY26" fmla="*/ 357986 h 1368150"/>
              <a:gd name="connsiteX27" fmla="*/ 548640 w 1685555"/>
              <a:gd name="connsiteY27" fmla="*/ 299464 h 1368150"/>
              <a:gd name="connsiteX28" fmla="*/ 563271 w 1685555"/>
              <a:gd name="connsiteY28" fmla="*/ 204366 h 1368150"/>
              <a:gd name="connsiteX29" fmla="*/ 738836 w 1685555"/>
              <a:gd name="connsiteY29" fmla="*/ 145845 h 1368150"/>
              <a:gd name="connsiteX30" fmla="*/ 929031 w 1685555"/>
              <a:gd name="connsiteY30" fmla="*/ 109269 h 1368150"/>
              <a:gd name="connsiteX31" fmla="*/ 1060704 w 1685555"/>
              <a:gd name="connsiteY31" fmla="*/ 58062 h 1368150"/>
              <a:gd name="connsiteX32" fmla="*/ 1185063 w 1685555"/>
              <a:gd name="connsiteY32" fmla="*/ 36117 h 1368150"/>
              <a:gd name="connsiteX33" fmla="*/ 1385522 w 1685555"/>
              <a:gd name="connsiteY33" fmla="*/ 0 h 1368150"/>
              <a:gd name="connsiteX0" fmla="*/ 1673553 w 1701695"/>
              <a:gd name="connsiteY0" fmla="*/ 72008 h 1368150"/>
              <a:gd name="connsiteX1" fmla="*/ 1457529 w 1701695"/>
              <a:gd name="connsiteY1" fmla="*/ 576064 h 1368150"/>
              <a:gd name="connsiteX2" fmla="*/ 1673554 w 1701695"/>
              <a:gd name="connsiteY2" fmla="*/ 864095 h 1368150"/>
              <a:gd name="connsiteX3" fmla="*/ 1626377 w 1701695"/>
              <a:gd name="connsiteY3" fmla="*/ 1109593 h 1368150"/>
              <a:gd name="connsiteX4" fmla="*/ 1529538 w 1701695"/>
              <a:gd name="connsiteY4" fmla="*/ 1368150 h 1368150"/>
              <a:gd name="connsiteX5" fmla="*/ 1241506 w 1701695"/>
              <a:gd name="connsiteY5" fmla="*/ 1224134 h 1368150"/>
              <a:gd name="connsiteX6" fmla="*/ 1169498 w 1701695"/>
              <a:gd name="connsiteY6" fmla="*/ 864094 h 1368150"/>
              <a:gd name="connsiteX7" fmla="*/ 1404519 w 1701695"/>
              <a:gd name="connsiteY7" fmla="*/ 628648 h 1368150"/>
              <a:gd name="connsiteX8" fmla="*/ 1316736 w 1701695"/>
              <a:gd name="connsiteY8" fmla="*/ 621333 h 1368150"/>
              <a:gd name="connsiteX9" fmla="*/ 1236269 w 1701695"/>
              <a:gd name="connsiteY9" fmla="*/ 650594 h 1368150"/>
              <a:gd name="connsiteX10" fmla="*/ 1104596 w 1701695"/>
              <a:gd name="connsiteY10" fmla="*/ 650594 h 1368150"/>
              <a:gd name="connsiteX11" fmla="*/ 980237 w 1701695"/>
              <a:gd name="connsiteY11" fmla="*/ 614018 h 1368150"/>
              <a:gd name="connsiteX12" fmla="*/ 811988 w 1701695"/>
              <a:gd name="connsiteY12" fmla="*/ 555496 h 1368150"/>
              <a:gd name="connsiteX13" fmla="*/ 716890 w 1701695"/>
              <a:gd name="connsiteY13" fmla="*/ 555496 h 1368150"/>
              <a:gd name="connsiteX14" fmla="*/ 555956 w 1701695"/>
              <a:gd name="connsiteY14" fmla="*/ 518920 h 1368150"/>
              <a:gd name="connsiteX15" fmla="*/ 490119 w 1701695"/>
              <a:gd name="connsiteY15" fmla="*/ 496974 h 1368150"/>
              <a:gd name="connsiteX16" fmla="*/ 351130 w 1701695"/>
              <a:gd name="connsiteY16" fmla="*/ 526235 h 1368150"/>
              <a:gd name="connsiteX17" fmla="*/ 277978 w 1701695"/>
              <a:gd name="connsiteY17" fmla="*/ 526235 h 1368150"/>
              <a:gd name="connsiteX18" fmla="*/ 153620 w 1701695"/>
              <a:gd name="connsiteY18" fmla="*/ 482344 h 1368150"/>
              <a:gd name="connsiteX19" fmla="*/ 58522 w 1701695"/>
              <a:gd name="connsiteY19" fmla="*/ 409192 h 1368150"/>
              <a:gd name="connsiteX20" fmla="*/ 58522 w 1701695"/>
              <a:gd name="connsiteY20" fmla="*/ 409192 h 1368150"/>
              <a:gd name="connsiteX21" fmla="*/ 0 w 1701695"/>
              <a:gd name="connsiteY21" fmla="*/ 372616 h 1368150"/>
              <a:gd name="connsiteX22" fmla="*/ 7316 w 1701695"/>
              <a:gd name="connsiteY22" fmla="*/ 328725 h 1368150"/>
              <a:gd name="connsiteX23" fmla="*/ 43892 w 1701695"/>
              <a:gd name="connsiteY23" fmla="*/ 299464 h 1368150"/>
              <a:gd name="connsiteX24" fmla="*/ 102413 w 1701695"/>
              <a:gd name="connsiteY24" fmla="*/ 343355 h 1368150"/>
              <a:gd name="connsiteX25" fmla="*/ 197511 w 1701695"/>
              <a:gd name="connsiteY25" fmla="*/ 401877 h 1368150"/>
              <a:gd name="connsiteX26" fmla="*/ 358445 w 1701695"/>
              <a:gd name="connsiteY26" fmla="*/ 409192 h 1368150"/>
              <a:gd name="connsiteX27" fmla="*/ 460858 w 1701695"/>
              <a:gd name="connsiteY27" fmla="*/ 357986 h 1368150"/>
              <a:gd name="connsiteX28" fmla="*/ 548640 w 1701695"/>
              <a:gd name="connsiteY28" fmla="*/ 299464 h 1368150"/>
              <a:gd name="connsiteX29" fmla="*/ 563271 w 1701695"/>
              <a:gd name="connsiteY29" fmla="*/ 204366 h 1368150"/>
              <a:gd name="connsiteX30" fmla="*/ 738836 w 1701695"/>
              <a:gd name="connsiteY30" fmla="*/ 145845 h 1368150"/>
              <a:gd name="connsiteX31" fmla="*/ 929031 w 1701695"/>
              <a:gd name="connsiteY31" fmla="*/ 109269 h 1368150"/>
              <a:gd name="connsiteX32" fmla="*/ 1060704 w 1701695"/>
              <a:gd name="connsiteY32" fmla="*/ 58062 h 1368150"/>
              <a:gd name="connsiteX33" fmla="*/ 1185063 w 1701695"/>
              <a:gd name="connsiteY33" fmla="*/ 36117 h 1368150"/>
              <a:gd name="connsiteX34" fmla="*/ 1385522 w 1701695"/>
              <a:gd name="connsiteY34" fmla="*/ 0 h 1368150"/>
              <a:gd name="connsiteX0" fmla="*/ 1673553 w 1944397"/>
              <a:gd name="connsiteY0" fmla="*/ 72008 h 1368150"/>
              <a:gd name="connsiteX1" fmla="*/ 1457529 w 1944397"/>
              <a:gd name="connsiteY1" fmla="*/ 576064 h 1368150"/>
              <a:gd name="connsiteX2" fmla="*/ 1673554 w 1944397"/>
              <a:gd name="connsiteY2" fmla="*/ 864095 h 1368150"/>
              <a:gd name="connsiteX3" fmla="*/ 1626377 w 1944397"/>
              <a:gd name="connsiteY3" fmla="*/ 1109593 h 1368150"/>
              <a:gd name="connsiteX4" fmla="*/ 1529538 w 1944397"/>
              <a:gd name="connsiteY4" fmla="*/ 1368150 h 1368150"/>
              <a:gd name="connsiteX5" fmla="*/ 1241506 w 1944397"/>
              <a:gd name="connsiteY5" fmla="*/ 1224134 h 1368150"/>
              <a:gd name="connsiteX6" fmla="*/ 1169498 w 1944397"/>
              <a:gd name="connsiteY6" fmla="*/ 864094 h 1368150"/>
              <a:gd name="connsiteX7" fmla="*/ 1404519 w 1944397"/>
              <a:gd name="connsiteY7" fmla="*/ 628648 h 1368150"/>
              <a:gd name="connsiteX8" fmla="*/ 1316736 w 1944397"/>
              <a:gd name="connsiteY8" fmla="*/ 621333 h 1368150"/>
              <a:gd name="connsiteX9" fmla="*/ 1236269 w 1944397"/>
              <a:gd name="connsiteY9" fmla="*/ 650594 h 1368150"/>
              <a:gd name="connsiteX10" fmla="*/ 1104596 w 1944397"/>
              <a:gd name="connsiteY10" fmla="*/ 650594 h 1368150"/>
              <a:gd name="connsiteX11" fmla="*/ 980237 w 1944397"/>
              <a:gd name="connsiteY11" fmla="*/ 614018 h 1368150"/>
              <a:gd name="connsiteX12" fmla="*/ 811988 w 1944397"/>
              <a:gd name="connsiteY12" fmla="*/ 555496 h 1368150"/>
              <a:gd name="connsiteX13" fmla="*/ 716890 w 1944397"/>
              <a:gd name="connsiteY13" fmla="*/ 555496 h 1368150"/>
              <a:gd name="connsiteX14" fmla="*/ 555956 w 1944397"/>
              <a:gd name="connsiteY14" fmla="*/ 518920 h 1368150"/>
              <a:gd name="connsiteX15" fmla="*/ 490119 w 1944397"/>
              <a:gd name="connsiteY15" fmla="*/ 496974 h 1368150"/>
              <a:gd name="connsiteX16" fmla="*/ 351130 w 1944397"/>
              <a:gd name="connsiteY16" fmla="*/ 526235 h 1368150"/>
              <a:gd name="connsiteX17" fmla="*/ 277978 w 1944397"/>
              <a:gd name="connsiteY17" fmla="*/ 526235 h 1368150"/>
              <a:gd name="connsiteX18" fmla="*/ 153620 w 1944397"/>
              <a:gd name="connsiteY18" fmla="*/ 482344 h 1368150"/>
              <a:gd name="connsiteX19" fmla="*/ 58522 w 1944397"/>
              <a:gd name="connsiteY19" fmla="*/ 409192 h 1368150"/>
              <a:gd name="connsiteX20" fmla="*/ 58522 w 1944397"/>
              <a:gd name="connsiteY20" fmla="*/ 409192 h 1368150"/>
              <a:gd name="connsiteX21" fmla="*/ 0 w 1944397"/>
              <a:gd name="connsiteY21" fmla="*/ 372616 h 1368150"/>
              <a:gd name="connsiteX22" fmla="*/ 7316 w 1944397"/>
              <a:gd name="connsiteY22" fmla="*/ 328725 h 1368150"/>
              <a:gd name="connsiteX23" fmla="*/ 43892 w 1944397"/>
              <a:gd name="connsiteY23" fmla="*/ 299464 h 1368150"/>
              <a:gd name="connsiteX24" fmla="*/ 102413 w 1944397"/>
              <a:gd name="connsiteY24" fmla="*/ 343355 h 1368150"/>
              <a:gd name="connsiteX25" fmla="*/ 197511 w 1944397"/>
              <a:gd name="connsiteY25" fmla="*/ 401877 h 1368150"/>
              <a:gd name="connsiteX26" fmla="*/ 358445 w 1944397"/>
              <a:gd name="connsiteY26" fmla="*/ 409192 h 1368150"/>
              <a:gd name="connsiteX27" fmla="*/ 460858 w 1944397"/>
              <a:gd name="connsiteY27" fmla="*/ 357986 h 1368150"/>
              <a:gd name="connsiteX28" fmla="*/ 548640 w 1944397"/>
              <a:gd name="connsiteY28" fmla="*/ 299464 h 1368150"/>
              <a:gd name="connsiteX29" fmla="*/ 563271 w 1944397"/>
              <a:gd name="connsiteY29" fmla="*/ 204366 h 1368150"/>
              <a:gd name="connsiteX30" fmla="*/ 738836 w 1944397"/>
              <a:gd name="connsiteY30" fmla="*/ 145845 h 1368150"/>
              <a:gd name="connsiteX31" fmla="*/ 929031 w 1944397"/>
              <a:gd name="connsiteY31" fmla="*/ 109269 h 1368150"/>
              <a:gd name="connsiteX32" fmla="*/ 1060704 w 1944397"/>
              <a:gd name="connsiteY32" fmla="*/ 58062 h 1368150"/>
              <a:gd name="connsiteX33" fmla="*/ 1185063 w 1944397"/>
              <a:gd name="connsiteY33" fmla="*/ 36117 h 1368150"/>
              <a:gd name="connsiteX34" fmla="*/ 1385522 w 1944397"/>
              <a:gd name="connsiteY34" fmla="*/ 0 h 1368150"/>
              <a:gd name="connsiteX0" fmla="*/ 1673553 w 2135590"/>
              <a:gd name="connsiteY0" fmla="*/ 72008 h 1368150"/>
              <a:gd name="connsiteX1" fmla="*/ 1457529 w 2135590"/>
              <a:gd name="connsiteY1" fmla="*/ 576064 h 1368150"/>
              <a:gd name="connsiteX2" fmla="*/ 1673554 w 2135590"/>
              <a:gd name="connsiteY2" fmla="*/ 864095 h 1368150"/>
              <a:gd name="connsiteX3" fmla="*/ 1817570 w 2135590"/>
              <a:gd name="connsiteY3" fmla="*/ 1224134 h 1368150"/>
              <a:gd name="connsiteX4" fmla="*/ 1529538 w 2135590"/>
              <a:gd name="connsiteY4" fmla="*/ 1368150 h 1368150"/>
              <a:gd name="connsiteX5" fmla="*/ 1241506 w 2135590"/>
              <a:gd name="connsiteY5" fmla="*/ 1224134 h 1368150"/>
              <a:gd name="connsiteX6" fmla="*/ 1169498 w 2135590"/>
              <a:gd name="connsiteY6" fmla="*/ 864094 h 1368150"/>
              <a:gd name="connsiteX7" fmla="*/ 1404519 w 2135590"/>
              <a:gd name="connsiteY7" fmla="*/ 628648 h 1368150"/>
              <a:gd name="connsiteX8" fmla="*/ 1316736 w 2135590"/>
              <a:gd name="connsiteY8" fmla="*/ 621333 h 1368150"/>
              <a:gd name="connsiteX9" fmla="*/ 1236269 w 2135590"/>
              <a:gd name="connsiteY9" fmla="*/ 650594 h 1368150"/>
              <a:gd name="connsiteX10" fmla="*/ 1104596 w 2135590"/>
              <a:gd name="connsiteY10" fmla="*/ 650594 h 1368150"/>
              <a:gd name="connsiteX11" fmla="*/ 980237 w 2135590"/>
              <a:gd name="connsiteY11" fmla="*/ 614018 h 1368150"/>
              <a:gd name="connsiteX12" fmla="*/ 811988 w 2135590"/>
              <a:gd name="connsiteY12" fmla="*/ 555496 h 1368150"/>
              <a:gd name="connsiteX13" fmla="*/ 716890 w 2135590"/>
              <a:gd name="connsiteY13" fmla="*/ 555496 h 1368150"/>
              <a:gd name="connsiteX14" fmla="*/ 555956 w 2135590"/>
              <a:gd name="connsiteY14" fmla="*/ 518920 h 1368150"/>
              <a:gd name="connsiteX15" fmla="*/ 490119 w 2135590"/>
              <a:gd name="connsiteY15" fmla="*/ 496974 h 1368150"/>
              <a:gd name="connsiteX16" fmla="*/ 351130 w 2135590"/>
              <a:gd name="connsiteY16" fmla="*/ 526235 h 1368150"/>
              <a:gd name="connsiteX17" fmla="*/ 277978 w 2135590"/>
              <a:gd name="connsiteY17" fmla="*/ 526235 h 1368150"/>
              <a:gd name="connsiteX18" fmla="*/ 153620 w 2135590"/>
              <a:gd name="connsiteY18" fmla="*/ 482344 h 1368150"/>
              <a:gd name="connsiteX19" fmla="*/ 58522 w 2135590"/>
              <a:gd name="connsiteY19" fmla="*/ 409192 h 1368150"/>
              <a:gd name="connsiteX20" fmla="*/ 58522 w 2135590"/>
              <a:gd name="connsiteY20" fmla="*/ 409192 h 1368150"/>
              <a:gd name="connsiteX21" fmla="*/ 0 w 2135590"/>
              <a:gd name="connsiteY21" fmla="*/ 372616 h 1368150"/>
              <a:gd name="connsiteX22" fmla="*/ 7316 w 2135590"/>
              <a:gd name="connsiteY22" fmla="*/ 328725 h 1368150"/>
              <a:gd name="connsiteX23" fmla="*/ 43892 w 2135590"/>
              <a:gd name="connsiteY23" fmla="*/ 299464 h 1368150"/>
              <a:gd name="connsiteX24" fmla="*/ 102413 w 2135590"/>
              <a:gd name="connsiteY24" fmla="*/ 343355 h 1368150"/>
              <a:gd name="connsiteX25" fmla="*/ 197511 w 2135590"/>
              <a:gd name="connsiteY25" fmla="*/ 401877 h 1368150"/>
              <a:gd name="connsiteX26" fmla="*/ 358445 w 2135590"/>
              <a:gd name="connsiteY26" fmla="*/ 409192 h 1368150"/>
              <a:gd name="connsiteX27" fmla="*/ 460858 w 2135590"/>
              <a:gd name="connsiteY27" fmla="*/ 357986 h 1368150"/>
              <a:gd name="connsiteX28" fmla="*/ 548640 w 2135590"/>
              <a:gd name="connsiteY28" fmla="*/ 299464 h 1368150"/>
              <a:gd name="connsiteX29" fmla="*/ 563271 w 2135590"/>
              <a:gd name="connsiteY29" fmla="*/ 204366 h 1368150"/>
              <a:gd name="connsiteX30" fmla="*/ 738836 w 2135590"/>
              <a:gd name="connsiteY30" fmla="*/ 145845 h 1368150"/>
              <a:gd name="connsiteX31" fmla="*/ 929031 w 2135590"/>
              <a:gd name="connsiteY31" fmla="*/ 109269 h 1368150"/>
              <a:gd name="connsiteX32" fmla="*/ 1060704 w 2135590"/>
              <a:gd name="connsiteY32" fmla="*/ 58062 h 1368150"/>
              <a:gd name="connsiteX33" fmla="*/ 1185063 w 2135590"/>
              <a:gd name="connsiteY33" fmla="*/ 36117 h 1368150"/>
              <a:gd name="connsiteX34" fmla="*/ 1385522 w 2135590"/>
              <a:gd name="connsiteY34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1169498 w 1942968"/>
              <a:gd name="connsiteY6" fmla="*/ 864094 h 1368150"/>
              <a:gd name="connsiteX7" fmla="*/ 1404519 w 1942968"/>
              <a:gd name="connsiteY7" fmla="*/ 628648 h 1368150"/>
              <a:gd name="connsiteX8" fmla="*/ 1316736 w 1942968"/>
              <a:gd name="connsiteY8" fmla="*/ 621333 h 1368150"/>
              <a:gd name="connsiteX9" fmla="*/ 1236269 w 1942968"/>
              <a:gd name="connsiteY9" fmla="*/ 650594 h 1368150"/>
              <a:gd name="connsiteX10" fmla="*/ 1104596 w 1942968"/>
              <a:gd name="connsiteY10" fmla="*/ 650594 h 1368150"/>
              <a:gd name="connsiteX11" fmla="*/ 980237 w 1942968"/>
              <a:gd name="connsiteY11" fmla="*/ 614018 h 1368150"/>
              <a:gd name="connsiteX12" fmla="*/ 811988 w 1942968"/>
              <a:gd name="connsiteY12" fmla="*/ 555496 h 1368150"/>
              <a:gd name="connsiteX13" fmla="*/ 716890 w 1942968"/>
              <a:gd name="connsiteY13" fmla="*/ 555496 h 1368150"/>
              <a:gd name="connsiteX14" fmla="*/ 555956 w 1942968"/>
              <a:gd name="connsiteY14" fmla="*/ 518920 h 1368150"/>
              <a:gd name="connsiteX15" fmla="*/ 490119 w 1942968"/>
              <a:gd name="connsiteY15" fmla="*/ 496974 h 1368150"/>
              <a:gd name="connsiteX16" fmla="*/ 351130 w 1942968"/>
              <a:gd name="connsiteY16" fmla="*/ 526235 h 1368150"/>
              <a:gd name="connsiteX17" fmla="*/ 277978 w 1942968"/>
              <a:gd name="connsiteY17" fmla="*/ 526235 h 1368150"/>
              <a:gd name="connsiteX18" fmla="*/ 153620 w 1942968"/>
              <a:gd name="connsiteY18" fmla="*/ 482344 h 1368150"/>
              <a:gd name="connsiteX19" fmla="*/ 58522 w 1942968"/>
              <a:gd name="connsiteY19" fmla="*/ 409192 h 1368150"/>
              <a:gd name="connsiteX20" fmla="*/ 58522 w 1942968"/>
              <a:gd name="connsiteY20" fmla="*/ 409192 h 1368150"/>
              <a:gd name="connsiteX21" fmla="*/ 0 w 1942968"/>
              <a:gd name="connsiteY21" fmla="*/ 372616 h 1368150"/>
              <a:gd name="connsiteX22" fmla="*/ 7316 w 1942968"/>
              <a:gd name="connsiteY22" fmla="*/ 328725 h 1368150"/>
              <a:gd name="connsiteX23" fmla="*/ 43892 w 1942968"/>
              <a:gd name="connsiteY23" fmla="*/ 299464 h 1368150"/>
              <a:gd name="connsiteX24" fmla="*/ 102413 w 1942968"/>
              <a:gd name="connsiteY24" fmla="*/ 343355 h 1368150"/>
              <a:gd name="connsiteX25" fmla="*/ 197511 w 1942968"/>
              <a:gd name="connsiteY25" fmla="*/ 401877 h 1368150"/>
              <a:gd name="connsiteX26" fmla="*/ 358445 w 1942968"/>
              <a:gd name="connsiteY26" fmla="*/ 409192 h 1368150"/>
              <a:gd name="connsiteX27" fmla="*/ 460858 w 1942968"/>
              <a:gd name="connsiteY27" fmla="*/ 357986 h 1368150"/>
              <a:gd name="connsiteX28" fmla="*/ 548640 w 1942968"/>
              <a:gd name="connsiteY28" fmla="*/ 299464 h 1368150"/>
              <a:gd name="connsiteX29" fmla="*/ 563271 w 1942968"/>
              <a:gd name="connsiteY29" fmla="*/ 204366 h 1368150"/>
              <a:gd name="connsiteX30" fmla="*/ 738836 w 1942968"/>
              <a:gd name="connsiteY30" fmla="*/ 145845 h 1368150"/>
              <a:gd name="connsiteX31" fmla="*/ 929031 w 1942968"/>
              <a:gd name="connsiteY31" fmla="*/ 109269 h 1368150"/>
              <a:gd name="connsiteX32" fmla="*/ 1060704 w 1942968"/>
              <a:gd name="connsiteY32" fmla="*/ 58062 h 1368150"/>
              <a:gd name="connsiteX33" fmla="*/ 1185063 w 1942968"/>
              <a:gd name="connsiteY33" fmla="*/ 36117 h 1368150"/>
              <a:gd name="connsiteX34" fmla="*/ 1385522 w 1942968"/>
              <a:gd name="connsiteY34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1169498 w 1942968"/>
              <a:gd name="connsiteY6" fmla="*/ 864094 h 1368150"/>
              <a:gd name="connsiteX7" fmla="*/ 1404519 w 1942968"/>
              <a:gd name="connsiteY7" fmla="*/ 628648 h 1368150"/>
              <a:gd name="connsiteX8" fmla="*/ 1316736 w 1942968"/>
              <a:gd name="connsiteY8" fmla="*/ 621333 h 1368150"/>
              <a:gd name="connsiteX9" fmla="*/ 1236269 w 1942968"/>
              <a:gd name="connsiteY9" fmla="*/ 650594 h 1368150"/>
              <a:gd name="connsiteX10" fmla="*/ 1104596 w 1942968"/>
              <a:gd name="connsiteY10" fmla="*/ 650594 h 1368150"/>
              <a:gd name="connsiteX11" fmla="*/ 980237 w 1942968"/>
              <a:gd name="connsiteY11" fmla="*/ 614018 h 1368150"/>
              <a:gd name="connsiteX12" fmla="*/ 811988 w 1942968"/>
              <a:gd name="connsiteY12" fmla="*/ 555496 h 1368150"/>
              <a:gd name="connsiteX13" fmla="*/ 716890 w 1942968"/>
              <a:gd name="connsiteY13" fmla="*/ 555496 h 1368150"/>
              <a:gd name="connsiteX14" fmla="*/ 555956 w 1942968"/>
              <a:gd name="connsiteY14" fmla="*/ 518920 h 1368150"/>
              <a:gd name="connsiteX15" fmla="*/ 490119 w 1942968"/>
              <a:gd name="connsiteY15" fmla="*/ 496974 h 1368150"/>
              <a:gd name="connsiteX16" fmla="*/ 351130 w 1942968"/>
              <a:gd name="connsiteY16" fmla="*/ 526235 h 1368150"/>
              <a:gd name="connsiteX17" fmla="*/ 277978 w 1942968"/>
              <a:gd name="connsiteY17" fmla="*/ 526235 h 1368150"/>
              <a:gd name="connsiteX18" fmla="*/ 153620 w 1942968"/>
              <a:gd name="connsiteY18" fmla="*/ 482344 h 1368150"/>
              <a:gd name="connsiteX19" fmla="*/ 58522 w 1942968"/>
              <a:gd name="connsiteY19" fmla="*/ 409192 h 1368150"/>
              <a:gd name="connsiteX20" fmla="*/ 58522 w 1942968"/>
              <a:gd name="connsiteY20" fmla="*/ 409192 h 1368150"/>
              <a:gd name="connsiteX21" fmla="*/ 0 w 1942968"/>
              <a:gd name="connsiteY21" fmla="*/ 372616 h 1368150"/>
              <a:gd name="connsiteX22" fmla="*/ 7316 w 1942968"/>
              <a:gd name="connsiteY22" fmla="*/ 328725 h 1368150"/>
              <a:gd name="connsiteX23" fmla="*/ 43892 w 1942968"/>
              <a:gd name="connsiteY23" fmla="*/ 299464 h 1368150"/>
              <a:gd name="connsiteX24" fmla="*/ 102413 w 1942968"/>
              <a:gd name="connsiteY24" fmla="*/ 343355 h 1368150"/>
              <a:gd name="connsiteX25" fmla="*/ 197511 w 1942968"/>
              <a:gd name="connsiteY25" fmla="*/ 401877 h 1368150"/>
              <a:gd name="connsiteX26" fmla="*/ 358445 w 1942968"/>
              <a:gd name="connsiteY26" fmla="*/ 409192 h 1368150"/>
              <a:gd name="connsiteX27" fmla="*/ 460858 w 1942968"/>
              <a:gd name="connsiteY27" fmla="*/ 357986 h 1368150"/>
              <a:gd name="connsiteX28" fmla="*/ 548640 w 1942968"/>
              <a:gd name="connsiteY28" fmla="*/ 299464 h 1368150"/>
              <a:gd name="connsiteX29" fmla="*/ 563271 w 1942968"/>
              <a:gd name="connsiteY29" fmla="*/ 204366 h 1368150"/>
              <a:gd name="connsiteX30" fmla="*/ 738836 w 1942968"/>
              <a:gd name="connsiteY30" fmla="*/ 145845 h 1368150"/>
              <a:gd name="connsiteX31" fmla="*/ 929031 w 1942968"/>
              <a:gd name="connsiteY31" fmla="*/ 109269 h 1368150"/>
              <a:gd name="connsiteX32" fmla="*/ 1060704 w 1942968"/>
              <a:gd name="connsiteY32" fmla="*/ 58062 h 1368150"/>
              <a:gd name="connsiteX33" fmla="*/ 1185063 w 1942968"/>
              <a:gd name="connsiteY33" fmla="*/ 36117 h 1368150"/>
              <a:gd name="connsiteX34" fmla="*/ 1385522 w 1942968"/>
              <a:gd name="connsiteY34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1169498 w 1942968"/>
              <a:gd name="connsiteY6" fmla="*/ 864094 h 1368150"/>
              <a:gd name="connsiteX7" fmla="*/ 1404519 w 1942968"/>
              <a:gd name="connsiteY7" fmla="*/ 628648 h 1368150"/>
              <a:gd name="connsiteX8" fmla="*/ 1316736 w 1942968"/>
              <a:gd name="connsiteY8" fmla="*/ 621333 h 1368150"/>
              <a:gd name="connsiteX9" fmla="*/ 1236269 w 1942968"/>
              <a:gd name="connsiteY9" fmla="*/ 650594 h 1368150"/>
              <a:gd name="connsiteX10" fmla="*/ 1104596 w 1942968"/>
              <a:gd name="connsiteY10" fmla="*/ 650594 h 1368150"/>
              <a:gd name="connsiteX11" fmla="*/ 980237 w 1942968"/>
              <a:gd name="connsiteY11" fmla="*/ 614018 h 1368150"/>
              <a:gd name="connsiteX12" fmla="*/ 811988 w 1942968"/>
              <a:gd name="connsiteY12" fmla="*/ 555496 h 1368150"/>
              <a:gd name="connsiteX13" fmla="*/ 716890 w 1942968"/>
              <a:gd name="connsiteY13" fmla="*/ 555496 h 1368150"/>
              <a:gd name="connsiteX14" fmla="*/ 555956 w 1942968"/>
              <a:gd name="connsiteY14" fmla="*/ 518920 h 1368150"/>
              <a:gd name="connsiteX15" fmla="*/ 490119 w 1942968"/>
              <a:gd name="connsiteY15" fmla="*/ 496974 h 1368150"/>
              <a:gd name="connsiteX16" fmla="*/ 351130 w 1942968"/>
              <a:gd name="connsiteY16" fmla="*/ 526235 h 1368150"/>
              <a:gd name="connsiteX17" fmla="*/ 277978 w 1942968"/>
              <a:gd name="connsiteY17" fmla="*/ 526235 h 1368150"/>
              <a:gd name="connsiteX18" fmla="*/ 153620 w 1942968"/>
              <a:gd name="connsiteY18" fmla="*/ 482344 h 1368150"/>
              <a:gd name="connsiteX19" fmla="*/ 58522 w 1942968"/>
              <a:gd name="connsiteY19" fmla="*/ 409192 h 1368150"/>
              <a:gd name="connsiteX20" fmla="*/ 58522 w 1942968"/>
              <a:gd name="connsiteY20" fmla="*/ 409192 h 1368150"/>
              <a:gd name="connsiteX21" fmla="*/ 0 w 1942968"/>
              <a:gd name="connsiteY21" fmla="*/ 372616 h 1368150"/>
              <a:gd name="connsiteX22" fmla="*/ 7316 w 1942968"/>
              <a:gd name="connsiteY22" fmla="*/ 328725 h 1368150"/>
              <a:gd name="connsiteX23" fmla="*/ 43892 w 1942968"/>
              <a:gd name="connsiteY23" fmla="*/ 299464 h 1368150"/>
              <a:gd name="connsiteX24" fmla="*/ 102413 w 1942968"/>
              <a:gd name="connsiteY24" fmla="*/ 343355 h 1368150"/>
              <a:gd name="connsiteX25" fmla="*/ 197511 w 1942968"/>
              <a:gd name="connsiteY25" fmla="*/ 401877 h 1368150"/>
              <a:gd name="connsiteX26" fmla="*/ 358445 w 1942968"/>
              <a:gd name="connsiteY26" fmla="*/ 409192 h 1368150"/>
              <a:gd name="connsiteX27" fmla="*/ 460858 w 1942968"/>
              <a:gd name="connsiteY27" fmla="*/ 357986 h 1368150"/>
              <a:gd name="connsiteX28" fmla="*/ 548640 w 1942968"/>
              <a:gd name="connsiteY28" fmla="*/ 299464 h 1368150"/>
              <a:gd name="connsiteX29" fmla="*/ 563271 w 1942968"/>
              <a:gd name="connsiteY29" fmla="*/ 204366 h 1368150"/>
              <a:gd name="connsiteX30" fmla="*/ 738836 w 1942968"/>
              <a:gd name="connsiteY30" fmla="*/ 145845 h 1368150"/>
              <a:gd name="connsiteX31" fmla="*/ 929031 w 1942968"/>
              <a:gd name="connsiteY31" fmla="*/ 109269 h 1368150"/>
              <a:gd name="connsiteX32" fmla="*/ 1060704 w 1942968"/>
              <a:gd name="connsiteY32" fmla="*/ 58062 h 1368150"/>
              <a:gd name="connsiteX33" fmla="*/ 1185063 w 1942968"/>
              <a:gd name="connsiteY33" fmla="*/ 36117 h 1368150"/>
              <a:gd name="connsiteX34" fmla="*/ 1385522 w 1942968"/>
              <a:gd name="connsiteY34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1189647 w 1942968"/>
              <a:gd name="connsiteY6" fmla="*/ 1055002 h 1368150"/>
              <a:gd name="connsiteX7" fmla="*/ 1169498 w 1942968"/>
              <a:gd name="connsiteY7" fmla="*/ 864094 h 1368150"/>
              <a:gd name="connsiteX8" fmla="*/ 1404519 w 1942968"/>
              <a:gd name="connsiteY8" fmla="*/ 628648 h 1368150"/>
              <a:gd name="connsiteX9" fmla="*/ 1316736 w 1942968"/>
              <a:gd name="connsiteY9" fmla="*/ 621333 h 1368150"/>
              <a:gd name="connsiteX10" fmla="*/ 1236269 w 1942968"/>
              <a:gd name="connsiteY10" fmla="*/ 650594 h 1368150"/>
              <a:gd name="connsiteX11" fmla="*/ 1104596 w 1942968"/>
              <a:gd name="connsiteY11" fmla="*/ 650594 h 1368150"/>
              <a:gd name="connsiteX12" fmla="*/ 980237 w 1942968"/>
              <a:gd name="connsiteY12" fmla="*/ 614018 h 1368150"/>
              <a:gd name="connsiteX13" fmla="*/ 811988 w 1942968"/>
              <a:gd name="connsiteY13" fmla="*/ 555496 h 1368150"/>
              <a:gd name="connsiteX14" fmla="*/ 716890 w 1942968"/>
              <a:gd name="connsiteY14" fmla="*/ 555496 h 1368150"/>
              <a:gd name="connsiteX15" fmla="*/ 555956 w 1942968"/>
              <a:gd name="connsiteY15" fmla="*/ 518920 h 1368150"/>
              <a:gd name="connsiteX16" fmla="*/ 490119 w 1942968"/>
              <a:gd name="connsiteY16" fmla="*/ 496974 h 1368150"/>
              <a:gd name="connsiteX17" fmla="*/ 351130 w 1942968"/>
              <a:gd name="connsiteY17" fmla="*/ 526235 h 1368150"/>
              <a:gd name="connsiteX18" fmla="*/ 277978 w 1942968"/>
              <a:gd name="connsiteY18" fmla="*/ 526235 h 1368150"/>
              <a:gd name="connsiteX19" fmla="*/ 153620 w 1942968"/>
              <a:gd name="connsiteY19" fmla="*/ 482344 h 1368150"/>
              <a:gd name="connsiteX20" fmla="*/ 58522 w 1942968"/>
              <a:gd name="connsiteY20" fmla="*/ 409192 h 1368150"/>
              <a:gd name="connsiteX21" fmla="*/ 58522 w 1942968"/>
              <a:gd name="connsiteY21" fmla="*/ 409192 h 1368150"/>
              <a:gd name="connsiteX22" fmla="*/ 0 w 1942968"/>
              <a:gd name="connsiteY22" fmla="*/ 372616 h 1368150"/>
              <a:gd name="connsiteX23" fmla="*/ 7316 w 1942968"/>
              <a:gd name="connsiteY23" fmla="*/ 328725 h 1368150"/>
              <a:gd name="connsiteX24" fmla="*/ 43892 w 1942968"/>
              <a:gd name="connsiteY24" fmla="*/ 299464 h 1368150"/>
              <a:gd name="connsiteX25" fmla="*/ 102413 w 1942968"/>
              <a:gd name="connsiteY25" fmla="*/ 343355 h 1368150"/>
              <a:gd name="connsiteX26" fmla="*/ 197511 w 1942968"/>
              <a:gd name="connsiteY26" fmla="*/ 401877 h 1368150"/>
              <a:gd name="connsiteX27" fmla="*/ 358445 w 1942968"/>
              <a:gd name="connsiteY27" fmla="*/ 409192 h 1368150"/>
              <a:gd name="connsiteX28" fmla="*/ 460858 w 1942968"/>
              <a:gd name="connsiteY28" fmla="*/ 357986 h 1368150"/>
              <a:gd name="connsiteX29" fmla="*/ 548640 w 1942968"/>
              <a:gd name="connsiteY29" fmla="*/ 299464 h 1368150"/>
              <a:gd name="connsiteX30" fmla="*/ 563271 w 1942968"/>
              <a:gd name="connsiteY30" fmla="*/ 204366 h 1368150"/>
              <a:gd name="connsiteX31" fmla="*/ 738836 w 1942968"/>
              <a:gd name="connsiteY31" fmla="*/ 145845 h 1368150"/>
              <a:gd name="connsiteX32" fmla="*/ 929031 w 1942968"/>
              <a:gd name="connsiteY32" fmla="*/ 109269 h 1368150"/>
              <a:gd name="connsiteX33" fmla="*/ 1060704 w 1942968"/>
              <a:gd name="connsiteY33" fmla="*/ 58062 h 1368150"/>
              <a:gd name="connsiteX34" fmla="*/ 1185063 w 1942968"/>
              <a:gd name="connsiteY34" fmla="*/ 36117 h 1368150"/>
              <a:gd name="connsiteX35" fmla="*/ 1385522 w 1942968"/>
              <a:gd name="connsiteY35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881465 w 1942968"/>
              <a:gd name="connsiteY6" fmla="*/ 1224134 h 1368150"/>
              <a:gd name="connsiteX7" fmla="*/ 1169498 w 1942968"/>
              <a:gd name="connsiteY7" fmla="*/ 864094 h 1368150"/>
              <a:gd name="connsiteX8" fmla="*/ 1404519 w 1942968"/>
              <a:gd name="connsiteY8" fmla="*/ 628648 h 1368150"/>
              <a:gd name="connsiteX9" fmla="*/ 1316736 w 1942968"/>
              <a:gd name="connsiteY9" fmla="*/ 621333 h 1368150"/>
              <a:gd name="connsiteX10" fmla="*/ 1236269 w 1942968"/>
              <a:gd name="connsiteY10" fmla="*/ 650594 h 1368150"/>
              <a:gd name="connsiteX11" fmla="*/ 1104596 w 1942968"/>
              <a:gd name="connsiteY11" fmla="*/ 650594 h 1368150"/>
              <a:gd name="connsiteX12" fmla="*/ 980237 w 1942968"/>
              <a:gd name="connsiteY12" fmla="*/ 614018 h 1368150"/>
              <a:gd name="connsiteX13" fmla="*/ 811988 w 1942968"/>
              <a:gd name="connsiteY13" fmla="*/ 555496 h 1368150"/>
              <a:gd name="connsiteX14" fmla="*/ 716890 w 1942968"/>
              <a:gd name="connsiteY14" fmla="*/ 555496 h 1368150"/>
              <a:gd name="connsiteX15" fmla="*/ 555956 w 1942968"/>
              <a:gd name="connsiteY15" fmla="*/ 518920 h 1368150"/>
              <a:gd name="connsiteX16" fmla="*/ 490119 w 1942968"/>
              <a:gd name="connsiteY16" fmla="*/ 496974 h 1368150"/>
              <a:gd name="connsiteX17" fmla="*/ 351130 w 1942968"/>
              <a:gd name="connsiteY17" fmla="*/ 526235 h 1368150"/>
              <a:gd name="connsiteX18" fmla="*/ 277978 w 1942968"/>
              <a:gd name="connsiteY18" fmla="*/ 526235 h 1368150"/>
              <a:gd name="connsiteX19" fmla="*/ 153620 w 1942968"/>
              <a:gd name="connsiteY19" fmla="*/ 482344 h 1368150"/>
              <a:gd name="connsiteX20" fmla="*/ 58522 w 1942968"/>
              <a:gd name="connsiteY20" fmla="*/ 409192 h 1368150"/>
              <a:gd name="connsiteX21" fmla="*/ 58522 w 1942968"/>
              <a:gd name="connsiteY21" fmla="*/ 409192 h 1368150"/>
              <a:gd name="connsiteX22" fmla="*/ 0 w 1942968"/>
              <a:gd name="connsiteY22" fmla="*/ 372616 h 1368150"/>
              <a:gd name="connsiteX23" fmla="*/ 7316 w 1942968"/>
              <a:gd name="connsiteY23" fmla="*/ 328725 h 1368150"/>
              <a:gd name="connsiteX24" fmla="*/ 43892 w 1942968"/>
              <a:gd name="connsiteY24" fmla="*/ 299464 h 1368150"/>
              <a:gd name="connsiteX25" fmla="*/ 102413 w 1942968"/>
              <a:gd name="connsiteY25" fmla="*/ 343355 h 1368150"/>
              <a:gd name="connsiteX26" fmla="*/ 197511 w 1942968"/>
              <a:gd name="connsiteY26" fmla="*/ 401877 h 1368150"/>
              <a:gd name="connsiteX27" fmla="*/ 358445 w 1942968"/>
              <a:gd name="connsiteY27" fmla="*/ 409192 h 1368150"/>
              <a:gd name="connsiteX28" fmla="*/ 460858 w 1942968"/>
              <a:gd name="connsiteY28" fmla="*/ 357986 h 1368150"/>
              <a:gd name="connsiteX29" fmla="*/ 548640 w 1942968"/>
              <a:gd name="connsiteY29" fmla="*/ 299464 h 1368150"/>
              <a:gd name="connsiteX30" fmla="*/ 563271 w 1942968"/>
              <a:gd name="connsiteY30" fmla="*/ 204366 h 1368150"/>
              <a:gd name="connsiteX31" fmla="*/ 738836 w 1942968"/>
              <a:gd name="connsiteY31" fmla="*/ 145845 h 1368150"/>
              <a:gd name="connsiteX32" fmla="*/ 929031 w 1942968"/>
              <a:gd name="connsiteY32" fmla="*/ 109269 h 1368150"/>
              <a:gd name="connsiteX33" fmla="*/ 1060704 w 1942968"/>
              <a:gd name="connsiteY33" fmla="*/ 58062 h 1368150"/>
              <a:gd name="connsiteX34" fmla="*/ 1185063 w 1942968"/>
              <a:gd name="connsiteY34" fmla="*/ 36117 h 1368150"/>
              <a:gd name="connsiteX35" fmla="*/ 1385522 w 1942968"/>
              <a:gd name="connsiteY35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881465 w 1942968"/>
              <a:gd name="connsiteY6" fmla="*/ 1224134 h 1368150"/>
              <a:gd name="connsiteX7" fmla="*/ 1169498 w 1942968"/>
              <a:gd name="connsiteY7" fmla="*/ 864094 h 1368150"/>
              <a:gd name="connsiteX8" fmla="*/ 998579 w 1942968"/>
              <a:gd name="connsiteY8" fmla="*/ 1041354 h 1368150"/>
              <a:gd name="connsiteX9" fmla="*/ 1404519 w 1942968"/>
              <a:gd name="connsiteY9" fmla="*/ 628648 h 1368150"/>
              <a:gd name="connsiteX10" fmla="*/ 1316736 w 1942968"/>
              <a:gd name="connsiteY10" fmla="*/ 621333 h 1368150"/>
              <a:gd name="connsiteX11" fmla="*/ 1236269 w 1942968"/>
              <a:gd name="connsiteY11" fmla="*/ 650594 h 1368150"/>
              <a:gd name="connsiteX12" fmla="*/ 1104596 w 1942968"/>
              <a:gd name="connsiteY12" fmla="*/ 650594 h 1368150"/>
              <a:gd name="connsiteX13" fmla="*/ 980237 w 1942968"/>
              <a:gd name="connsiteY13" fmla="*/ 614018 h 1368150"/>
              <a:gd name="connsiteX14" fmla="*/ 811988 w 1942968"/>
              <a:gd name="connsiteY14" fmla="*/ 555496 h 1368150"/>
              <a:gd name="connsiteX15" fmla="*/ 716890 w 1942968"/>
              <a:gd name="connsiteY15" fmla="*/ 555496 h 1368150"/>
              <a:gd name="connsiteX16" fmla="*/ 555956 w 1942968"/>
              <a:gd name="connsiteY16" fmla="*/ 518920 h 1368150"/>
              <a:gd name="connsiteX17" fmla="*/ 490119 w 1942968"/>
              <a:gd name="connsiteY17" fmla="*/ 496974 h 1368150"/>
              <a:gd name="connsiteX18" fmla="*/ 351130 w 1942968"/>
              <a:gd name="connsiteY18" fmla="*/ 526235 h 1368150"/>
              <a:gd name="connsiteX19" fmla="*/ 277978 w 1942968"/>
              <a:gd name="connsiteY19" fmla="*/ 526235 h 1368150"/>
              <a:gd name="connsiteX20" fmla="*/ 153620 w 1942968"/>
              <a:gd name="connsiteY20" fmla="*/ 482344 h 1368150"/>
              <a:gd name="connsiteX21" fmla="*/ 58522 w 1942968"/>
              <a:gd name="connsiteY21" fmla="*/ 409192 h 1368150"/>
              <a:gd name="connsiteX22" fmla="*/ 58522 w 1942968"/>
              <a:gd name="connsiteY22" fmla="*/ 409192 h 1368150"/>
              <a:gd name="connsiteX23" fmla="*/ 0 w 1942968"/>
              <a:gd name="connsiteY23" fmla="*/ 372616 h 1368150"/>
              <a:gd name="connsiteX24" fmla="*/ 7316 w 1942968"/>
              <a:gd name="connsiteY24" fmla="*/ 328725 h 1368150"/>
              <a:gd name="connsiteX25" fmla="*/ 43892 w 1942968"/>
              <a:gd name="connsiteY25" fmla="*/ 299464 h 1368150"/>
              <a:gd name="connsiteX26" fmla="*/ 102413 w 1942968"/>
              <a:gd name="connsiteY26" fmla="*/ 343355 h 1368150"/>
              <a:gd name="connsiteX27" fmla="*/ 197511 w 1942968"/>
              <a:gd name="connsiteY27" fmla="*/ 401877 h 1368150"/>
              <a:gd name="connsiteX28" fmla="*/ 358445 w 1942968"/>
              <a:gd name="connsiteY28" fmla="*/ 409192 h 1368150"/>
              <a:gd name="connsiteX29" fmla="*/ 460858 w 1942968"/>
              <a:gd name="connsiteY29" fmla="*/ 357986 h 1368150"/>
              <a:gd name="connsiteX30" fmla="*/ 548640 w 1942968"/>
              <a:gd name="connsiteY30" fmla="*/ 299464 h 1368150"/>
              <a:gd name="connsiteX31" fmla="*/ 563271 w 1942968"/>
              <a:gd name="connsiteY31" fmla="*/ 204366 h 1368150"/>
              <a:gd name="connsiteX32" fmla="*/ 738836 w 1942968"/>
              <a:gd name="connsiteY32" fmla="*/ 145845 h 1368150"/>
              <a:gd name="connsiteX33" fmla="*/ 929031 w 1942968"/>
              <a:gd name="connsiteY33" fmla="*/ 109269 h 1368150"/>
              <a:gd name="connsiteX34" fmla="*/ 1060704 w 1942968"/>
              <a:gd name="connsiteY34" fmla="*/ 58062 h 1368150"/>
              <a:gd name="connsiteX35" fmla="*/ 1185063 w 1942968"/>
              <a:gd name="connsiteY35" fmla="*/ 36117 h 1368150"/>
              <a:gd name="connsiteX36" fmla="*/ 1385522 w 1942968"/>
              <a:gd name="connsiteY36" fmla="*/ 0 h 1368150"/>
              <a:gd name="connsiteX0" fmla="*/ 1673553 w 1942968"/>
              <a:gd name="connsiteY0" fmla="*/ 72008 h 1407391"/>
              <a:gd name="connsiteX1" fmla="*/ 1457529 w 1942968"/>
              <a:gd name="connsiteY1" fmla="*/ 576064 h 1407391"/>
              <a:gd name="connsiteX2" fmla="*/ 1673554 w 1942968"/>
              <a:gd name="connsiteY2" fmla="*/ 864095 h 1407391"/>
              <a:gd name="connsiteX3" fmla="*/ 1817570 w 1942968"/>
              <a:gd name="connsiteY3" fmla="*/ 1224134 h 1407391"/>
              <a:gd name="connsiteX4" fmla="*/ 1529538 w 1942968"/>
              <a:gd name="connsiteY4" fmla="*/ 1368150 h 1407391"/>
              <a:gd name="connsiteX5" fmla="*/ 1241506 w 1942968"/>
              <a:gd name="connsiteY5" fmla="*/ 1224134 h 1407391"/>
              <a:gd name="connsiteX6" fmla="*/ 881465 w 1942968"/>
              <a:gd name="connsiteY6" fmla="*/ 1224134 h 1407391"/>
              <a:gd name="connsiteX7" fmla="*/ 1169498 w 1942968"/>
              <a:gd name="connsiteY7" fmla="*/ 864094 h 1407391"/>
              <a:gd name="connsiteX8" fmla="*/ 377409 w 1942968"/>
              <a:gd name="connsiteY8" fmla="*/ 1368150 h 1407391"/>
              <a:gd name="connsiteX9" fmla="*/ 1404519 w 1942968"/>
              <a:gd name="connsiteY9" fmla="*/ 628648 h 1407391"/>
              <a:gd name="connsiteX10" fmla="*/ 1316736 w 1942968"/>
              <a:gd name="connsiteY10" fmla="*/ 621333 h 1407391"/>
              <a:gd name="connsiteX11" fmla="*/ 1236269 w 1942968"/>
              <a:gd name="connsiteY11" fmla="*/ 650594 h 1407391"/>
              <a:gd name="connsiteX12" fmla="*/ 1104596 w 1942968"/>
              <a:gd name="connsiteY12" fmla="*/ 650594 h 1407391"/>
              <a:gd name="connsiteX13" fmla="*/ 980237 w 1942968"/>
              <a:gd name="connsiteY13" fmla="*/ 614018 h 1407391"/>
              <a:gd name="connsiteX14" fmla="*/ 811988 w 1942968"/>
              <a:gd name="connsiteY14" fmla="*/ 555496 h 1407391"/>
              <a:gd name="connsiteX15" fmla="*/ 716890 w 1942968"/>
              <a:gd name="connsiteY15" fmla="*/ 555496 h 1407391"/>
              <a:gd name="connsiteX16" fmla="*/ 555956 w 1942968"/>
              <a:gd name="connsiteY16" fmla="*/ 518920 h 1407391"/>
              <a:gd name="connsiteX17" fmla="*/ 490119 w 1942968"/>
              <a:gd name="connsiteY17" fmla="*/ 496974 h 1407391"/>
              <a:gd name="connsiteX18" fmla="*/ 351130 w 1942968"/>
              <a:gd name="connsiteY18" fmla="*/ 526235 h 1407391"/>
              <a:gd name="connsiteX19" fmla="*/ 277978 w 1942968"/>
              <a:gd name="connsiteY19" fmla="*/ 526235 h 1407391"/>
              <a:gd name="connsiteX20" fmla="*/ 153620 w 1942968"/>
              <a:gd name="connsiteY20" fmla="*/ 482344 h 1407391"/>
              <a:gd name="connsiteX21" fmla="*/ 58522 w 1942968"/>
              <a:gd name="connsiteY21" fmla="*/ 409192 h 1407391"/>
              <a:gd name="connsiteX22" fmla="*/ 58522 w 1942968"/>
              <a:gd name="connsiteY22" fmla="*/ 409192 h 1407391"/>
              <a:gd name="connsiteX23" fmla="*/ 0 w 1942968"/>
              <a:gd name="connsiteY23" fmla="*/ 372616 h 1407391"/>
              <a:gd name="connsiteX24" fmla="*/ 7316 w 1942968"/>
              <a:gd name="connsiteY24" fmla="*/ 328725 h 1407391"/>
              <a:gd name="connsiteX25" fmla="*/ 43892 w 1942968"/>
              <a:gd name="connsiteY25" fmla="*/ 299464 h 1407391"/>
              <a:gd name="connsiteX26" fmla="*/ 102413 w 1942968"/>
              <a:gd name="connsiteY26" fmla="*/ 343355 h 1407391"/>
              <a:gd name="connsiteX27" fmla="*/ 197511 w 1942968"/>
              <a:gd name="connsiteY27" fmla="*/ 401877 h 1407391"/>
              <a:gd name="connsiteX28" fmla="*/ 358445 w 1942968"/>
              <a:gd name="connsiteY28" fmla="*/ 409192 h 1407391"/>
              <a:gd name="connsiteX29" fmla="*/ 460858 w 1942968"/>
              <a:gd name="connsiteY29" fmla="*/ 357986 h 1407391"/>
              <a:gd name="connsiteX30" fmla="*/ 548640 w 1942968"/>
              <a:gd name="connsiteY30" fmla="*/ 299464 h 1407391"/>
              <a:gd name="connsiteX31" fmla="*/ 563271 w 1942968"/>
              <a:gd name="connsiteY31" fmla="*/ 204366 h 1407391"/>
              <a:gd name="connsiteX32" fmla="*/ 738836 w 1942968"/>
              <a:gd name="connsiteY32" fmla="*/ 145845 h 1407391"/>
              <a:gd name="connsiteX33" fmla="*/ 929031 w 1942968"/>
              <a:gd name="connsiteY33" fmla="*/ 109269 h 1407391"/>
              <a:gd name="connsiteX34" fmla="*/ 1060704 w 1942968"/>
              <a:gd name="connsiteY34" fmla="*/ 58062 h 1407391"/>
              <a:gd name="connsiteX35" fmla="*/ 1185063 w 1942968"/>
              <a:gd name="connsiteY35" fmla="*/ 36117 h 1407391"/>
              <a:gd name="connsiteX36" fmla="*/ 1385522 w 1942968"/>
              <a:gd name="connsiteY36" fmla="*/ 0 h 1407391"/>
              <a:gd name="connsiteX0" fmla="*/ 1673553 w 1942968"/>
              <a:gd name="connsiteY0" fmla="*/ 72008 h 1656182"/>
              <a:gd name="connsiteX1" fmla="*/ 1457529 w 1942968"/>
              <a:gd name="connsiteY1" fmla="*/ 576064 h 1656182"/>
              <a:gd name="connsiteX2" fmla="*/ 1673554 w 1942968"/>
              <a:gd name="connsiteY2" fmla="*/ 864095 h 1656182"/>
              <a:gd name="connsiteX3" fmla="*/ 1817570 w 1942968"/>
              <a:gd name="connsiteY3" fmla="*/ 1224134 h 1656182"/>
              <a:gd name="connsiteX4" fmla="*/ 1529538 w 1942968"/>
              <a:gd name="connsiteY4" fmla="*/ 1368150 h 1656182"/>
              <a:gd name="connsiteX5" fmla="*/ 1241506 w 1942968"/>
              <a:gd name="connsiteY5" fmla="*/ 1224134 h 1656182"/>
              <a:gd name="connsiteX6" fmla="*/ 881465 w 1942968"/>
              <a:gd name="connsiteY6" fmla="*/ 1224134 h 1656182"/>
              <a:gd name="connsiteX7" fmla="*/ 233393 w 1942968"/>
              <a:gd name="connsiteY7" fmla="*/ 1656182 h 1656182"/>
              <a:gd name="connsiteX8" fmla="*/ 377409 w 1942968"/>
              <a:gd name="connsiteY8" fmla="*/ 1368150 h 1656182"/>
              <a:gd name="connsiteX9" fmla="*/ 1404519 w 1942968"/>
              <a:gd name="connsiteY9" fmla="*/ 628648 h 1656182"/>
              <a:gd name="connsiteX10" fmla="*/ 1316736 w 1942968"/>
              <a:gd name="connsiteY10" fmla="*/ 621333 h 1656182"/>
              <a:gd name="connsiteX11" fmla="*/ 1236269 w 1942968"/>
              <a:gd name="connsiteY11" fmla="*/ 650594 h 1656182"/>
              <a:gd name="connsiteX12" fmla="*/ 1104596 w 1942968"/>
              <a:gd name="connsiteY12" fmla="*/ 650594 h 1656182"/>
              <a:gd name="connsiteX13" fmla="*/ 980237 w 1942968"/>
              <a:gd name="connsiteY13" fmla="*/ 614018 h 1656182"/>
              <a:gd name="connsiteX14" fmla="*/ 811988 w 1942968"/>
              <a:gd name="connsiteY14" fmla="*/ 555496 h 1656182"/>
              <a:gd name="connsiteX15" fmla="*/ 716890 w 1942968"/>
              <a:gd name="connsiteY15" fmla="*/ 555496 h 1656182"/>
              <a:gd name="connsiteX16" fmla="*/ 555956 w 1942968"/>
              <a:gd name="connsiteY16" fmla="*/ 518920 h 1656182"/>
              <a:gd name="connsiteX17" fmla="*/ 490119 w 1942968"/>
              <a:gd name="connsiteY17" fmla="*/ 496974 h 1656182"/>
              <a:gd name="connsiteX18" fmla="*/ 351130 w 1942968"/>
              <a:gd name="connsiteY18" fmla="*/ 526235 h 1656182"/>
              <a:gd name="connsiteX19" fmla="*/ 277978 w 1942968"/>
              <a:gd name="connsiteY19" fmla="*/ 526235 h 1656182"/>
              <a:gd name="connsiteX20" fmla="*/ 153620 w 1942968"/>
              <a:gd name="connsiteY20" fmla="*/ 482344 h 1656182"/>
              <a:gd name="connsiteX21" fmla="*/ 58522 w 1942968"/>
              <a:gd name="connsiteY21" fmla="*/ 409192 h 1656182"/>
              <a:gd name="connsiteX22" fmla="*/ 58522 w 1942968"/>
              <a:gd name="connsiteY22" fmla="*/ 409192 h 1656182"/>
              <a:gd name="connsiteX23" fmla="*/ 0 w 1942968"/>
              <a:gd name="connsiteY23" fmla="*/ 372616 h 1656182"/>
              <a:gd name="connsiteX24" fmla="*/ 7316 w 1942968"/>
              <a:gd name="connsiteY24" fmla="*/ 328725 h 1656182"/>
              <a:gd name="connsiteX25" fmla="*/ 43892 w 1942968"/>
              <a:gd name="connsiteY25" fmla="*/ 299464 h 1656182"/>
              <a:gd name="connsiteX26" fmla="*/ 102413 w 1942968"/>
              <a:gd name="connsiteY26" fmla="*/ 343355 h 1656182"/>
              <a:gd name="connsiteX27" fmla="*/ 197511 w 1942968"/>
              <a:gd name="connsiteY27" fmla="*/ 401877 h 1656182"/>
              <a:gd name="connsiteX28" fmla="*/ 358445 w 1942968"/>
              <a:gd name="connsiteY28" fmla="*/ 409192 h 1656182"/>
              <a:gd name="connsiteX29" fmla="*/ 460858 w 1942968"/>
              <a:gd name="connsiteY29" fmla="*/ 357986 h 1656182"/>
              <a:gd name="connsiteX30" fmla="*/ 548640 w 1942968"/>
              <a:gd name="connsiteY30" fmla="*/ 299464 h 1656182"/>
              <a:gd name="connsiteX31" fmla="*/ 563271 w 1942968"/>
              <a:gd name="connsiteY31" fmla="*/ 204366 h 1656182"/>
              <a:gd name="connsiteX32" fmla="*/ 738836 w 1942968"/>
              <a:gd name="connsiteY32" fmla="*/ 145845 h 1656182"/>
              <a:gd name="connsiteX33" fmla="*/ 929031 w 1942968"/>
              <a:gd name="connsiteY33" fmla="*/ 109269 h 1656182"/>
              <a:gd name="connsiteX34" fmla="*/ 1060704 w 1942968"/>
              <a:gd name="connsiteY34" fmla="*/ 58062 h 1656182"/>
              <a:gd name="connsiteX35" fmla="*/ 1185063 w 1942968"/>
              <a:gd name="connsiteY35" fmla="*/ 36117 h 1656182"/>
              <a:gd name="connsiteX36" fmla="*/ 1385522 w 1942968"/>
              <a:gd name="connsiteY36" fmla="*/ 0 h 1656182"/>
              <a:gd name="connsiteX0" fmla="*/ 1673553 w 1942968"/>
              <a:gd name="connsiteY0" fmla="*/ 72008 h 1656182"/>
              <a:gd name="connsiteX1" fmla="*/ 1457529 w 1942968"/>
              <a:gd name="connsiteY1" fmla="*/ 576064 h 1656182"/>
              <a:gd name="connsiteX2" fmla="*/ 1673554 w 1942968"/>
              <a:gd name="connsiteY2" fmla="*/ 864095 h 1656182"/>
              <a:gd name="connsiteX3" fmla="*/ 1817570 w 1942968"/>
              <a:gd name="connsiteY3" fmla="*/ 1224134 h 1656182"/>
              <a:gd name="connsiteX4" fmla="*/ 1529538 w 1942968"/>
              <a:gd name="connsiteY4" fmla="*/ 1368150 h 1656182"/>
              <a:gd name="connsiteX5" fmla="*/ 1241506 w 1942968"/>
              <a:gd name="connsiteY5" fmla="*/ 1224134 h 1656182"/>
              <a:gd name="connsiteX6" fmla="*/ 881465 w 1942968"/>
              <a:gd name="connsiteY6" fmla="*/ 1224134 h 1656182"/>
              <a:gd name="connsiteX7" fmla="*/ 534555 w 1942968"/>
              <a:gd name="connsiteY7" fmla="*/ 1437138 h 1656182"/>
              <a:gd name="connsiteX8" fmla="*/ 233393 w 1942968"/>
              <a:gd name="connsiteY8" fmla="*/ 1656182 h 1656182"/>
              <a:gd name="connsiteX9" fmla="*/ 377409 w 1942968"/>
              <a:gd name="connsiteY9" fmla="*/ 1368150 h 1656182"/>
              <a:gd name="connsiteX10" fmla="*/ 1404519 w 1942968"/>
              <a:gd name="connsiteY10" fmla="*/ 628648 h 1656182"/>
              <a:gd name="connsiteX11" fmla="*/ 1316736 w 1942968"/>
              <a:gd name="connsiteY11" fmla="*/ 621333 h 1656182"/>
              <a:gd name="connsiteX12" fmla="*/ 1236269 w 1942968"/>
              <a:gd name="connsiteY12" fmla="*/ 650594 h 1656182"/>
              <a:gd name="connsiteX13" fmla="*/ 1104596 w 1942968"/>
              <a:gd name="connsiteY13" fmla="*/ 650594 h 1656182"/>
              <a:gd name="connsiteX14" fmla="*/ 980237 w 1942968"/>
              <a:gd name="connsiteY14" fmla="*/ 614018 h 1656182"/>
              <a:gd name="connsiteX15" fmla="*/ 811988 w 1942968"/>
              <a:gd name="connsiteY15" fmla="*/ 555496 h 1656182"/>
              <a:gd name="connsiteX16" fmla="*/ 716890 w 1942968"/>
              <a:gd name="connsiteY16" fmla="*/ 555496 h 1656182"/>
              <a:gd name="connsiteX17" fmla="*/ 555956 w 1942968"/>
              <a:gd name="connsiteY17" fmla="*/ 518920 h 1656182"/>
              <a:gd name="connsiteX18" fmla="*/ 490119 w 1942968"/>
              <a:gd name="connsiteY18" fmla="*/ 496974 h 1656182"/>
              <a:gd name="connsiteX19" fmla="*/ 351130 w 1942968"/>
              <a:gd name="connsiteY19" fmla="*/ 526235 h 1656182"/>
              <a:gd name="connsiteX20" fmla="*/ 277978 w 1942968"/>
              <a:gd name="connsiteY20" fmla="*/ 526235 h 1656182"/>
              <a:gd name="connsiteX21" fmla="*/ 153620 w 1942968"/>
              <a:gd name="connsiteY21" fmla="*/ 482344 h 1656182"/>
              <a:gd name="connsiteX22" fmla="*/ 58522 w 1942968"/>
              <a:gd name="connsiteY22" fmla="*/ 409192 h 1656182"/>
              <a:gd name="connsiteX23" fmla="*/ 58522 w 1942968"/>
              <a:gd name="connsiteY23" fmla="*/ 409192 h 1656182"/>
              <a:gd name="connsiteX24" fmla="*/ 0 w 1942968"/>
              <a:gd name="connsiteY24" fmla="*/ 372616 h 1656182"/>
              <a:gd name="connsiteX25" fmla="*/ 7316 w 1942968"/>
              <a:gd name="connsiteY25" fmla="*/ 328725 h 1656182"/>
              <a:gd name="connsiteX26" fmla="*/ 43892 w 1942968"/>
              <a:gd name="connsiteY26" fmla="*/ 299464 h 1656182"/>
              <a:gd name="connsiteX27" fmla="*/ 102413 w 1942968"/>
              <a:gd name="connsiteY27" fmla="*/ 343355 h 1656182"/>
              <a:gd name="connsiteX28" fmla="*/ 197511 w 1942968"/>
              <a:gd name="connsiteY28" fmla="*/ 401877 h 1656182"/>
              <a:gd name="connsiteX29" fmla="*/ 358445 w 1942968"/>
              <a:gd name="connsiteY29" fmla="*/ 409192 h 1656182"/>
              <a:gd name="connsiteX30" fmla="*/ 460858 w 1942968"/>
              <a:gd name="connsiteY30" fmla="*/ 357986 h 1656182"/>
              <a:gd name="connsiteX31" fmla="*/ 548640 w 1942968"/>
              <a:gd name="connsiteY31" fmla="*/ 299464 h 1656182"/>
              <a:gd name="connsiteX32" fmla="*/ 563271 w 1942968"/>
              <a:gd name="connsiteY32" fmla="*/ 204366 h 1656182"/>
              <a:gd name="connsiteX33" fmla="*/ 738836 w 1942968"/>
              <a:gd name="connsiteY33" fmla="*/ 145845 h 1656182"/>
              <a:gd name="connsiteX34" fmla="*/ 929031 w 1942968"/>
              <a:gd name="connsiteY34" fmla="*/ 109269 h 1656182"/>
              <a:gd name="connsiteX35" fmla="*/ 1060704 w 1942968"/>
              <a:gd name="connsiteY35" fmla="*/ 58062 h 1656182"/>
              <a:gd name="connsiteX36" fmla="*/ 1185063 w 1942968"/>
              <a:gd name="connsiteY36" fmla="*/ 36117 h 1656182"/>
              <a:gd name="connsiteX37" fmla="*/ 1385522 w 1942968"/>
              <a:gd name="connsiteY37" fmla="*/ 0 h 1656182"/>
              <a:gd name="connsiteX0" fmla="*/ 1673553 w 1942968"/>
              <a:gd name="connsiteY0" fmla="*/ 72008 h 1656182"/>
              <a:gd name="connsiteX1" fmla="*/ 1457529 w 1942968"/>
              <a:gd name="connsiteY1" fmla="*/ 576064 h 1656182"/>
              <a:gd name="connsiteX2" fmla="*/ 1673554 w 1942968"/>
              <a:gd name="connsiteY2" fmla="*/ 864095 h 1656182"/>
              <a:gd name="connsiteX3" fmla="*/ 1817570 w 1942968"/>
              <a:gd name="connsiteY3" fmla="*/ 1224134 h 1656182"/>
              <a:gd name="connsiteX4" fmla="*/ 1529538 w 1942968"/>
              <a:gd name="connsiteY4" fmla="*/ 1368150 h 1656182"/>
              <a:gd name="connsiteX5" fmla="*/ 1241506 w 1942968"/>
              <a:gd name="connsiteY5" fmla="*/ 1224134 h 1656182"/>
              <a:gd name="connsiteX6" fmla="*/ 881465 w 1942968"/>
              <a:gd name="connsiteY6" fmla="*/ 1224134 h 1656182"/>
              <a:gd name="connsiteX7" fmla="*/ 449417 w 1942968"/>
              <a:gd name="connsiteY7" fmla="*/ 1584173 h 1656182"/>
              <a:gd name="connsiteX8" fmla="*/ 233393 w 1942968"/>
              <a:gd name="connsiteY8" fmla="*/ 1656182 h 1656182"/>
              <a:gd name="connsiteX9" fmla="*/ 377409 w 1942968"/>
              <a:gd name="connsiteY9" fmla="*/ 1368150 h 1656182"/>
              <a:gd name="connsiteX10" fmla="*/ 1404519 w 1942968"/>
              <a:gd name="connsiteY10" fmla="*/ 628648 h 1656182"/>
              <a:gd name="connsiteX11" fmla="*/ 1316736 w 1942968"/>
              <a:gd name="connsiteY11" fmla="*/ 621333 h 1656182"/>
              <a:gd name="connsiteX12" fmla="*/ 1236269 w 1942968"/>
              <a:gd name="connsiteY12" fmla="*/ 650594 h 1656182"/>
              <a:gd name="connsiteX13" fmla="*/ 1104596 w 1942968"/>
              <a:gd name="connsiteY13" fmla="*/ 650594 h 1656182"/>
              <a:gd name="connsiteX14" fmla="*/ 980237 w 1942968"/>
              <a:gd name="connsiteY14" fmla="*/ 614018 h 1656182"/>
              <a:gd name="connsiteX15" fmla="*/ 811988 w 1942968"/>
              <a:gd name="connsiteY15" fmla="*/ 555496 h 1656182"/>
              <a:gd name="connsiteX16" fmla="*/ 716890 w 1942968"/>
              <a:gd name="connsiteY16" fmla="*/ 555496 h 1656182"/>
              <a:gd name="connsiteX17" fmla="*/ 555956 w 1942968"/>
              <a:gd name="connsiteY17" fmla="*/ 518920 h 1656182"/>
              <a:gd name="connsiteX18" fmla="*/ 490119 w 1942968"/>
              <a:gd name="connsiteY18" fmla="*/ 496974 h 1656182"/>
              <a:gd name="connsiteX19" fmla="*/ 351130 w 1942968"/>
              <a:gd name="connsiteY19" fmla="*/ 526235 h 1656182"/>
              <a:gd name="connsiteX20" fmla="*/ 277978 w 1942968"/>
              <a:gd name="connsiteY20" fmla="*/ 526235 h 1656182"/>
              <a:gd name="connsiteX21" fmla="*/ 153620 w 1942968"/>
              <a:gd name="connsiteY21" fmla="*/ 482344 h 1656182"/>
              <a:gd name="connsiteX22" fmla="*/ 58522 w 1942968"/>
              <a:gd name="connsiteY22" fmla="*/ 409192 h 1656182"/>
              <a:gd name="connsiteX23" fmla="*/ 58522 w 1942968"/>
              <a:gd name="connsiteY23" fmla="*/ 409192 h 1656182"/>
              <a:gd name="connsiteX24" fmla="*/ 0 w 1942968"/>
              <a:gd name="connsiteY24" fmla="*/ 372616 h 1656182"/>
              <a:gd name="connsiteX25" fmla="*/ 7316 w 1942968"/>
              <a:gd name="connsiteY25" fmla="*/ 328725 h 1656182"/>
              <a:gd name="connsiteX26" fmla="*/ 43892 w 1942968"/>
              <a:gd name="connsiteY26" fmla="*/ 299464 h 1656182"/>
              <a:gd name="connsiteX27" fmla="*/ 102413 w 1942968"/>
              <a:gd name="connsiteY27" fmla="*/ 343355 h 1656182"/>
              <a:gd name="connsiteX28" fmla="*/ 197511 w 1942968"/>
              <a:gd name="connsiteY28" fmla="*/ 401877 h 1656182"/>
              <a:gd name="connsiteX29" fmla="*/ 358445 w 1942968"/>
              <a:gd name="connsiteY29" fmla="*/ 409192 h 1656182"/>
              <a:gd name="connsiteX30" fmla="*/ 460858 w 1942968"/>
              <a:gd name="connsiteY30" fmla="*/ 357986 h 1656182"/>
              <a:gd name="connsiteX31" fmla="*/ 548640 w 1942968"/>
              <a:gd name="connsiteY31" fmla="*/ 299464 h 1656182"/>
              <a:gd name="connsiteX32" fmla="*/ 563271 w 1942968"/>
              <a:gd name="connsiteY32" fmla="*/ 204366 h 1656182"/>
              <a:gd name="connsiteX33" fmla="*/ 738836 w 1942968"/>
              <a:gd name="connsiteY33" fmla="*/ 145845 h 1656182"/>
              <a:gd name="connsiteX34" fmla="*/ 929031 w 1942968"/>
              <a:gd name="connsiteY34" fmla="*/ 109269 h 1656182"/>
              <a:gd name="connsiteX35" fmla="*/ 1060704 w 1942968"/>
              <a:gd name="connsiteY35" fmla="*/ 58062 h 1656182"/>
              <a:gd name="connsiteX36" fmla="*/ 1185063 w 1942968"/>
              <a:gd name="connsiteY36" fmla="*/ 36117 h 1656182"/>
              <a:gd name="connsiteX37" fmla="*/ 1385522 w 1942968"/>
              <a:gd name="connsiteY37" fmla="*/ 0 h 1656182"/>
              <a:gd name="connsiteX0" fmla="*/ 1673553 w 1942968"/>
              <a:gd name="connsiteY0" fmla="*/ 72008 h 1767978"/>
              <a:gd name="connsiteX1" fmla="*/ 1457529 w 1942968"/>
              <a:gd name="connsiteY1" fmla="*/ 576064 h 1767978"/>
              <a:gd name="connsiteX2" fmla="*/ 1673554 w 1942968"/>
              <a:gd name="connsiteY2" fmla="*/ 864095 h 1767978"/>
              <a:gd name="connsiteX3" fmla="*/ 1817570 w 1942968"/>
              <a:gd name="connsiteY3" fmla="*/ 1224134 h 1767978"/>
              <a:gd name="connsiteX4" fmla="*/ 1529538 w 1942968"/>
              <a:gd name="connsiteY4" fmla="*/ 1368150 h 1767978"/>
              <a:gd name="connsiteX5" fmla="*/ 1241506 w 1942968"/>
              <a:gd name="connsiteY5" fmla="*/ 1224134 h 1767978"/>
              <a:gd name="connsiteX6" fmla="*/ 881465 w 1942968"/>
              <a:gd name="connsiteY6" fmla="*/ 1224134 h 1767978"/>
              <a:gd name="connsiteX7" fmla="*/ 449417 w 1942968"/>
              <a:gd name="connsiteY7" fmla="*/ 1584173 h 1767978"/>
              <a:gd name="connsiteX8" fmla="*/ 233393 w 1942968"/>
              <a:gd name="connsiteY8" fmla="*/ 1656182 h 1767978"/>
              <a:gd name="connsiteX9" fmla="*/ 377409 w 1942968"/>
              <a:gd name="connsiteY9" fmla="*/ 1368150 h 1767978"/>
              <a:gd name="connsiteX10" fmla="*/ 1404519 w 1942968"/>
              <a:gd name="connsiteY10" fmla="*/ 628648 h 1767978"/>
              <a:gd name="connsiteX11" fmla="*/ 1316736 w 1942968"/>
              <a:gd name="connsiteY11" fmla="*/ 621333 h 1767978"/>
              <a:gd name="connsiteX12" fmla="*/ 1236269 w 1942968"/>
              <a:gd name="connsiteY12" fmla="*/ 650594 h 1767978"/>
              <a:gd name="connsiteX13" fmla="*/ 1104596 w 1942968"/>
              <a:gd name="connsiteY13" fmla="*/ 650594 h 1767978"/>
              <a:gd name="connsiteX14" fmla="*/ 980237 w 1942968"/>
              <a:gd name="connsiteY14" fmla="*/ 614018 h 1767978"/>
              <a:gd name="connsiteX15" fmla="*/ 811988 w 1942968"/>
              <a:gd name="connsiteY15" fmla="*/ 555496 h 1767978"/>
              <a:gd name="connsiteX16" fmla="*/ 716890 w 1942968"/>
              <a:gd name="connsiteY16" fmla="*/ 555496 h 1767978"/>
              <a:gd name="connsiteX17" fmla="*/ 555956 w 1942968"/>
              <a:gd name="connsiteY17" fmla="*/ 518920 h 1767978"/>
              <a:gd name="connsiteX18" fmla="*/ 490119 w 1942968"/>
              <a:gd name="connsiteY18" fmla="*/ 496974 h 1767978"/>
              <a:gd name="connsiteX19" fmla="*/ 351130 w 1942968"/>
              <a:gd name="connsiteY19" fmla="*/ 526235 h 1767978"/>
              <a:gd name="connsiteX20" fmla="*/ 277978 w 1942968"/>
              <a:gd name="connsiteY20" fmla="*/ 526235 h 1767978"/>
              <a:gd name="connsiteX21" fmla="*/ 153620 w 1942968"/>
              <a:gd name="connsiteY21" fmla="*/ 482344 h 1767978"/>
              <a:gd name="connsiteX22" fmla="*/ 58522 w 1942968"/>
              <a:gd name="connsiteY22" fmla="*/ 409192 h 1767978"/>
              <a:gd name="connsiteX23" fmla="*/ 58522 w 1942968"/>
              <a:gd name="connsiteY23" fmla="*/ 409192 h 1767978"/>
              <a:gd name="connsiteX24" fmla="*/ 0 w 1942968"/>
              <a:gd name="connsiteY24" fmla="*/ 372616 h 1767978"/>
              <a:gd name="connsiteX25" fmla="*/ 7316 w 1942968"/>
              <a:gd name="connsiteY25" fmla="*/ 328725 h 1767978"/>
              <a:gd name="connsiteX26" fmla="*/ 43892 w 1942968"/>
              <a:gd name="connsiteY26" fmla="*/ 299464 h 1767978"/>
              <a:gd name="connsiteX27" fmla="*/ 102413 w 1942968"/>
              <a:gd name="connsiteY27" fmla="*/ 343355 h 1767978"/>
              <a:gd name="connsiteX28" fmla="*/ 197511 w 1942968"/>
              <a:gd name="connsiteY28" fmla="*/ 401877 h 1767978"/>
              <a:gd name="connsiteX29" fmla="*/ 358445 w 1942968"/>
              <a:gd name="connsiteY29" fmla="*/ 409192 h 1767978"/>
              <a:gd name="connsiteX30" fmla="*/ 460858 w 1942968"/>
              <a:gd name="connsiteY30" fmla="*/ 357986 h 1767978"/>
              <a:gd name="connsiteX31" fmla="*/ 548640 w 1942968"/>
              <a:gd name="connsiteY31" fmla="*/ 299464 h 1767978"/>
              <a:gd name="connsiteX32" fmla="*/ 563271 w 1942968"/>
              <a:gd name="connsiteY32" fmla="*/ 204366 h 1767978"/>
              <a:gd name="connsiteX33" fmla="*/ 738836 w 1942968"/>
              <a:gd name="connsiteY33" fmla="*/ 145845 h 1767978"/>
              <a:gd name="connsiteX34" fmla="*/ 929031 w 1942968"/>
              <a:gd name="connsiteY34" fmla="*/ 109269 h 1767978"/>
              <a:gd name="connsiteX35" fmla="*/ 1060704 w 1942968"/>
              <a:gd name="connsiteY35" fmla="*/ 58062 h 1767978"/>
              <a:gd name="connsiteX36" fmla="*/ 1185063 w 1942968"/>
              <a:gd name="connsiteY36" fmla="*/ 36117 h 1767978"/>
              <a:gd name="connsiteX37" fmla="*/ 1385522 w 1942968"/>
              <a:gd name="connsiteY37" fmla="*/ 0 h 1767978"/>
              <a:gd name="connsiteX0" fmla="*/ 1673553 w 1942968"/>
              <a:gd name="connsiteY0" fmla="*/ 72008 h 1695969"/>
              <a:gd name="connsiteX1" fmla="*/ 1457529 w 1942968"/>
              <a:gd name="connsiteY1" fmla="*/ 576064 h 1695969"/>
              <a:gd name="connsiteX2" fmla="*/ 1673554 w 1942968"/>
              <a:gd name="connsiteY2" fmla="*/ 864095 h 1695969"/>
              <a:gd name="connsiteX3" fmla="*/ 1817570 w 1942968"/>
              <a:gd name="connsiteY3" fmla="*/ 1224134 h 1695969"/>
              <a:gd name="connsiteX4" fmla="*/ 1529538 w 1942968"/>
              <a:gd name="connsiteY4" fmla="*/ 1368150 h 1695969"/>
              <a:gd name="connsiteX5" fmla="*/ 1241506 w 1942968"/>
              <a:gd name="connsiteY5" fmla="*/ 1224134 h 1695969"/>
              <a:gd name="connsiteX6" fmla="*/ 881465 w 1942968"/>
              <a:gd name="connsiteY6" fmla="*/ 1224134 h 1695969"/>
              <a:gd name="connsiteX7" fmla="*/ 449417 w 1942968"/>
              <a:gd name="connsiteY7" fmla="*/ 1584173 h 1695969"/>
              <a:gd name="connsiteX8" fmla="*/ 161385 w 1942968"/>
              <a:gd name="connsiteY8" fmla="*/ 1584173 h 1695969"/>
              <a:gd name="connsiteX9" fmla="*/ 377409 w 1942968"/>
              <a:gd name="connsiteY9" fmla="*/ 1368150 h 1695969"/>
              <a:gd name="connsiteX10" fmla="*/ 1404519 w 1942968"/>
              <a:gd name="connsiteY10" fmla="*/ 628648 h 1695969"/>
              <a:gd name="connsiteX11" fmla="*/ 1316736 w 1942968"/>
              <a:gd name="connsiteY11" fmla="*/ 621333 h 1695969"/>
              <a:gd name="connsiteX12" fmla="*/ 1236269 w 1942968"/>
              <a:gd name="connsiteY12" fmla="*/ 650594 h 1695969"/>
              <a:gd name="connsiteX13" fmla="*/ 1104596 w 1942968"/>
              <a:gd name="connsiteY13" fmla="*/ 650594 h 1695969"/>
              <a:gd name="connsiteX14" fmla="*/ 980237 w 1942968"/>
              <a:gd name="connsiteY14" fmla="*/ 614018 h 1695969"/>
              <a:gd name="connsiteX15" fmla="*/ 811988 w 1942968"/>
              <a:gd name="connsiteY15" fmla="*/ 555496 h 1695969"/>
              <a:gd name="connsiteX16" fmla="*/ 716890 w 1942968"/>
              <a:gd name="connsiteY16" fmla="*/ 555496 h 1695969"/>
              <a:gd name="connsiteX17" fmla="*/ 555956 w 1942968"/>
              <a:gd name="connsiteY17" fmla="*/ 518920 h 1695969"/>
              <a:gd name="connsiteX18" fmla="*/ 490119 w 1942968"/>
              <a:gd name="connsiteY18" fmla="*/ 496974 h 1695969"/>
              <a:gd name="connsiteX19" fmla="*/ 351130 w 1942968"/>
              <a:gd name="connsiteY19" fmla="*/ 526235 h 1695969"/>
              <a:gd name="connsiteX20" fmla="*/ 277978 w 1942968"/>
              <a:gd name="connsiteY20" fmla="*/ 526235 h 1695969"/>
              <a:gd name="connsiteX21" fmla="*/ 153620 w 1942968"/>
              <a:gd name="connsiteY21" fmla="*/ 482344 h 1695969"/>
              <a:gd name="connsiteX22" fmla="*/ 58522 w 1942968"/>
              <a:gd name="connsiteY22" fmla="*/ 409192 h 1695969"/>
              <a:gd name="connsiteX23" fmla="*/ 58522 w 1942968"/>
              <a:gd name="connsiteY23" fmla="*/ 409192 h 1695969"/>
              <a:gd name="connsiteX24" fmla="*/ 0 w 1942968"/>
              <a:gd name="connsiteY24" fmla="*/ 372616 h 1695969"/>
              <a:gd name="connsiteX25" fmla="*/ 7316 w 1942968"/>
              <a:gd name="connsiteY25" fmla="*/ 328725 h 1695969"/>
              <a:gd name="connsiteX26" fmla="*/ 43892 w 1942968"/>
              <a:gd name="connsiteY26" fmla="*/ 299464 h 1695969"/>
              <a:gd name="connsiteX27" fmla="*/ 102413 w 1942968"/>
              <a:gd name="connsiteY27" fmla="*/ 343355 h 1695969"/>
              <a:gd name="connsiteX28" fmla="*/ 197511 w 1942968"/>
              <a:gd name="connsiteY28" fmla="*/ 401877 h 1695969"/>
              <a:gd name="connsiteX29" fmla="*/ 358445 w 1942968"/>
              <a:gd name="connsiteY29" fmla="*/ 409192 h 1695969"/>
              <a:gd name="connsiteX30" fmla="*/ 460858 w 1942968"/>
              <a:gd name="connsiteY30" fmla="*/ 357986 h 1695969"/>
              <a:gd name="connsiteX31" fmla="*/ 548640 w 1942968"/>
              <a:gd name="connsiteY31" fmla="*/ 299464 h 1695969"/>
              <a:gd name="connsiteX32" fmla="*/ 563271 w 1942968"/>
              <a:gd name="connsiteY32" fmla="*/ 204366 h 1695969"/>
              <a:gd name="connsiteX33" fmla="*/ 738836 w 1942968"/>
              <a:gd name="connsiteY33" fmla="*/ 145845 h 1695969"/>
              <a:gd name="connsiteX34" fmla="*/ 929031 w 1942968"/>
              <a:gd name="connsiteY34" fmla="*/ 109269 h 1695969"/>
              <a:gd name="connsiteX35" fmla="*/ 1060704 w 1942968"/>
              <a:gd name="connsiteY35" fmla="*/ 58062 h 1695969"/>
              <a:gd name="connsiteX36" fmla="*/ 1185063 w 1942968"/>
              <a:gd name="connsiteY36" fmla="*/ 36117 h 1695969"/>
              <a:gd name="connsiteX37" fmla="*/ 1385522 w 1942968"/>
              <a:gd name="connsiteY37" fmla="*/ 0 h 1695969"/>
              <a:gd name="connsiteX0" fmla="*/ 1673553 w 1942968"/>
              <a:gd name="connsiteY0" fmla="*/ 72008 h 1623962"/>
              <a:gd name="connsiteX1" fmla="*/ 1457529 w 1942968"/>
              <a:gd name="connsiteY1" fmla="*/ 576064 h 1623962"/>
              <a:gd name="connsiteX2" fmla="*/ 1673554 w 1942968"/>
              <a:gd name="connsiteY2" fmla="*/ 864095 h 1623962"/>
              <a:gd name="connsiteX3" fmla="*/ 1817570 w 1942968"/>
              <a:gd name="connsiteY3" fmla="*/ 1224134 h 1623962"/>
              <a:gd name="connsiteX4" fmla="*/ 1529538 w 1942968"/>
              <a:gd name="connsiteY4" fmla="*/ 1368150 h 1623962"/>
              <a:gd name="connsiteX5" fmla="*/ 1241506 w 1942968"/>
              <a:gd name="connsiteY5" fmla="*/ 1224134 h 1623962"/>
              <a:gd name="connsiteX6" fmla="*/ 881465 w 1942968"/>
              <a:gd name="connsiteY6" fmla="*/ 1224134 h 1623962"/>
              <a:gd name="connsiteX7" fmla="*/ 449417 w 1942968"/>
              <a:gd name="connsiteY7" fmla="*/ 1584173 h 1623962"/>
              <a:gd name="connsiteX8" fmla="*/ 89377 w 1942968"/>
              <a:gd name="connsiteY8" fmla="*/ 1512166 h 1623962"/>
              <a:gd name="connsiteX9" fmla="*/ 377409 w 1942968"/>
              <a:gd name="connsiteY9" fmla="*/ 1368150 h 1623962"/>
              <a:gd name="connsiteX10" fmla="*/ 1404519 w 1942968"/>
              <a:gd name="connsiteY10" fmla="*/ 628648 h 1623962"/>
              <a:gd name="connsiteX11" fmla="*/ 1316736 w 1942968"/>
              <a:gd name="connsiteY11" fmla="*/ 621333 h 1623962"/>
              <a:gd name="connsiteX12" fmla="*/ 1236269 w 1942968"/>
              <a:gd name="connsiteY12" fmla="*/ 650594 h 1623962"/>
              <a:gd name="connsiteX13" fmla="*/ 1104596 w 1942968"/>
              <a:gd name="connsiteY13" fmla="*/ 650594 h 1623962"/>
              <a:gd name="connsiteX14" fmla="*/ 980237 w 1942968"/>
              <a:gd name="connsiteY14" fmla="*/ 614018 h 1623962"/>
              <a:gd name="connsiteX15" fmla="*/ 811988 w 1942968"/>
              <a:gd name="connsiteY15" fmla="*/ 555496 h 1623962"/>
              <a:gd name="connsiteX16" fmla="*/ 716890 w 1942968"/>
              <a:gd name="connsiteY16" fmla="*/ 555496 h 1623962"/>
              <a:gd name="connsiteX17" fmla="*/ 555956 w 1942968"/>
              <a:gd name="connsiteY17" fmla="*/ 518920 h 1623962"/>
              <a:gd name="connsiteX18" fmla="*/ 490119 w 1942968"/>
              <a:gd name="connsiteY18" fmla="*/ 496974 h 1623962"/>
              <a:gd name="connsiteX19" fmla="*/ 351130 w 1942968"/>
              <a:gd name="connsiteY19" fmla="*/ 526235 h 1623962"/>
              <a:gd name="connsiteX20" fmla="*/ 277978 w 1942968"/>
              <a:gd name="connsiteY20" fmla="*/ 526235 h 1623962"/>
              <a:gd name="connsiteX21" fmla="*/ 153620 w 1942968"/>
              <a:gd name="connsiteY21" fmla="*/ 482344 h 1623962"/>
              <a:gd name="connsiteX22" fmla="*/ 58522 w 1942968"/>
              <a:gd name="connsiteY22" fmla="*/ 409192 h 1623962"/>
              <a:gd name="connsiteX23" fmla="*/ 58522 w 1942968"/>
              <a:gd name="connsiteY23" fmla="*/ 409192 h 1623962"/>
              <a:gd name="connsiteX24" fmla="*/ 0 w 1942968"/>
              <a:gd name="connsiteY24" fmla="*/ 372616 h 1623962"/>
              <a:gd name="connsiteX25" fmla="*/ 7316 w 1942968"/>
              <a:gd name="connsiteY25" fmla="*/ 328725 h 1623962"/>
              <a:gd name="connsiteX26" fmla="*/ 43892 w 1942968"/>
              <a:gd name="connsiteY26" fmla="*/ 299464 h 1623962"/>
              <a:gd name="connsiteX27" fmla="*/ 102413 w 1942968"/>
              <a:gd name="connsiteY27" fmla="*/ 343355 h 1623962"/>
              <a:gd name="connsiteX28" fmla="*/ 197511 w 1942968"/>
              <a:gd name="connsiteY28" fmla="*/ 401877 h 1623962"/>
              <a:gd name="connsiteX29" fmla="*/ 358445 w 1942968"/>
              <a:gd name="connsiteY29" fmla="*/ 409192 h 1623962"/>
              <a:gd name="connsiteX30" fmla="*/ 460858 w 1942968"/>
              <a:gd name="connsiteY30" fmla="*/ 357986 h 1623962"/>
              <a:gd name="connsiteX31" fmla="*/ 548640 w 1942968"/>
              <a:gd name="connsiteY31" fmla="*/ 299464 h 1623962"/>
              <a:gd name="connsiteX32" fmla="*/ 563271 w 1942968"/>
              <a:gd name="connsiteY32" fmla="*/ 204366 h 1623962"/>
              <a:gd name="connsiteX33" fmla="*/ 738836 w 1942968"/>
              <a:gd name="connsiteY33" fmla="*/ 145845 h 1623962"/>
              <a:gd name="connsiteX34" fmla="*/ 929031 w 1942968"/>
              <a:gd name="connsiteY34" fmla="*/ 109269 h 1623962"/>
              <a:gd name="connsiteX35" fmla="*/ 1060704 w 1942968"/>
              <a:gd name="connsiteY35" fmla="*/ 58062 h 1623962"/>
              <a:gd name="connsiteX36" fmla="*/ 1185063 w 1942968"/>
              <a:gd name="connsiteY36" fmla="*/ 36117 h 1623962"/>
              <a:gd name="connsiteX37" fmla="*/ 1385522 w 1942968"/>
              <a:gd name="connsiteY37" fmla="*/ 0 h 1623962"/>
              <a:gd name="connsiteX0" fmla="*/ 1673553 w 1942968"/>
              <a:gd name="connsiteY0" fmla="*/ 72008 h 1623962"/>
              <a:gd name="connsiteX1" fmla="*/ 1457529 w 1942968"/>
              <a:gd name="connsiteY1" fmla="*/ 576064 h 1623962"/>
              <a:gd name="connsiteX2" fmla="*/ 1673554 w 1942968"/>
              <a:gd name="connsiteY2" fmla="*/ 864095 h 1623962"/>
              <a:gd name="connsiteX3" fmla="*/ 1817570 w 1942968"/>
              <a:gd name="connsiteY3" fmla="*/ 1224134 h 1623962"/>
              <a:gd name="connsiteX4" fmla="*/ 1529538 w 1942968"/>
              <a:gd name="connsiteY4" fmla="*/ 1368150 h 1623962"/>
              <a:gd name="connsiteX5" fmla="*/ 1241506 w 1942968"/>
              <a:gd name="connsiteY5" fmla="*/ 1224134 h 1623962"/>
              <a:gd name="connsiteX6" fmla="*/ 881465 w 1942968"/>
              <a:gd name="connsiteY6" fmla="*/ 1224134 h 1623962"/>
              <a:gd name="connsiteX7" fmla="*/ 449417 w 1942968"/>
              <a:gd name="connsiteY7" fmla="*/ 1584173 h 1623962"/>
              <a:gd name="connsiteX8" fmla="*/ 89377 w 1942968"/>
              <a:gd name="connsiteY8" fmla="*/ 1512166 h 1623962"/>
              <a:gd name="connsiteX9" fmla="*/ 377409 w 1942968"/>
              <a:gd name="connsiteY9" fmla="*/ 1368150 h 1623962"/>
              <a:gd name="connsiteX10" fmla="*/ 1404519 w 1942968"/>
              <a:gd name="connsiteY10" fmla="*/ 628648 h 1623962"/>
              <a:gd name="connsiteX11" fmla="*/ 1316736 w 1942968"/>
              <a:gd name="connsiteY11" fmla="*/ 621333 h 1623962"/>
              <a:gd name="connsiteX12" fmla="*/ 1236269 w 1942968"/>
              <a:gd name="connsiteY12" fmla="*/ 650594 h 1623962"/>
              <a:gd name="connsiteX13" fmla="*/ 1104596 w 1942968"/>
              <a:gd name="connsiteY13" fmla="*/ 650594 h 1623962"/>
              <a:gd name="connsiteX14" fmla="*/ 980237 w 1942968"/>
              <a:gd name="connsiteY14" fmla="*/ 614018 h 1623962"/>
              <a:gd name="connsiteX15" fmla="*/ 811988 w 1942968"/>
              <a:gd name="connsiteY15" fmla="*/ 555496 h 1623962"/>
              <a:gd name="connsiteX16" fmla="*/ 716890 w 1942968"/>
              <a:gd name="connsiteY16" fmla="*/ 555496 h 1623962"/>
              <a:gd name="connsiteX17" fmla="*/ 555956 w 1942968"/>
              <a:gd name="connsiteY17" fmla="*/ 518920 h 1623962"/>
              <a:gd name="connsiteX18" fmla="*/ 490119 w 1942968"/>
              <a:gd name="connsiteY18" fmla="*/ 496974 h 1623962"/>
              <a:gd name="connsiteX19" fmla="*/ 351130 w 1942968"/>
              <a:gd name="connsiteY19" fmla="*/ 526235 h 1623962"/>
              <a:gd name="connsiteX20" fmla="*/ 277978 w 1942968"/>
              <a:gd name="connsiteY20" fmla="*/ 526235 h 1623962"/>
              <a:gd name="connsiteX21" fmla="*/ 153620 w 1942968"/>
              <a:gd name="connsiteY21" fmla="*/ 482344 h 1623962"/>
              <a:gd name="connsiteX22" fmla="*/ 58522 w 1942968"/>
              <a:gd name="connsiteY22" fmla="*/ 409192 h 1623962"/>
              <a:gd name="connsiteX23" fmla="*/ 58522 w 1942968"/>
              <a:gd name="connsiteY23" fmla="*/ 409192 h 1623962"/>
              <a:gd name="connsiteX24" fmla="*/ 0 w 1942968"/>
              <a:gd name="connsiteY24" fmla="*/ 372616 h 1623962"/>
              <a:gd name="connsiteX25" fmla="*/ 7316 w 1942968"/>
              <a:gd name="connsiteY25" fmla="*/ 328725 h 1623962"/>
              <a:gd name="connsiteX26" fmla="*/ 43892 w 1942968"/>
              <a:gd name="connsiteY26" fmla="*/ 299464 h 1623962"/>
              <a:gd name="connsiteX27" fmla="*/ 102413 w 1942968"/>
              <a:gd name="connsiteY27" fmla="*/ 343355 h 1623962"/>
              <a:gd name="connsiteX28" fmla="*/ 197511 w 1942968"/>
              <a:gd name="connsiteY28" fmla="*/ 401877 h 1623962"/>
              <a:gd name="connsiteX29" fmla="*/ 358445 w 1942968"/>
              <a:gd name="connsiteY29" fmla="*/ 409192 h 1623962"/>
              <a:gd name="connsiteX30" fmla="*/ 460858 w 1942968"/>
              <a:gd name="connsiteY30" fmla="*/ 357986 h 1623962"/>
              <a:gd name="connsiteX31" fmla="*/ 548640 w 1942968"/>
              <a:gd name="connsiteY31" fmla="*/ 299464 h 1623962"/>
              <a:gd name="connsiteX32" fmla="*/ 563271 w 1942968"/>
              <a:gd name="connsiteY32" fmla="*/ 204366 h 1623962"/>
              <a:gd name="connsiteX33" fmla="*/ 738836 w 1942968"/>
              <a:gd name="connsiteY33" fmla="*/ 145845 h 1623962"/>
              <a:gd name="connsiteX34" fmla="*/ 929031 w 1942968"/>
              <a:gd name="connsiteY34" fmla="*/ 109269 h 1623962"/>
              <a:gd name="connsiteX35" fmla="*/ 1060704 w 1942968"/>
              <a:gd name="connsiteY35" fmla="*/ 58062 h 1623962"/>
              <a:gd name="connsiteX36" fmla="*/ 1185063 w 1942968"/>
              <a:gd name="connsiteY36" fmla="*/ 36117 h 1623962"/>
              <a:gd name="connsiteX37" fmla="*/ 1385522 w 1942968"/>
              <a:gd name="connsiteY37" fmla="*/ 0 h 1623962"/>
              <a:gd name="connsiteX0" fmla="*/ 1673553 w 1942968"/>
              <a:gd name="connsiteY0" fmla="*/ 72008 h 1623962"/>
              <a:gd name="connsiteX1" fmla="*/ 1457529 w 1942968"/>
              <a:gd name="connsiteY1" fmla="*/ 576064 h 1623962"/>
              <a:gd name="connsiteX2" fmla="*/ 1673554 w 1942968"/>
              <a:gd name="connsiteY2" fmla="*/ 864095 h 1623962"/>
              <a:gd name="connsiteX3" fmla="*/ 1817570 w 1942968"/>
              <a:gd name="connsiteY3" fmla="*/ 1224134 h 1623962"/>
              <a:gd name="connsiteX4" fmla="*/ 1529538 w 1942968"/>
              <a:gd name="connsiteY4" fmla="*/ 1368150 h 1623962"/>
              <a:gd name="connsiteX5" fmla="*/ 1241506 w 1942968"/>
              <a:gd name="connsiteY5" fmla="*/ 1224134 h 1623962"/>
              <a:gd name="connsiteX6" fmla="*/ 881465 w 1942968"/>
              <a:gd name="connsiteY6" fmla="*/ 1224134 h 1623962"/>
              <a:gd name="connsiteX7" fmla="*/ 449417 w 1942968"/>
              <a:gd name="connsiteY7" fmla="*/ 1584173 h 1623962"/>
              <a:gd name="connsiteX8" fmla="*/ 89377 w 1942968"/>
              <a:gd name="connsiteY8" fmla="*/ 1512166 h 1623962"/>
              <a:gd name="connsiteX9" fmla="*/ 377409 w 1942968"/>
              <a:gd name="connsiteY9" fmla="*/ 1368150 h 1623962"/>
              <a:gd name="connsiteX10" fmla="*/ 1404519 w 1942968"/>
              <a:gd name="connsiteY10" fmla="*/ 628648 h 1623962"/>
              <a:gd name="connsiteX11" fmla="*/ 1316736 w 1942968"/>
              <a:gd name="connsiteY11" fmla="*/ 621333 h 1623962"/>
              <a:gd name="connsiteX12" fmla="*/ 1236269 w 1942968"/>
              <a:gd name="connsiteY12" fmla="*/ 650594 h 1623962"/>
              <a:gd name="connsiteX13" fmla="*/ 1104596 w 1942968"/>
              <a:gd name="connsiteY13" fmla="*/ 650594 h 1623962"/>
              <a:gd name="connsiteX14" fmla="*/ 980237 w 1942968"/>
              <a:gd name="connsiteY14" fmla="*/ 614018 h 1623962"/>
              <a:gd name="connsiteX15" fmla="*/ 811988 w 1942968"/>
              <a:gd name="connsiteY15" fmla="*/ 555496 h 1623962"/>
              <a:gd name="connsiteX16" fmla="*/ 716890 w 1942968"/>
              <a:gd name="connsiteY16" fmla="*/ 555496 h 1623962"/>
              <a:gd name="connsiteX17" fmla="*/ 555956 w 1942968"/>
              <a:gd name="connsiteY17" fmla="*/ 518920 h 1623962"/>
              <a:gd name="connsiteX18" fmla="*/ 490119 w 1942968"/>
              <a:gd name="connsiteY18" fmla="*/ 496974 h 1623962"/>
              <a:gd name="connsiteX19" fmla="*/ 351130 w 1942968"/>
              <a:gd name="connsiteY19" fmla="*/ 526235 h 1623962"/>
              <a:gd name="connsiteX20" fmla="*/ 277978 w 1942968"/>
              <a:gd name="connsiteY20" fmla="*/ 526235 h 1623962"/>
              <a:gd name="connsiteX21" fmla="*/ 153620 w 1942968"/>
              <a:gd name="connsiteY21" fmla="*/ 482344 h 1623962"/>
              <a:gd name="connsiteX22" fmla="*/ 58522 w 1942968"/>
              <a:gd name="connsiteY22" fmla="*/ 409192 h 1623962"/>
              <a:gd name="connsiteX23" fmla="*/ 58522 w 1942968"/>
              <a:gd name="connsiteY23" fmla="*/ 409192 h 1623962"/>
              <a:gd name="connsiteX24" fmla="*/ 0 w 1942968"/>
              <a:gd name="connsiteY24" fmla="*/ 372616 h 1623962"/>
              <a:gd name="connsiteX25" fmla="*/ 7316 w 1942968"/>
              <a:gd name="connsiteY25" fmla="*/ 328725 h 1623962"/>
              <a:gd name="connsiteX26" fmla="*/ 43892 w 1942968"/>
              <a:gd name="connsiteY26" fmla="*/ 299464 h 1623962"/>
              <a:gd name="connsiteX27" fmla="*/ 102413 w 1942968"/>
              <a:gd name="connsiteY27" fmla="*/ 343355 h 1623962"/>
              <a:gd name="connsiteX28" fmla="*/ 197511 w 1942968"/>
              <a:gd name="connsiteY28" fmla="*/ 401877 h 1623962"/>
              <a:gd name="connsiteX29" fmla="*/ 358445 w 1942968"/>
              <a:gd name="connsiteY29" fmla="*/ 409192 h 1623962"/>
              <a:gd name="connsiteX30" fmla="*/ 460858 w 1942968"/>
              <a:gd name="connsiteY30" fmla="*/ 357986 h 1623962"/>
              <a:gd name="connsiteX31" fmla="*/ 548640 w 1942968"/>
              <a:gd name="connsiteY31" fmla="*/ 299464 h 1623962"/>
              <a:gd name="connsiteX32" fmla="*/ 563271 w 1942968"/>
              <a:gd name="connsiteY32" fmla="*/ 204366 h 1623962"/>
              <a:gd name="connsiteX33" fmla="*/ 738836 w 1942968"/>
              <a:gd name="connsiteY33" fmla="*/ 145845 h 1623962"/>
              <a:gd name="connsiteX34" fmla="*/ 929031 w 1942968"/>
              <a:gd name="connsiteY34" fmla="*/ 109269 h 1623962"/>
              <a:gd name="connsiteX35" fmla="*/ 1060704 w 1942968"/>
              <a:gd name="connsiteY35" fmla="*/ 58062 h 1623962"/>
              <a:gd name="connsiteX36" fmla="*/ 1185063 w 1942968"/>
              <a:gd name="connsiteY36" fmla="*/ 36117 h 1623962"/>
              <a:gd name="connsiteX37" fmla="*/ 1385522 w 1942968"/>
              <a:gd name="connsiteY37" fmla="*/ 0 h 1623962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224134 h 1695970"/>
              <a:gd name="connsiteX7" fmla="*/ 449417 w 1942968"/>
              <a:gd name="connsiteY7" fmla="*/ 1584173 h 1695970"/>
              <a:gd name="connsiteX8" fmla="*/ 89377 w 1942968"/>
              <a:gd name="connsiteY8" fmla="*/ 1584174 h 1695970"/>
              <a:gd name="connsiteX9" fmla="*/ 377409 w 1942968"/>
              <a:gd name="connsiteY9" fmla="*/ 1368150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224134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77409 w 1942968"/>
              <a:gd name="connsiteY9" fmla="*/ 1368150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77409 w 1942968"/>
              <a:gd name="connsiteY9" fmla="*/ 1368150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512166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529537 w 1942968"/>
              <a:gd name="connsiteY10" fmla="*/ 864094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203295 w 1942968"/>
              <a:gd name="connsiteY10" fmla="*/ 1000411 h 1695970"/>
              <a:gd name="connsiteX11" fmla="*/ 1529537 w 1942968"/>
              <a:gd name="connsiteY11" fmla="*/ 864094 h 1695970"/>
              <a:gd name="connsiteX12" fmla="*/ 1316736 w 1942968"/>
              <a:gd name="connsiteY12" fmla="*/ 621333 h 1695970"/>
              <a:gd name="connsiteX13" fmla="*/ 1236269 w 1942968"/>
              <a:gd name="connsiteY13" fmla="*/ 650594 h 1695970"/>
              <a:gd name="connsiteX14" fmla="*/ 1104596 w 1942968"/>
              <a:gd name="connsiteY14" fmla="*/ 650594 h 1695970"/>
              <a:gd name="connsiteX15" fmla="*/ 980237 w 1942968"/>
              <a:gd name="connsiteY15" fmla="*/ 614018 h 1695970"/>
              <a:gd name="connsiteX16" fmla="*/ 811988 w 1942968"/>
              <a:gd name="connsiteY16" fmla="*/ 555496 h 1695970"/>
              <a:gd name="connsiteX17" fmla="*/ 716890 w 1942968"/>
              <a:gd name="connsiteY17" fmla="*/ 555496 h 1695970"/>
              <a:gd name="connsiteX18" fmla="*/ 555956 w 1942968"/>
              <a:gd name="connsiteY18" fmla="*/ 518920 h 1695970"/>
              <a:gd name="connsiteX19" fmla="*/ 490119 w 1942968"/>
              <a:gd name="connsiteY19" fmla="*/ 496974 h 1695970"/>
              <a:gd name="connsiteX20" fmla="*/ 351130 w 1942968"/>
              <a:gd name="connsiteY20" fmla="*/ 526235 h 1695970"/>
              <a:gd name="connsiteX21" fmla="*/ 277978 w 1942968"/>
              <a:gd name="connsiteY21" fmla="*/ 526235 h 1695970"/>
              <a:gd name="connsiteX22" fmla="*/ 153620 w 1942968"/>
              <a:gd name="connsiteY22" fmla="*/ 482344 h 1695970"/>
              <a:gd name="connsiteX23" fmla="*/ 58522 w 1942968"/>
              <a:gd name="connsiteY23" fmla="*/ 409192 h 1695970"/>
              <a:gd name="connsiteX24" fmla="*/ 58522 w 1942968"/>
              <a:gd name="connsiteY24" fmla="*/ 409192 h 1695970"/>
              <a:gd name="connsiteX25" fmla="*/ 0 w 1942968"/>
              <a:gd name="connsiteY25" fmla="*/ 372616 h 1695970"/>
              <a:gd name="connsiteX26" fmla="*/ 7316 w 1942968"/>
              <a:gd name="connsiteY26" fmla="*/ 328725 h 1695970"/>
              <a:gd name="connsiteX27" fmla="*/ 43892 w 1942968"/>
              <a:gd name="connsiteY27" fmla="*/ 299464 h 1695970"/>
              <a:gd name="connsiteX28" fmla="*/ 102413 w 1942968"/>
              <a:gd name="connsiteY28" fmla="*/ 343355 h 1695970"/>
              <a:gd name="connsiteX29" fmla="*/ 197511 w 1942968"/>
              <a:gd name="connsiteY29" fmla="*/ 401877 h 1695970"/>
              <a:gd name="connsiteX30" fmla="*/ 358445 w 1942968"/>
              <a:gd name="connsiteY30" fmla="*/ 409192 h 1695970"/>
              <a:gd name="connsiteX31" fmla="*/ 460858 w 1942968"/>
              <a:gd name="connsiteY31" fmla="*/ 357986 h 1695970"/>
              <a:gd name="connsiteX32" fmla="*/ 548640 w 1942968"/>
              <a:gd name="connsiteY32" fmla="*/ 299464 h 1695970"/>
              <a:gd name="connsiteX33" fmla="*/ 563271 w 1942968"/>
              <a:gd name="connsiteY33" fmla="*/ 204366 h 1695970"/>
              <a:gd name="connsiteX34" fmla="*/ 738836 w 1942968"/>
              <a:gd name="connsiteY34" fmla="*/ 145845 h 1695970"/>
              <a:gd name="connsiteX35" fmla="*/ 929031 w 1942968"/>
              <a:gd name="connsiteY35" fmla="*/ 109269 h 1695970"/>
              <a:gd name="connsiteX36" fmla="*/ 1060704 w 1942968"/>
              <a:gd name="connsiteY36" fmla="*/ 58062 h 1695970"/>
              <a:gd name="connsiteX37" fmla="*/ 1185063 w 1942968"/>
              <a:gd name="connsiteY37" fmla="*/ 36117 h 1695970"/>
              <a:gd name="connsiteX38" fmla="*/ 1385522 w 1942968"/>
              <a:gd name="connsiteY38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385521 w 1942968"/>
              <a:gd name="connsiteY10" fmla="*/ 1008110 h 1695970"/>
              <a:gd name="connsiteX11" fmla="*/ 1529537 w 1942968"/>
              <a:gd name="connsiteY11" fmla="*/ 864094 h 1695970"/>
              <a:gd name="connsiteX12" fmla="*/ 1316736 w 1942968"/>
              <a:gd name="connsiteY12" fmla="*/ 621333 h 1695970"/>
              <a:gd name="connsiteX13" fmla="*/ 1236269 w 1942968"/>
              <a:gd name="connsiteY13" fmla="*/ 650594 h 1695970"/>
              <a:gd name="connsiteX14" fmla="*/ 1104596 w 1942968"/>
              <a:gd name="connsiteY14" fmla="*/ 650594 h 1695970"/>
              <a:gd name="connsiteX15" fmla="*/ 980237 w 1942968"/>
              <a:gd name="connsiteY15" fmla="*/ 614018 h 1695970"/>
              <a:gd name="connsiteX16" fmla="*/ 811988 w 1942968"/>
              <a:gd name="connsiteY16" fmla="*/ 555496 h 1695970"/>
              <a:gd name="connsiteX17" fmla="*/ 716890 w 1942968"/>
              <a:gd name="connsiteY17" fmla="*/ 555496 h 1695970"/>
              <a:gd name="connsiteX18" fmla="*/ 555956 w 1942968"/>
              <a:gd name="connsiteY18" fmla="*/ 518920 h 1695970"/>
              <a:gd name="connsiteX19" fmla="*/ 490119 w 1942968"/>
              <a:gd name="connsiteY19" fmla="*/ 496974 h 1695970"/>
              <a:gd name="connsiteX20" fmla="*/ 351130 w 1942968"/>
              <a:gd name="connsiteY20" fmla="*/ 526235 h 1695970"/>
              <a:gd name="connsiteX21" fmla="*/ 277978 w 1942968"/>
              <a:gd name="connsiteY21" fmla="*/ 526235 h 1695970"/>
              <a:gd name="connsiteX22" fmla="*/ 153620 w 1942968"/>
              <a:gd name="connsiteY22" fmla="*/ 482344 h 1695970"/>
              <a:gd name="connsiteX23" fmla="*/ 58522 w 1942968"/>
              <a:gd name="connsiteY23" fmla="*/ 409192 h 1695970"/>
              <a:gd name="connsiteX24" fmla="*/ 58522 w 1942968"/>
              <a:gd name="connsiteY24" fmla="*/ 409192 h 1695970"/>
              <a:gd name="connsiteX25" fmla="*/ 0 w 1942968"/>
              <a:gd name="connsiteY25" fmla="*/ 372616 h 1695970"/>
              <a:gd name="connsiteX26" fmla="*/ 7316 w 1942968"/>
              <a:gd name="connsiteY26" fmla="*/ 328725 h 1695970"/>
              <a:gd name="connsiteX27" fmla="*/ 43892 w 1942968"/>
              <a:gd name="connsiteY27" fmla="*/ 299464 h 1695970"/>
              <a:gd name="connsiteX28" fmla="*/ 102413 w 1942968"/>
              <a:gd name="connsiteY28" fmla="*/ 343355 h 1695970"/>
              <a:gd name="connsiteX29" fmla="*/ 197511 w 1942968"/>
              <a:gd name="connsiteY29" fmla="*/ 401877 h 1695970"/>
              <a:gd name="connsiteX30" fmla="*/ 358445 w 1942968"/>
              <a:gd name="connsiteY30" fmla="*/ 409192 h 1695970"/>
              <a:gd name="connsiteX31" fmla="*/ 460858 w 1942968"/>
              <a:gd name="connsiteY31" fmla="*/ 357986 h 1695970"/>
              <a:gd name="connsiteX32" fmla="*/ 548640 w 1942968"/>
              <a:gd name="connsiteY32" fmla="*/ 299464 h 1695970"/>
              <a:gd name="connsiteX33" fmla="*/ 563271 w 1942968"/>
              <a:gd name="connsiteY33" fmla="*/ 204366 h 1695970"/>
              <a:gd name="connsiteX34" fmla="*/ 738836 w 1942968"/>
              <a:gd name="connsiteY34" fmla="*/ 145845 h 1695970"/>
              <a:gd name="connsiteX35" fmla="*/ 929031 w 1942968"/>
              <a:gd name="connsiteY35" fmla="*/ 109269 h 1695970"/>
              <a:gd name="connsiteX36" fmla="*/ 1060704 w 1942968"/>
              <a:gd name="connsiteY36" fmla="*/ 58062 h 1695970"/>
              <a:gd name="connsiteX37" fmla="*/ 1185063 w 1942968"/>
              <a:gd name="connsiteY37" fmla="*/ 36117 h 1695970"/>
              <a:gd name="connsiteX38" fmla="*/ 1385522 w 1942968"/>
              <a:gd name="connsiteY38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025481 w 1942968"/>
              <a:gd name="connsiteY10" fmla="*/ 1080118 h 1695970"/>
              <a:gd name="connsiteX11" fmla="*/ 1385521 w 1942968"/>
              <a:gd name="connsiteY11" fmla="*/ 1008110 h 1695970"/>
              <a:gd name="connsiteX12" fmla="*/ 1529537 w 1942968"/>
              <a:gd name="connsiteY12" fmla="*/ 864094 h 1695970"/>
              <a:gd name="connsiteX13" fmla="*/ 1316736 w 1942968"/>
              <a:gd name="connsiteY13" fmla="*/ 621333 h 1695970"/>
              <a:gd name="connsiteX14" fmla="*/ 1236269 w 1942968"/>
              <a:gd name="connsiteY14" fmla="*/ 650594 h 1695970"/>
              <a:gd name="connsiteX15" fmla="*/ 1104596 w 1942968"/>
              <a:gd name="connsiteY15" fmla="*/ 650594 h 1695970"/>
              <a:gd name="connsiteX16" fmla="*/ 980237 w 1942968"/>
              <a:gd name="connsiteY16" fmla="*/ 614018 h 1695970"/>
              <a:gd name="connsiteX17" fmla="*/ 811988 w 1942968"/>
              <a:gd name="connsiteY17" fmla="*/ 555496 h 1695970"/>
              <a:gd name="connsiteX18" fmla="*/ 716890 w 1942968"/>
              <a:gd name="connsiteY18" fmla="*/ 555496 h 1695970"/>
              <a:gd name="connsiteX19" fmla="*/ 555956 w 1942968"/>
              <a:gd name="connsiteY19" fmla="*/ 518920 h 1695970"/>
              <a:gd name="connsiteX20" fmla="*/ 490119 w 1942968"/>
              <a:gd name="connsiteY20" fmla="*/ 496974 h 1695970"/>
              <a:gd name="connsiteX21" fmla="*/ 351130 w 1942968"/>
              <a:gd name="connsiteY21" fmla="*/ 526235 h 1695970"/>
              <a:gd name="connsiteX22" fmla="*/ 277978 w 1942968"/>
              <a:gd name="connsiteY22" fmla="*/ 526235 h 1695970"/>
              <a:gd name="connsiteX23" fmla="*/ 153620 w 1942968"/>
              <a:gd name="connsiteY23" fmla="*/ 482344 h 1695970"/>
              <a:gd name="connsiteX24" fmla="*/ 58522 w 1942968"/>
              <a:gd name="connsiteY24" fmla="*/ 409192 h 1695970"/>
              <a:gd name="connsiteX25" fmla="*/ 58522 w 1942968"/>
              <a:gd name="connsiteY25" fmla="*/ 409192 h 1695970"/>
              <a:gd name="connsiteX26" fmla="*/ 0 w 1942968"/>
              <a:gd name="connsiteY26" fmla="*/ 372616 h 1695970"/>
              <a:gd name="connsiteX27" fmla="*/ 7316 w 1942968"/>
              <a:gd name="connsiteY27" fmla="*/ 328725 h 1695970"/>
              <a:gd name="connsiteX28" fmla="*/ 43892 w 1942968"/>
              <a:gd name="connsiteY28" fmla="*/ 299464 h 1695970"/>
              <a:gd name="connsiteX29" fmla="*/ 102413 w 1942968"/>
              <a:gd name="connsiteY29" fmla="*/ 343355 h 1695970"/>
              <a:gd name="connsiteX30" fmla="*/ 197511 w 1942968"/>
              <a:gd name="connsiteY30" fmla="*/ 401877 h 1695970"/>
              <a:gd name="connsiteX31" fmla="*/ 358445 w 1942968"/>
              <a:gd name="connsiteY31" fmla="*/ 409192 h 1695970"/>
              <a:gd name="connsiteX32" fmla="*/ 460858 w 1942968"/>
              <a:gd name="connsiteY32" fmla="*/ 357986 h 1695970"/>
              <a:gd name="connsiteX33" fmla="*/ 548640 w 1942968"/>
              <a:gd name="connsiteY33" fmla="*/ 299464 h 1695970"/>
              <a:gd name="connsiteX34" fmla="*/ 563271 w 1942968"/>
              <a:gd name="connsiteY34" fmla="*/ 204366 h 1695970"/>
              <a:gd name="connsiteX35" fmla="*/ 738836 w 1942968"/>
              <a:gd name="connsiteY35" fmla="*/ 145845 h 1695970"/>
              <a:gd name="connsiteX36" fmla="*/ 929031 w 1942968"/>
              <a:gd name="connsiteY36" fmla="*/ 109269 h 1695970"/>
              <a:gd name="connsiteX37" fmla="*/ 1060704 w 1942968"/>
              <a:gd name="connsiteY37" fmla="*/ 58062 h 1695970"/>
              <a:gd name="connsiteX38" fmla="*/ 1185063 w 1942968"/>
              <a:gd name="connsiteY38" fmla="*/ 36117 h 1695970"/>
              <a:gd name="connsiteX39" fmla="*/ 1385522 w 1942968"/>
              <a:gd name="connsiteY39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025481 w 1942968"/>
              <a:gd name="connsiteY10" fmla="*/ 1008110 h 1695970"/>
              <a:gd name="connsiteX11" fmla="*/ 1385521 w 1942968"/>
              <a:gd name="connsiteY11" fmla="*/ 1008110 h 1695970"/>
              <a:gd name="connsiteX12" fmla="*/ 1529537 w 1942968"/>
              <a:gd name="connsiteY12" fmla="*/ 864094 h 1695970"/>
              <a:gd name="connsiteX13" fmla="*/ 1316736 w 1942968"/>
              <a:gd name="connsiteY13" fmla="*/ 621333 h 1695970"/>
              <a:gd name="connsiteX14" fmla="*/ 1236269 w 1942968"/>
              <a:gd name="connsiteY14" fmla="*/ 650594 h 1695970"/>
              <a:gd name="connsiteX15" fmla="*/ 1104596 w 1942968"/>
              <a:gd name="connsiteY15" fmla="*/ 650594 h 1695970"/>
              <a:gd name="connsiteX16" fmla="*/ 980237 w 1942968"/>
              <a:gd name="connsiteY16" fmla="*/ 614018 h 1695970"/>
              <a:gd name="connsiteX17" fmla="*/ 811988 w 1942968"/>
              <a:gd name="connsiteY17" fmla="*/ 555496 h 1695970"/>
              <a:gd name="connsiteX18" fmla="*/ 716890 w 1942968"/>
              <a:gd name="connsiteY18" fmla="*/ 555496 h 1695970"/>
              <a:gd name="connsiteX19" fmla="*/ 555956 w 1942968"/>
              <a:gd name="connsiteY19" fmla="*/ 518920 h 1695970"/>
              <a:gd name="connsiteX20" fmla="*/ 490119 w 1942968"/>
              <a:gd name="connsiteY20" fmla="*/ 496974 h 1695970"/>
              <a:gd name="connsiteX21" fmla="*/ 351130 w 1942968"/>
              <a:gd name="connsiteY21" fmla="*/ 526235 h 1695970"/>
              <a:gd name="connsiteX22" fmla="*/ 277978 w 1942968"/>
              <a:gd name="connsiteY22" fmla="*/ 526235 h 1695970"/>
              <a:gd name="connsiteX23" fmla="*/ 153620 w 1942968"/>
              <a:gd name="connsiteY23" fmla="*/ 482344 h 1695970"/>
              <a:gd name="connsiteX24" fmla="*/ 58522 w 1942968"/>
              <a:gd name="connsiteY24" fmla="*/ 409192 h 1695970"/>
              <a:gd name="connsiteX25" fmla="*/ 58522 w 1942968"/>
              <a:gd name="connsiteY25" fmla="*/ 409192 h 1695970"/>
              <a:gd name="connsiteX26" fmla="*/ 0 w 1942968"/>
              <a:gd name="connsiteY26" fmla="*/ 372616 h 1695970"/>
              <a:gd name="connsiteX27" fmla="*/ 7316 w 1942968"/>
              <a:gd name="connsiteY27" fmla="*/ 328725 h 1695970"/>
              <a:gd name="connsiteX28" fmla="*/ 43892 w 1942968"/>
              <a:gd name="connsiteY28" fmla="*/ 299464 h 1695970"/>
              <a:gd name="connsiteX29" fmla="*/ 102413 w 1942968"/>
              <a:gd name="connsiteY29" fmla="*/ 343355 h 1695970"/>
              <a:gd name="connsiteX30" fmla="*/ 197511 w 1942968"/>
              <a:gd name="connsiteY30" fmla="*/ 401877 h 1695970"/>
              <a:gd name="connsiteX31" fmla="*/ 358445 w 1942968"/>
              <a:gd name="connsiteY31" fmla="*/ 409192 h 1695970"/>
              <a:gd name="connsiteX32" fmla="*/ 460858 w 1942968"/>
              <a:gd name="connsiteY32" fmla="*/ 357986 h 1695970"/>
              <a:gd name="connsiteX33" fmla="*/ 548640 w 1942968"/>
              <a:gd name="connsiteY33" fmla="*/ 299464 h 1695970"/>
              <a:gd name="connsiteX34" fmla="*/ 563271 w 1942968"/>
              <a:gd name="connsiteY34" fmla="*/ 204366 h 1695970"/>
              <a:gd name="connsiteX35" fmla="*/ 738836 w 1942968"/>
              <a:gd name="connsiteY35" fmla="*/ 145845 h 1695970"/>
              <a:gd name="connsiteX36" fmla="*/ 929031 w 1942968"/>
              <a:gd name="connsiteY36" fmla="*/ 109269 h 1695970"/>
              <a:gd name="connsiteX37" fmla="*/ 1060704 w 1942968"/>
              <a:gd name="connsiteY37" fmla="*/ 58062 h 1695970"/>
              <a:gd name="connsiteX38" fmla="*/ 1185063 w 1942968"/>
              <a:gd name="connsiteY38" fmla="*/ 36117 h 1695970"/>
              <a:gd name="connsiteX39" fmla="*/ 1385522 w 1942968"/>
              <a:gd name="connsiteY39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368150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025481 w 1942968"/>
              <a:gd name="connsiteY10" fmla="*/ 1008110 h 1695970"/>
              <a:gd name="connsiteX11" fmla="*/ 1385521 w 1942968"/>
              <a:gd name="connsiteY11" fmla="*/ 1008110 h 1695970"/>
              <a:gd name="connsiteX12" fmla="*/ 1529537 w 1942968"/>
              <a:gd name="connsiteY12" fmla="*/ 864094 h 1695970"/>
              <a:gd name="connsiteX13" fmla="*/ 1316736 w 1942968"/>
              <a:gd name="connsiteY13" fmla="*/ 621333 h 1695970"/>
              <a:gd name="connsiteX14" fmla="*/ 1236269 w 1942968"/>
              <a:gd name="connsiteY14" fmla="*/ 650594 h 1695970"/>
              <a:gd name="connsiteX15" fmla="*/ 1104596 w 1942968"/>
              <a:gd name="connsiteY15" fmla="*/ 650594 h 1695970"/>
              <a:gd name="connsiteX16" fmla="*/ 980237 w 1942968"/>
              <a:gd name="connsiteY16" fmla="*/ 614018 h 1695970"/>
              <a:gd name="connsiteX17" fmla="*/ 811988 w 1942968"/>
              <a:gd name="connsiteY17" fmla="*/ 555496 h 1695970"/>
              <a:gd name="connsiteX18" fmla="*/ 716890 w 1942968"/>
              <a:gd name="connsiteY18" fmla="*/ 555496 h 1695970"/>
              <a:gd name="connsiteX19" fmla="*/ 555956 w 1942968"/>
              <a:gd name="connsiteY19" fmla="*/ 518920 h 1695970"/>
              <a:gd name="connsiteX20" fmla="*/ 490119 w 1942968"/>
              <a:gd name="connsiteY20" fmla="*/ 496974 h 1695970"/>
              <a:gd name="connsiteX21" fmla="*/ 351130 w 1942968"/>
              <a:gd name="connsiteY21" fmla="*/ 526235 h 1695970"/>
              <a:gd name="connsiteX22" fmla="*/ 277978 w 1942968"/>
              <a:gd name="connsiteY22" fmla="*/ 526235 h 1695970"/>
              <a:gd name="connsiteX23" fmla="*/ 153620 w 1942968"/>
              <a:gd name="connsiteY23" fmla="*/ 482344 h 1695970"/>
              <a:gd name="connsiteX24" fmla="*/ 58522 w 1942968"/>
              <a:gd name="connsiteY24" fmla="*/ 409192 h 1695970"/>
              <a:gd name="connsiteX25" fmla="*/ 58522 w 1942968"/>
              <a:gd name="connsiteY25" fmla="*/ 409192 h 1695970"/>
              <a:gd name="connsiteX26" fmla="*/ 0 w 1942968"/>
              <a:gd name="connsiteY26" fmla="*/ 372616 h 1695970"/>
              <a:gd name="connsiteX27" fmla="*/ 7316 w 1942968"/>
              <a:gd name="connsiteY27" fmla="*/ 328725 h 1695970"/>
              <a:gd name="connsiteX28" fmla="*/ 43892 w 1942968"/>
              <a:gd name="connsiteY28" fmla="*/ 299464 h 1695970"/>
              <a:gd name="connsiteX29" fmla="*/ 102413 w 1942968"/>
              <a:gd name="connsiteY29" fmla="*/ 343355 h 1695970"/>
              <a:gd name="connsiteX30" fmla="*/ 197511 w 1942968"/>
              <a:gd name="connsiteY30" fmla="*/ 401877 h 1695970"/>
              <a:gd name="connsiteX31" fmla="*/ 358445 w 1942968"/>
              <a:gd name="connsiteY31" fmla="*/ 409192 h 1695970"/>
              <a:gd name="connsiteX32" fmla="*/ 460858 w 1942968"/>
              <a:gd name="connsiteY32" fmla="*/ 357986 h 1695970"/>
              <a:gd name="connsiteX33" fmla="*/ 548640 w 1942968"/>
              <a:gd name="connsiteY33" fmla="*/ 299464 h 1695970"/>
              <a:gd name="connsiteX34" fmla="*/ 563271 w 1942968"/>
              <a:gd name="connsiteY34" fmla="*/ 204366 h 1695970"/>
              <a:gd name="connsiteX35" fmla="*/ 738836 w 1942968"/>
              <a:gd name="connsiteY35" fmla="*/ 145845 h 1695970"/>
              <a:gd name="connsiteX36" fmla="*/ 929031 w 1942968"/>
              <a:gd name="connsiteY36" fmla="*/ 109269 h 1695970"/>
              <a:gd name="connsiteX37" fmla="*/ 1060704 w 1942968"/>
              <a:gd name="connsiteY37" fmla="*/ 58062 h 1695970"/>
              <a:gd name="connsiteX38" fmla="*/ 1185063 w 1942968"/>
              <a:gd name="connsiteY38" fmla="*/ 36117 h 1695970"/>
              <a:gd name="connsiteX39" fmla="*/ 1385522 w 1942968"/>
              <a:gd name="connsiteY39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368150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025481 w 1942968"/>
              <a:gd name="connsiteY10" fmla="*/ 1008110 h 1695970"/>
              <a:gd name="connsiteX11" fmla="*/ 1385521 w 1942968"/>
              <a:gd name="connsiteY11" fmla="*/ 1008110 h 1695970"/>
              <a:gd name="connsiteX12" fmla="*/ 1529537 w 1942968"/>
              <a:gd name="connsiteY12" fmla="*/ 864094 h 1695970"/>
              <a:gd name="connsiteX13" fmla="*/ 1316736 w 1942968"/>
              <a:gd name="connsiteY13" fmla="*/ 621333 h 1695970"/>
              <a:gd name="connsiteX14" fmla="*/ 1236269 w 1942968"/>
              <a:gd name="connsiteY14" fmla="*/ 650594 h 1695970"/>
              <a:gd name="connsiteX15" fmla="*/ 1104596 w 1942968"/>
              <a:gd name="connsiteY15" fmla="*/ 650594 h 1695970"/>
              <a:gd name="connsiteX16" fmla="*/ 980237 w 1942968"/>
              <a:gd name="connsiteY16" fmla="*/ 614018 h 1695970"/>
              <a:gd name="connsiteX17" fmla="*/ 811988 w 1942968"/>
              <a:gd name="connsiteY17" fmla="*/ 555496 h 1695970"/>
              <a:gd name="connsiteX18" fmla="*/ 716890 w 1942968"/>
              <a:gd name="connsiteY18" fmla="*/ 555496 h 1695970"/>
              <a:gd name="connsiteX19" fmla="*/ 555956 w 1942968"/>
              <a:gd name="connsiteY19" fmla="*/ 518920 h 1695970"/>
              <a:gd name="connsiteX20" fmla="*/ 490119 w 1942968"/>
              <a:gd name="connsiteY20" fmla="*/ 496974 h 1695970"/>
              <a:gd name="connsiteX21" fmla="*/ 351130 w 1942968"/>
              <a:gd name="connsiteY21" fmla="*/ 526235 h 1695970"/>
              <a:gd name="connsiteX22" fmla="*/ 277978 w 1942968"/>
              <a:gd name="connsiteY22" fmla="*/ 526235 h 1695970"/>
              <a:gd name="connsiteX23" fmla="*/ 153620 w 1942968"/>
              <a:gd name="connsiteY23" fmla="*/ 482344 h 1695970"/>
              <a:gd name="connsiteX24" fmla="*/ 58522 w 1942968"/>
              <a:gd name="connsiteY24" fmla="*/ 409192 h 1695970"/>
              <a:gd name="connsiteX25" fmla="*/ 58522 w 1942968"/>
              <a:gd name="connsiteY25" fmla="*/ 409192 h 1695970"/>
              <a:gd name="connsiteX26" fmla="*/ 0 w 1942968"/>
              <a:gd name="connsiteY26" fmla="*/ 372616 h 1695970"/>
              <a:gd name="connsiteX27" fmla="*/ 7316 w 1942968"/>
              <a:gd name="connsiteY27" fmla="*/ 328725 h 1695970"/>
              <a:gd name="connsiteX28" fmla="*/ 43892 w 1942968"/>
              <a:gd name="connsiteY28" fmla="*/ 299464 h 1695970"/>
              <a:gd name="connsiteX29" fmla="*/ 102413 w 1942968"/>
              <a:gd name="connsiteY29" fmla="*/ 343355 h 1695970"/>
              <a:gd name="connsiteX30" fmla="*/ 197511 w 1942968"/>
              <a:gd name="connsiteY30" fmla="*/ 401877 h 1695970"/>
              <a:gd name="connsiteX31" fmla="*/ 358445 w 1942968"/>
              <a:gd name="connsiteY31" fmla="*/ 409192 h 1695970"/>
              <a:gd name="connsiteX32" fmla="*/ 460858 w 1942968"/>
              <a:gd name="connsiteY32" fmla="*/ 357986 h 1695970"/>
              <a:gd name="connsiteX33" fmla="*/ 548640 w 1942968"/>
              <a:gd name="connsiteY33" fmla="*/ 299464 h 1695970"/>
              <a:gd name="connsiteX34" fmla="*/ 563271 w 1942968"/>
              <a:gd name="connsiteY34" fmla="*/ 204366 h 1695970"/>
              <a:gd name="connsiteX35" fmla="*/ 738836 w 1942968"/>
              <a:gd name="connsiteY35" fmla="*/ 145845 h 1695970"/>
              <a:gd name="connsiteX36" fmla="*/ 929031 w 1942968"/>
              <a:gd name="connsiteY36" fmla="*/ 109269 h 1695970"/>
              <a:gd name="connsiteX37" fmla="*/ 1060704 w 1942968"/>
              <a:gd name="connsiteY37" fmla="*/ 58062 h 1695970"/>
              <a:gd name="connsiteX38" fmla="*/ 1185063 w 1942968"/>
              <a:gd name="connsiteY38" fmla="*/ 36117 h 1695970"/>
              <a:gd name="connsiteX39" fmla="*/ 1385522 w 1942968"/>
              <a:gd name="connsiteY39" fmla="*/ 0 h 1695970"/>
              <a:gd name="connsiteX0" fmla="*/ 1673553 w 1817570"/>
              <a:gd name="connsiteY0" fmla="*/ 72008 h 1695970"/>
              <a:gd name="connsiteX1" fmla="*/ 1457529 w 1817570"/>
              <a:gd name="connsiteY1" fmla="*/ 576064 h 1695970"/>
              <a:gd name="connsiteX2" fmla="*/ 1817570 w 1817570"/>
              <a:gd name="connsiteY2" fmla="*/ 1224134 h 1695970"/>
              <a:gd name="connsiteX3" fmla="*/ 1529538 w 1817570"/>
              <a:gd name="connsiteY3" fmla="*/ 1368150 h 1695970"/>
              <a:gd name="connsiteX4" fmla="*/ 1241506 w 1817570"/>
              <a:gd name="connsiteY4" fmla="*/ 1224134 h 1695970"/>
              <a:gd name="connsiteX5" fmla="*/ 881465 w 1817570"/>
              <a:gd name="connsiteY5" fmla="*/ 1152126 h 1695970"/>
              <a:gd name="connsiteX6" fmla="*/ 449417 w 1817570"/>
              <a:gd name="connsiteY6" fmla="*/ 1368150 h 1695970"/>
              <a:gd name="connsiteX7" fmla="*/ 89377 w 1817570"/>
              <a:gd name="connsiteY7" fmla="*/ 1584174 h 1695970"/>
              <a:gd name="connsiteX8" fmla="*/ 305401 w 1817570"/>
              <a:gd name="connsiteY8" fmla="*/ 1368150 h 1695970"/>
              <a:gd name="connsiteX9" fmla="*/ 1025481 w 1817570"/>
              <a:gd name="connsiteY9" fmla="*/ 1008110 h 1695970"/>
              <a:gd name="connsiteX10" fmla="*/ 1385521 w 1817570"/>
              <a:gd name="connsiteY10" fmla="*/ 1008110 h 1695970"/>
              <a:gd name="connsiteX11" fmla="*/ 1529537 w 1817570"/>
              <a:gd name="connsiteY11" fmla="*/ 864094 h 1695970"/>
              <a:gd name="connsiteX12" fmla="*/ 1316736 w 1817570"/>
              <a:gd name="connsiteY12" fmla="*/ 621333 h 1695970"/>
              <a:gd name="connsiteX13" fmla="*/ 1236269 w 1817570"/>
              <a:gd name="connsiteY13" fmla="*/ 650594 h 1695970"/>
              <a:gd name="connsiteX14" fmla="*/ 1104596 w 1817570"/>
              <a:gd name="connsiteY14" fmla="*/ 650594 h 1695970"/>
              <a:gd name="connsiteX15" fmla="*/ 980237 w 1817570"/>
              <a:gd name="connsiteY15" fmla="*/ 614018 h 1695970"/>
              <a:gd name="connsiteX16" fmla="*/ 811988 w 1817570"/>
              <a:gd name="connsiteY16" fmla="*/ 555496 h 1695970"/>
              <a:gd name="connsiteX17" fmla="*/ 716890 w 1817570"/>
              <a:gd name="connsiteY17" fmla="*/ 555496 h 1695970"/>
              <a:gd name="connsiteX18" fmla="*/ 555956 w 1817570"/>
              <a:gd name="connsiteY18" fmla="*/ 518920 h 1695970"/>
              <a:gd name="connsiteX19" fmla="*/ 490119 w 1817570"/>
              <a:gd name="connsiteY19" fmla="*/ 496974 h 1695970"/>
              <a:gd name="connsiteX20" fmla="*/ 351130 w 1817570"/>
              <a:gd name="connsiteY20" fmla="*/ 526235 h 1695970"/>
              <a:gd name="connsiteX21" fmla="*/ 277978 w 1817570"/>
              <a:gd name="connsiteY21" fmla="*/ 526235 h 1695970"/>
              <a:gd name="connsiteX22" fmla="*/ 153620 w 1817570"/>
              <a:gd name="connsiteY22" fmla="*/ 482344 h 1695970"/>
              <a:gd name="connsiteX23" fmla="*/ 58522 w 1817570"/>
              <a:gd name="connsiteY23" fmla="*/ 409192 h 1695970"/>
              <a:gd name="connsiteX24" fmla="*/ 58522 w 1817570"/>
              <a:gd name="connsiteY24" fmla="*/ 409192 h 1695970"/>
              <a:gd name="connsiteX25" fmla="*/ 0 w 1817570"/>
              <a:gd name="connsiteY25" fmla="*/ 372616 h 1695970"/>
              <a:gd name="connsiteX26" fmla="*/ 7316 w 1817570"/>
              <a:gd name="connsiteY26" fmla="*/ 328725 h 1695970"/>
              <a:gd name="connsiteX27" fmla="*/ 43892 w 1817570"/>
              <a:gd name="connsiteY27" fmla="*/ 299464 h 1695970"/>
              <a:gd name="connsiteX28" fmla="*/ 102413 w 1817570"/>
              <a:gd name="connsiteY28" fmla="*/ 343355 h 1695970"/>
              <a:gd name="connsiteX29" fmla="*/ 197511 w 1817570"/>
              <a:gd name="connsiteY29" fmla="*/ 401877 h 1695970"/>
              <a:gd name="connsiteX30" fmla="*/ 358445 w 1817570"/>
              <a:gd name="connsiteY30" fmla="*/ 409192 h 1695970"/>
              <a:gd name="connsiteX31" fmla="*/ 460858 w 1817570"/>
              <a:gd name="connsiteY31" fmla="*/ 357986 h 1695970"/>
              <a:gd name="connsiteX32" fmla="*/ 548640 w 1817570"/>
              <a:gd name="connsiteY32" fmla="*/ 299464 h 1695970"/>
              <a:gd name="connsiteX33" fmla="*/ 563271 w 1817570"/>
              <a:gd name="connsiteY33" fmla="*/ 204366 h 1695970"/>
              <a:gd name="connsiteX34" fmla="*/ 738836 w 1817570"/>
              <a:gd name="connsiteY34" fmla="*/ 145845 h 1695970"/>
              <a:gd name="connsiteX35" fmla="*/ 929031 w 1817570"/>
              <a:gd name="connsiteY35" fmla="*/ 109269 h 1695970"/>
              <a:gd name="connsiteX36" fmla="*/ 1060704 w 1817570"/>
              <a:gd name="connsiteY36" fmla="*/ 58062 h 1695970"/>
              <a:gd name="connsiteX37" fmla="*/ 1185063 w 1817570"/>
              <a:gd name="connsiteY37" fmla="*/ 36117 h 1695970"/>
              <a:gd name="connsiteX38" fmla="*/ 1385522 w 1817570"/>
              <a:gd name="connsiteY38" fmla="*/ 0 h 1695970"/>
              <a:gd name="connsiteX0" fmla="*/ 1673553 w 1673553"/>
              <a:gd name="connsiteY0" fmla="*/ 72008 h 1695970"/>
              <a:gd name="connsiteX1" fmla="*/ 1457529 w 1673553"/>
              <a:gd name="connsiteY1" fmla="*/ 576064 h 1695970"/>
              <a:gd name="connsiteX2" fmla="*/ 1529538 w 1673553"/>
              <a:gd name="connsiteY2" fmla="*/ 1368150 h 1695970"/>
              <a:gd name="connsiteX3" fmla="*/ 1241506 w 1673553"/>
              <a:gd name="connsiteY3" fmla="*/ 1224134 h 1695970"/>
              <a:gd name="connsiteX4" fmla="*/ 881465 w 1673553"/>
              <a:gd name="connsiteY4" fmla="*/ 1152126 h 1695970"/>
              <a:gd name="connsiteX5" fmla="*/ 449417 w 1673553"/>
              <a:gd name="connsiteY5" fmla="*/ 1368150 h 1695970"/>
              <a:gd name="connsiteX6" fmla="*/ 89377 w 1673553"/>
              <a:gd name="connsiteY6" fmla="*/ 1584174 h 1695970"/>
              <a:gd name="connsiteX7" fmla="*/ 305401 w 1673553"/>
              <a:gd name="connsiteY7" fmla="*/ 1368150 h 1695970"/>
              <a:gd name="connsiteX8" fmla="*/ 1025481 w 1673553"/>
              <a:gd name="connsiteY8" fmla="*/ 1008110 h 1695970"/>
              <a:gd name="connsiteX9" fmla="*/ 1385521 w 1673553"/>
              <a:gd name="connsiteY9" fmla="*/ 1008110 h 1695970"/>
              <a:gd name="connsiteX10" fmla="*/ 1529537 w 1673553"/>
              <a:gd name="connsiteY10" fmla="*/ 864094 h 1695970"/>
              <a:gd name="connsiteX11" fmla="*/ 1316736 w 1673553"/>
              <a:gd name="connsiteY11" fmla="*/ 621333 h 1695970"/>
              <a:gd name="connsiteX12" fmla="*/ 1236269 w 1673553"/>
              <a:gd name="connsiteY12" fmla="*/ 650594 h 1695970"/>
              <a:gd name="connsiteX13" fmla="*/ 1104596 w 1673553"/>
              <a:gd name="connsiteY13" fmla="*/ 650594 h 1695970"/>
              <a:gd name="connsiteX14" fmla="*/ 980237 w 1673553"/>
              <a:gd name="connsiteY14" fmla="*/ 614018 h 1695970"/>
              <a:gd name="connsiteX15" fmla="*/ 811988 w 1673553"/>
              <a:gd name="connsiteY15" fmla="*/ 555496 h 1695970"/>
              <a:gd name="connsiteX16" fmla="*/ 716890 w 1673553"/>
              <a:gd name="connsiteY16" fmla="*/ 555496 h 1695970"/>
              <a:gd name="connsiteX17" fmla="*/ 555956 w 1673553"/>
              <a:gd name="connsiteY17" fmla="*/ 518920 h 1695970"/>
              <a:gd name="connsiteX18" fmla="*/ 490119 w 1673553"/>
              <a:gd name="connsiteY18" fmla="*/ 496974 h 1695970"/>
              <a:gd name="connsiteX19" fmla="*/ 351130 w 1673553"/>
              <a:gd name="connsiteY19" fmla="*/ 526235 h 1695970"/>
              <a:gd name="connsiteX20" fmla="*/ 277978 w 1673553"/>
              <a:gd name="connsiteY20" fmla="*/ 526235 h 1695970"/>
              <a:gd name="connsiteX21" fmla="*/ 153620 w 1673553"/>
              <a:gd name="connsiteY21" fmla="*/ 482344 h 1695970"/>
              <a:gd name="connsiteX22" fmla="*/ 58522 w 1673553"/>
              <a:gd name="connsiteY22" fmla="*/ 409192 h 1695970"/>
              <a:gd name="connsiteX23" fmla="*/ 58522 w 1673553"/>
              <a:gd name="connsiteY23" fmla="*/ 409192 h 1695970"/>
              <a:gd name="connsiteX24" fmla="*/ 0 w 1673553"/>
              <a:gd name="connsiteY24" fmla="*/ 372616 h 1695970"/>
              <a:gd name="connsiteX25" fmla="*/ 7316 w 1673553"/>
              <a:gd name="connsiteY25" fmla="*/ 328725 h 1695970"/>
              <a:gd name="connsiteX26" fmla="*/ 43892 w 1673553"/>
              <a:gd name="connsiteY26" fmla="*/ 299464 h 1695970"/>
              <a:gd name="connsiteX27" fmla="*/ 102413 w 1673553"/>
              <a:gd name="connsiteY27" fmla="*/ 343355 h 1695970"/>
              <a:gd name="connsiteX28" fmla="*/ 197511 w 1673553"/>
              <a:gd name="connsiteY28" fmla="*/ 401877 h 1695970"/>
              <a:gd name="connsiteX29" fmla="*/ 358445 w 1673553"/>
              <a:gd name="connsiteY29" fmla="*/ 409192 h 1695970"/>
              <a:gd name="connsiteX30" fmla="*/ 460858 w 1673553"/>
              <a:gd name="connsiteY30" fmla="*/ 357986 h 1695970"/>
              <a:gd name="connsiteX31" fmla="*/ 548640 w 1673553"/>
              <a:gd name="connsiteY31" fmla="*/ 299464 h 1695970"/>
              <a:gd name="connsiteX32" fmla="*/ 563271 w 1673553"/>
              <a:gd name="connsiteY32" fmla="*/ 204366 h 1695970"/>
              <a:gd name="connsiteX33" fmla="*/ 738836 w 1673553"/>
              <a:gd name="connsiteY33" fmla="*/ 145845 h 1695970"/>
              <a:gd name="connsiteX34" fmla="*/ 929031 w 1673553"/>
              <a:gd name="connsiteY34" fmla="*/ 109269 h 1695970"/>
              <a:gd name="connsiteX35" fmla="*/ 1060704 w 1673553"/>
              <a:gd name="connsiteY35" fmla="*/ 58062 h 1695970"/>
              <a:gd name="connsiteX36" fmla="*/ 1185063 w 1673553"/>
              <a:gd name="connsiteY36" fmla="*/ 36117 h 1695970"/>
              <a:gd name="connsiteX37" fmla="*/ 1385522 w 1673553"/>
              <a:gd name="connsiteY37" fmla="*/ 0 h 1695970"/>
              <a:gd name="connsiteX0" fmla="*/ 1673553 w 1673553"/>
              <a:gd name="connsiteY0" fmla="*/ 72008 h 1695970"/>
              <a:gd name="connsiteX1" fmla="*/ 1457529 w 1673553"/>
              <a:gd name="connsiteY1" fmla="*/ 576064 h 1695970"/>
              <a:gd name="connsiteX2" fmla="*/ 1241506 w 1673553"/>
              <a:gd name="connsiteY2" fmla="*/ 1224134 h 1695970"/>
              <a:gd name="connsiteX3" fmla="*/ 881465 w 1673553"/>
              <a:gd name="connsiteY3" fmla="*/ 1152126 h 1695970"/>
              <a:gd name="connsiteX4" fmla="*/ 449417 w 1673553"/>
              <a:gd name="connsiteY4" fmla="*/ 1368150 h 1695970"/>
              <a:gd name="connsiteX5" fmla="*/ 89377 w 1673553"/>
              <a:gd name="connsiteY5" fmla="*/ 1584174 h 1695970"/>
              <a:gd name="connsiteX6" fmla="*/ 305401 w 1673553"/>
              <a:gd name="connsiteY6" fmla="*/ 1368150 h 1695970"/>
              <a:gd name="connsiteX7" fmla="*/ 1025481 w 1673553"/>
              <a:gd name="connsiteY7" fmla="*/ 1008110 h 1695970"/>
              <a:gd name="connsiteX8" fmla="*/ 1385521 w 1673553"/>
              <a:gd name="connsiteY8" fmla="*/ 1008110 h 1695970"/>
              <a:gd name="connsiteX9" fmla="*/ 1529537 w 1673553"/>
              <a:gd name="connsiteY9" fmla="*/ 864094 h 1695970"/>
              <a:gd name="connsiteX10" fmla="*/ 1316736 w 1673553"/>
              <a:gd name="connsiteY10" fmla="*/ 621333 h 1695970"/>
              <a:gd name="connsiteX11" fmla="*/ 1236269 w 1673553"/>
              <a:gd name="connsiteY11" fmla="*/ 650594 h 1695970"/>
              <a:gd name="connsiteX12" fmla="*/ 1104596 w 1673553"/>
              <a:gd name="connsiteY12" fmla="*/ 650594 h 1695970"/>
              <a:gd name="connsiteX13" fmla="*/ 980237 w 1673553"/>
              <a:gd name="connsiteY13" fmla="*/ 614018 h 1695970"/>
              <a:gd name="connsiteX14" fmla="*/ 811988 w 1673553"/>
              <a:gd name="connsiteY14" fmla="*/ 555496 h 1695970"/>
              <a:gd name="connsiteX15" fmla="*/ 716890 w 1673553"/>
              <a:gd name="connsiteY15" fmla="*/ 555496 h 1695970"/>
              <a:gd name="connsiteX16" fmla="*/ 555956 w 1673553"/>
              <a:gd name="connsiteY16" fmla="*/ 518920 h 1695970"/>
              <a:gd name="connsiteX17" fmla="*/ 490119 w 1673553"/>
              <a:gd name="connsiteY17" fmla="*/ 496974 h 1695970"/>
              <a:gd name="connsiteX18" fmla="*/ 351130 w 1673553"/>
              <a:gd name="connsiteY18" fmla="*/ 526235 h 1695970"/>
              <a:gd name="connsiteX19" fmla="*/ 277978 w 1673553"/>
              <a:gd name="connsiteY19" fmla="*/ 526235 h 1695970"/>
              <a:gd name="connsiteX20" fmla="*/ 153620 w 1673553"/>
              <a:gd name="connsiteY20" fmla="*/ 482344 h 1695970"/>
              <a:gd name="connsiteX21" fmla="*/ 58522 w 1673553"/>
              <a:gd name="connsiteY21" fmla="*/ 409192 h 1695970"/>
              <a:gd name="connsiteX22" fmla="*/ 58522 w 1673553"/>
              <a:gd name="connsiteY22" fmla="*/ 409192 h 1695970"/>
              <a:gd name="connsiteX23" fmla="*/ 0 w 1673553"/>
              <a:gd name="connsiteY23" fmla="*/ 372616 h 1695970"/>
              <a:gd name="connsiteX24" fmla="*/ 7316 w 1673553"/>
              <a:gd name="connsiteY24" fmla="*/ 328725 h 1695970"/>
              <a:gd name="connsiteX25" fmla="*/ 43892 w 1673553"/>
              <a:gd name="connsiteY25" fmla="*/ 299464 h 1695970"/>
              <a:gd name="connsiteX26" fmla="*/ 102413 w 1673553"/>
              <a:gd name="connsiteY26" fmla="*/ 343355 h 1695970"/>
              <a:gd name="connsiteX27" fmla="*/ 197511 w 1673553"/>
              <a:gd name="connsiteY27" fmla="*/ 401877 h 1695970"/>
              <a:gd name="connsiteX28" fmla="*/ 358445 w 1673553"/>
              <a:gd name="connsiteY28" fmla="*/ 409192 h 1695970"/>
              <a:gd name="connsiteX29" fmla="*/ 460858 w 1673553"/>
              <a:gd name="connsiteY29" fmla="*/ 357986 h 1695970"/>
              <a:gd name="connsiteX30" fmla="*/ 548640 w 1673553"/>
              <a:gd name="connsiteY30" fmla="*/ 299464 h 1695970"/>
              <a:gd name="connsiteX31" fmla="*/ 563271 w 1673553"/>
              <a:gd name="connsiteY31" fmla="*/ 204366 h 1695970"/>
              <a:gd name="connsiteX32" fmla="*/ 738836 w 1673553"/>
              <a:gd name="connsiteY32" fmla="*/ 145845 h 1695970"/>
              <a:gd name="connsiteX33" fmla="*/ 929031 w 1673553"/>
              <a:gd name="connsiteY33" fmla="*/ 109269 h 1695970"/>
              <a:gd name="connsiteX34" fmla="*/ 1060704 w 1673553"/>
              <a:gd name="connsiteY34" fmla="*/ 58062 h 1695970"/>
              <a:gd name="connsiteX35" fmla="*/ 1185063 w 1673553"/>
              <a:gd name="connsiteY35" fmla="*/ 36117 h 1695970"/>
              <a:gd name="connsiteX36" fmla="*/ 1385522 w 1673553"/>
              <a:gd name="connsiteY36" fmla="*/ 0 h 1695970"/>
              <a:gd name="connsiteX0" fmla="*/ 1673553 w 1673553"/>
              <a:gd name="connsiteY0" fmla="*/ 72008 h 1695970"/>
              <a:gd name="connsiteX1" fmla="*/ 1457529 w 1673553"/>
              <a:gd name="connsiteY1" fmla="*/ 576064 h 1695970"/>
              <a:gd name="connsiteX2" fmla="*/ 881465 w 1673553"/>
              <a:gd name="connsiteY2" fmla="*/ 1152126 h 1695970"/>
              <a:gd name="connsiteX3" fmla="*/ 449417 w 1673553"/>
              <a:gd name="connsiteY3" fmla="*/ 1368150 h 1695970"/>
              <a:gd name="connsiteX4" fmla="*/ 89377 w 1673553"/>
              <a:gd name="connsiteY4" fmla="*/ 1584174 h 1695970"/>
              <a:gd name="connsiteX5" fmla="*/ 305401 w 1673553"/>
              <a:gd name="connsiteY5" fmla="*/ 1368150 h 1695970"/>
              <a:gd name="connsiteX6" fmla="*/ 1025481 w 1673553"/>
              <a:gd name="connsiteY6" fmla="*/ 1008110 h 1695970"/>
              <a:gd name="connsiteX7" fmla="*/ 1385521 w 1673553"/>
              <a:gd name="connsiteY7" fmla="*/ 1008110 h 1695970"/>
              <a:gd name="connsiteX8" fmla="*/ 1529537 w 1673553"/>
              <a:gd name="connsiteY8" fmla="*/ 864094 h 1695970"/>
              <a:gd name="connsiteX9" fmla="*/ 1316736 w 1673553"/>
              <a:gd name="connsiteY9" fmla="*/ 621333 h 1695970"/>
              <a:gd name="connsiteX10" fmla="*/ 1236269 w 1673553"/>
              <a:gd name="connsiteY10" fmla="*/ 650594 h 1695970"/>
              <a:gd name="connsiteX11" fmla="*/ 1104596 w 1673553"/>
              <a:gd name="connsiteY11" fmla="*/ 650594 h 1695970"/>
              <a:gd name="connsiteX12" fmla="*/ 980237 w 1673553"/>
              <a:gd name="connsiteY12" fmla="*/ 614018 h 1695970"/>
              <a:gd name="connsiteX13" fmla="*/ 811988 w 1673553"/>
              <a:gd name="connsiteY13" fmla="*/ 555496 h 1695970"/>
              <a:gd name="connsiteX14" fmla="*/ 716890 w 1673553"/>
              <a:gd name="connsiteY14" fmla="*/ 555496 h 1695970"/>
              <a:gd name="connsiteX15" fmla="*/ 555956 w 1673553"/>
              <a:gd name="connsiteY15" fmla="*/ 518920 h 1695970"/>
              <a:gd name="connsiteX16" fmla="*/ 490119 w 1673553"/>
              <a:gd name="connsiteY16" fmla="*/ 496974 h 1695970"/>
              <a:gd name="connsiteX17" fmla="*/ 351130 w 1673553"/>
              <a:gd name="connsiteY17" fmla="*/ 526235 h 1695970"/>
              <a:gd name="connsiteX18" fmla="*/ 277978 w 1673553"/>
              <a:gd name="connsiteY18" fmla="*/ 526235 h 1695970"/>
              <a:gd name="connsiteX19" fmla="*/ 153620 w 1673553"/>
              <a:gd name="connsiteY19" fmla="*/ 482344 h 1695970"/>
              <a:gd name="connsiteX20" fmla="*/ 58522 w 1673553"/>
              <a:gd name="connsiteY20" fmla="*/ 409192 h 1695970"/>
              <a:gd name="connsiteX21" fmla="*/ 58522 w 1673553"/>
              <a:gd name="connsiteY21" fmla="*/ 409192 h 1695970"/>
              <a:gd name="connsiteX22" fmla="*/ 0 w 1673553"/>
              <a:gd name="connsiteY22" fmla="*/ 372616 h 1695970"/>
              <a:gd name="connsiteX23" fmla="*/ 7316 w 1673553"/>
              <a:gd name="connsiteY23" fmla="*/ 328725 h 1695970"/>
              <a:gd name="connsiteX24" fmla="*/ 43892 w 1673553"/>
              <a:gd name="connsiteY24" fmla="*/ 299464 h 1695970"/>
              <a:gd name="connsiteX25" fmla="*/ 102413 w 1673553"/>
              <a:gd name="connsiteY25" fmla="*/ 343355 h 1695970"/>
              <a:gd name="connsiteX26" fmla="*/ 197511 w 1673553"/>
              <a:gd name="connsiteY26" fmla="*/ 401877 h 1695970"/>
              <a:gd name="connsiteX27" fmla="*/ 358445 w 1673553"/>
              <a:gd name="connsiteY27" fmla="*/ 409192 h 1695970"/>
              <a:gd name="connsiteX28" fmla="*/ 460858 w 1673553"/>
              <a:gd name="connsiteY28" fmla="*/ 357986 h 1695970"/>
              <a:gd name="connsiteX29" fmla="*/ 548640 w 1673553"/>
              <a:gd name="connsiteY29" fmla="*/ 299464 h 1695970"/>
              <a:gd name="connsiteX30" fmla="*/ 563271 w 1673553"/>
              <a:gd name="connsiteY30" fmla="*/ 204366 h 1695970"/>
              <a:gd name="connsiteX31" fmla="*/ 738836 w 1673553"/>
              <a:gd name="connsiteY31" fmla="*/ 145845 h 1695970"/>
              <a:gd name="connsiteX32" fmla="*/ 929031 w 1673553"/>
              <a:gd name="connsiteY32" fmla="*/ 109269 h 1695970"/>
              <a:gd name="connsiteX33" fmla="*/ 1060704 w 1673553"/>
              <a:gd name="connsiteY33" fmla="*/ 58062 h 1695970"/>
              <a:gd name="connsiteX34" fmla="*/ 1185063 w 1673553"/>
              <a:gd name="connsiteY34" fmla="*/ 36117 h 1695970"/>
              <a:gd name="connsiteX35" fmla="*/ 1385522 w 1673553"/>
              <a:gd name="connsiteY35" fmla="*/ 0 h 1695970"/>
              <a:gd name="connsiteX0" fmla="*/ 1673553 w 1673553"/>
              <a:gd name="connsiteY0" fmla="*/ 72008 h 1695970"/>
              <a:gd name="connsiteX1" fmla="*/ 1457529 w 1673553"/>
              <a:gd name="connsiteY1" fmla="*/ 576064 h 1695970"/>
              <a:gd name="connsiteX2" fmla="*/ 449417 w 1673553"/>
              <a:gd name="connsiteY2" fmla="*/ 1368150 h 1695970"/>
              <a:gd name="connsiteX3" fmla="*/ 89377 w 1673553"/>
              <a:gd name="connsiteY3" fmla="*/ 1584174 h 1695970"/>
              <a:gd name="connsiteX4" fmla="*/ 305401 w 1673553"/>
              <a:gd name="connsiteY4" fmla="*/ 1368150 h 1695970"/>
              <a:gd name="connsiteX5" fmla="*/ 1025481 w 1673553"/>
              <a:gd name="connsiteY5" fmla="*/ 1008110 h 1695970"/>
              <a:gd name="connsiteX6" fmla="*/ 1385521 w 1673553"/>
              <a:gd name="connsiteY6" fmla="*/ 1008110 h 1695970"/>
              <a:gd name="connsiteX7" fmla="*/ 1529537 w 1673553"/>
              <a:gd name="connsiteY7" fmla="*/ 864094 h 1695970"/>
              <a:gd name="connsiteX8" fmla="*/ 1316736 w 1673553"/>
              <a:gd name="connsiteY8" fmla="*/ 621333 h 1695970"/>
              <a:gd name="connsiteX9" fmla="*/ 1236269 w 1673553"/>
              <a:gd name="connsiteY9" fmla="*/ 650594 h 1695970"/>
              <a:gd name="connsiteX10" fmla="*/ 1104596 w 1673553"/>
              <a:gd name="connsiteY10" fmla="*/ 650594 h 1695970"/>
              <a:gd name="connsiteX11" fmla="*/ 980237 w 1673553"/>
              <a:gd name="connsiteY11" fmla="*/ 614018 h 1695970"/>
              <a:gd name="connsiteX12" fmla="*/ 811988 w 1673553"/>
              <a:gd name="connsiteY12" fmla="*/ 555496 h 1695970"/>
              <a:gd name="connsiteX13" fmla="*/ 716890 w 1673553"/>
              <a:gd name="connsiteY13" fmla="*/ 555496 h 1695970"/>
              <a:gd name="connsiteX14" fmla="*/ 555956 w 1673553"/>
              <a:gd name="connsiteY14" fmla="*/ 518920 h 1695970"/>
              <a:gd name="connsiteX15" fmla="*/ 490119 w 1673553"/>
              <a:gd name="connsiteY15" fmla="*/ 496974 h 1695970"/>
              <a:gd name="connsiteX16" fmla="*/ 351130 w 1673553"/>
              <a:gd name="connsiteY16" fmla="*/ 526235 h 1695970"/>
              <a:gd name="connsiteX17" fmla="*/ 277978 w 1673553"/>
              <a:gd name="connsiteY17" fmla="*/ 526235 h 1695970"/>
              <a:gd name="connsiteX18" fmla="*/ 153620 w 1673553"/>
              <a:gd name="connsiteY18" fmla="*/ 482344 h 1695970"/>
              <a:gd name="connsiteX19" fmla="*/ 58522 w 1673553"/>
              <a:gd name="connsiteY19" fmla="*/ 409192 h 1695970"/>
              <a:gd name="connsiteX20" fmla="*/ 58522 w 1673553"/>
              <a:gd name="connsiteY20" fmla="*/ 409192 h 1695970"/>
              <a:gd name="connsiteX21" fmla="*/ 0 w 1673553"/>
              <a:gd name="connsiteY21" fmla="*/ 372616 h 1695970"/>
              <a:gd name="connsiteX22" fmla="*/ 7316 w 1673553"/>
              <a:gd name="connsiteY22" fmla="*/ 328725 h 1695970"/>
              <a:gd name="connsiteX23" fmla="*/ 43892 w 1673553"/>
              <a:gd name="connsiteY23" fmla="*/ 299464 h 1695970"/>
              <a:gd name="connsiteX24" fmla="*/ 102413 w 1673553"/>
              <a:gd name="connsiteY24" fmla="*/ 343355 h 1695970"/>
              <a:gd name="connsiteX25" fmla="*/ 197511 w 1673553"/>
              <a:gd name="connsiteY25" fmla="*/ 401877 h 1695970"/>
              <a:gd name="connsiteX26" fmla="*/ 358445 w 1673553"/>
              <a:gd name="connsiteY26" fmla="*/ 409192 h 1695970"/>
              <a:gd name="connsiteX27" fmla="*/ 460858 w 1673553"/>
              <a:gd name="connsiteY27" fmla="*/ 357986 h 1695970"/>
              <a:gd name="connsiteX28" fmla="*/ 548640 w 1673553"/>
              <a:gd name="connsiteY28" fmla="*/ 299464 h 1695970"/>
              <a:gd name="connsiteX29" fmla="*/ 563271 w 1673553"/>
              <a:gd name="connsiteY29" fmla="*/ 204366 h 1695970"/>
              <a:gd name="connsiteX30" fmla="*/ 738836 w 1673553"/>
              <a:gd name="connsiteY30" fmla="*/ 145845 h 1695970"/>
              <a:gd name="connsiteX31" fmla="*/ 929031 w 1673553"/>
              <a:gd name="connsiteY31" fmla="*/ 109269 h 1695970"/>
              <a:gd name="connsiteX32" fmla="*/ 1060704 w 1673553"/>
              <a:gd name="connsiteY32" fmla="*/ 58062 h 1695970"/>
              <a:gd name="connsiteX33" fmla="*/ 1185063 w 1673553"/>
              <a:gd name="connsiteY33" fmla="*/ 36117 h 1695970"/>
              <a:gd name="connsiteX34" fmla="*/ 1385522 w 1673553"/>
              <a:gd name="connsiteY34" fmla="*/ 0 h 1695970"/>
              <a:gd name="connsiteX0" fmla="*/ 1673553 w 1673553"/>
              <a:gd name="connsiteY0" fmla="*/ 72008 h 1584174"/>
              <a:gd name="connsiteX1" fmla="*/ 1457529 w 1673553"/>
              <a:gd name="connsiteY1" fmla="*/ 576064 h 1584174"/>
              <a:gd name="connsiteX2" fmla="*/ 89377 w 1673553"/>
              <a:gd name="connsiteY2" fmla="*/ 1584174 h 1584174"/>
              <a:gd name="connsiteX3" fmla="*/ 305401 w 1673553"/>
              <a:gd name="connsiteY3" fmla="*/ 1368150 h 1584174"/>
              <a:gd name="connsiteX4" fmla="*/ 1025481 w 1673553"/>
              <a:gd name="connsiteY4" fmla="*/ 1008110 h 1584174"/>
              <a:gd name="connsiteX5" fmla="*/ 1385521 w 1673553"/>
              <a:gd name="connsiteY5" fmla="*/ 1008110 h 1584174"/>
              <a:gd name="connsiteX6" fmla="*/ 1529537 w 1673553"/>
              <a:gd name="connsiteY6" fmla="*/ 864094 h 1584174"/>
              <a:gd name="connsiteX7" fmla="*/ 1316736 w 1673553"/>
              <a:gd name="connsiteY7" fmla="*/ 621333 h 1584174"/>
              <a:gd name="connsiteX8" fmla="*/ 1236269 w 1673553"/>
              <a:gd name="connsiteY8" fmla="*/ 650594 h 1584174"/>
              <a:gd name="connsiteX9" fmla="*/ 1104596 w 1673553"/>
              <a:gd name="connsiteY9" fmla="*/ 650594 h 1584174"/>
              <a:gd name="connsiteX10" fmla="*/ 980237 w 1673553"/>
              <a:gd name="connsiteY10" fmla="*/ 614018 h 1584174"/>
              <a:gd name="connsiteX11" fmla="*/ 811988 w 1673553"/>
              <a:gd name="connsiteY11" fmla="*/ 555496 h 1584174"/>
              <a:gd name="connsiteX12" fmla="*/ 716890 w 1673553"/>
              <a:gd name="connsiteY12" fmla="*/ 555496 h 1584174"/>
              <a:gd name="connsiteX13" fmla="*/ 555956 w 1673553"/>
              <a:gd name="connsiteY13" fmla="*/ 518920 h 1584174"/>
              <a:gd name="connsiteX14" fmla="*/ 490119 w 1673553"/>
              <a:gd name="connsiteY14" fmla="*/ 496974 h 1584174"/>
              <a:gd name="connsiteX15" fmla="*/ 351130 w 1673553"/>
              <a:gd name="connsiteY15" fmla="*/ 526235 h 1584174"/>
              <a:gd name="connsiteX16" fmla="*/ 277978 w 1673553"/>
              <a:gd name="connsiteY16" fmla="*/ 526235 h 1584174"/>
              <a:gd name="connsiteX17" fmla="*/ 153620 w 1673553"/>
              <a:gd name="connsiteY17" fmla="*/ 482344 h 1584174"/>
              <a:gd name="connsiteX18" fmla="*/ 58522 w 1673553"/>
              <a:gd name="connsiteY18" fmla="*/ 409192 h 1584174"/>
              <a:gd name="connsiteX19" fmla="*/ 58522 w 1673553"/>
              <a:gd name="connsiteY19" fmla="*/ 409192 h 1584174"/>
              <a:gd name="connsiteX20" fmla="*/ 0 w 1673553"/>
              <a:gd name="connsiteY20" fmla="*/ 372616 h 1584174"/>
              <a:gd name="connsiteX21" fmla="*/ 7316 w 1673553"/>
              <a:gd name="connsiteY21" fmla="*/ 328725 h 1584174"/>
              <a:gd name="connsiteX22" fmla="*/ 43892 w 1673553"/>
              <a:gd name="connsiteY22" fmla="*/ 299464 h 1584174"/>
              <a:gd name="connsiteX23" fmla="*/ 102413 w 1673553"/>
              <a:gd name="connsiteY23" fmla="*/ 343355 h 1584174"/>
              <a:gd name="connsiteX24" fmla="*/ 197511 w 1673553"/>
              <a:gd name="connsiteY24" fmla="*/ 401877 h 1584174"/>
              <a:gd name="connsiteX25" fmla="*/ 358445 w 1673553"/>
              <a:gd name="connsiteY25" fmla="*/ 409192 h 1584174"/>
              <a:gd name="connsiteX26" fmla="*/ 460858 w 1673553"/>
              <a:gd name="connsiteY26" fmla="*/ 357986 h 1584174"/>
              <a:gd name="connsiteX27" fmla="*/ 548640 w 1673553"/>
              <a:gd name="connsiteY27" fmla="*/ 299464 h 1584174"/>
              <a:gd name="connsiteX28" fmla="*/ 563271 w 1673553"/>
              <a:gd name="connsiteY28" fmla="*/ 204366 h 1584174"/>
              <a:gd name="connsiteX29" fmla="*/ 738836 w 1673553"/>
              <a:gd name="connsiteY29" fmla="*/ 145845 h 1584174"/>
              <a:gd name="connsiteX30" fmla="*/ 929031 w 1673553"/>
              <a:gd name="connsiteY30" fmla="*/ 109269 h 1584174"/>
              <a:gd name="connsiteX31" fmla="*/ 1060704 w 1673553"/>
              <a:gd name="connsiteY31" fmla="*/ 58062 h 1584174"/>
              <a:gd name="connsiteX32" fmla="*/ 1185063 w 1673553"/>
              <a:gd name="connsiteY32" fmla="*/ 36117 h 1584174"/>
              <a:gd name="connsiteX33" fmla="*/ 1385522 w 1673553"/>
              <a:gd name="connsiteY33" fmla="*/ 0 h 1584174"/>
              <a:gd name="connsiteX0" fmla="*/ 1673553 w 1673553"/>
              <a:gd name="connsiteY0" fmla="*/ 72008 h 1440158"/>
              <a:gd name="connsiteX1" fmla="*/ 1457529 w 1673553"/>
              <a:gd name="connsiteY1" fmla="*/ 576064 h 1440158"/>
              <a:gd name="connsiteX2" fmla="*/ 305401 w 1673553"/>
              <a:gd name="connsiteY2" fmla="*/ 1368150 h 1440158"/>
              <a:gd name="connsiteX3" fmla="*/ 1025481 w 1673553"/>
              <a:gd name="connsiteY3" fmla="*/ 1008110 h 1440158"/>
              <a:gd name="connsiteX4" fmla="*/ 1385521 w 1673553"/>
              <a:gd name="connsiteY4" fmla="*/ 1008110 h 1440158"/>
              <a:gd name="connsiteX5" fmla="*/ 1529537 w 1673553"/>
              <a:gd name="connsiteY5" fmla="*/ 864094 h 1440158"/>
              <a:gd name="connsiteX6" fmla="*/ 1316736 w 1673553"/>
              <a:gd name="connsiteY6" fmla="*/ 621333 h 1440158"/>
              <a:gd name="connsiteX7" fmla="*/ 1236269 w 1673553"/>
              <a:gd name="connsiteY7" fmla="*/ 650594 h 1440158"/>
              <a:gd name="connsiteX8" fmla="*/ 1104596 w 1673553"/>
              <a:gd name="connsiteY8" fmla="*/ 650594 h 1440158"/>
              <a:gd name="connsiteX9" fmla="*/ 980237 w 1673553"/>
              <a:gd name="connsiteY9" fmla="*/ 614018 h 1440158"/>
              <a:gd name="connsiteX10" fmla="*/ 811988 w 1673553"/>
              <a:gd name="connsiteY10" fmla="*/ 555496 h 1440158"/>
              <a:gd name="connsiteX11" fmla="*/ 716890 w 1673553"/>
              <a:gd name="connsiteY11" fmla="*/ 555496 h 1440158"/>
              <a:gd name="connsiteX12" fmla="*/ 555956 w 1673553"/>
              <a:gd name="connsiteY12" fmla="*/ 518920 h 1440158"/>
              <a:gd name="connsiteX13" fmla="*/ 490119 w 1673553"/>
              <a:gd name="connsiteY13" fmla="*/ 496974 h 1440158"/>
              <a:gd name="connsiteX14" fmla="*/ 351130 w 1673553"/>
              <a:gd name="connsiteY14" fmla="*/ 526235 h 1440158"/>
              <a:gd name="connsiteX15" fmla="*/ 277978 w 1673553"/>
              <a:gd name="connsiteY15" fmla="*/ 526235 h 1440158"/>
              <a:gd name="connsiteX16" fmla="*/ 153620 w 1673553"/>
              <a:gd name="connsiteY16" fmla="*/ 482344 h 1440158"/>
              <a:gd name="connsiteX17" fmla="*/ 58522 w 1673553"/>
              <a:gd name="connsiteY17" fmla="*/ 409192 h 1440158"/>
              <a:gd name="connsiteX18" fmla="*/ 58522 w 1673553"/>
              <a:gd name="connsiteY18" fmla="*/ 409192 h 1440158"/>
              <a:gd name="connsiteX19" fmla="*/ 0 w 1673553"/>
              <a:gd name="connsiteY19" fmla="*/ 372616 h 1440158"/>
              <a:gd name="connsiteX20" fmla="*/ 7316 w 1673553"/>
              <a:gd name="connsiteY20" fmla="*/ 328725 h 1440158"/>
              <a:gd name="connsiteX21" fmla="*/ 43892 w 1673553"/>
              <a:gd name="connsiteY21" fmla="*/ 299464 h 1440158"/>
              <a:gd name="connsiteX22" fmla="*/ 102413 w 1673553"/>
              <a:gd name="connsiteY22" fmla="*/ 343355 h 1440158"/>
              <a:gd name="connsiteX23" fmla="*/ 197511 w 1673553"/>
              <a:gd name="connsiteY23" fmla="*/ 401877 h 1440158"/>
              <a:gd name="connsiteX24" fmla="*/ 358445 w 1673553"/>
              <a:gd name="connsiteY24" fmla="*/ 409192 h 1440158"/>
              <a:gd name="connsiteX25" fmla="*/ 460858 w 1673553"/>
              <a:gd name="connsiteY25" fmla="*/ 357986 h 1440158"/>
              <a:gd name="connsiteX26" fmla="*/ 548640 w 1673553"/>
              <a:gd name="connsiteY26" fmla="*/ 299464 h 1440158"/>
              <a:gd name="connsiteX27" fmla="*/ 563271 w 1673553"/>
              <a:gd name="connsiteY27" fmla="*/ 204366 h 1440158"/>
              <a:gd name="connsiteX28" fmla="*/ 738836 w 1673553"/>
              <a:gd name="connsiteY28" fmla="*/ 145845 h 1440158"/>
              <a:gd name="connsiteX29" fmla="*/ 929031 w 1673553"/>
              <a:gd name="connsiteY29" fmla="*/ 109269 h 1440158"/>
              <a:gd name="connsiteX30" fmla="*/ 1060704 w 1673553"/>
              <a:gd name="connsiteY30" fmla="*/ 58062 h 1440158"/>
              <a:gd name="connsiteX31" fmla="*/ 1185063 w 1673553"/>
              <a:gd name="connsiteY31" fmla="*/ 36117 h 1440158"/>
              <a:gd name="connsiteX32" fmla="*/ 1385522 w 1673553"/>
              <a:gd name="connsiteY32" fmla="*/ 0 h 1440158"/>
              <a:gd name="connsiteX0" fmla="*/ 1673553 w 1673553"/>
              <a:gd name="connsiteY0" fmla="*/ 72008 h 1080118"/>
              <a:gd name="connsiteX1" fmla="*/ 1457529 w 1673553"/>
              <a:gd name="connsiteY1" fmla="*/ 576064 h 1080118"/>
              <a:gd name="connsiteX2" fmla="*/ 1025481 w 1673553"/>
              <a:gd name="connsiteY2" fmla="*/ 1008110 h 1080118"/>
              <a:gd name="connsiteX3" fmla="*/ 1385521 w 1673553"/>
              <a:gd name="connsiteY3" fmla="*/ 1008110 h 1080118"/>
              <a:gd name="connsiteX4" fmla="*/ 1529537 w 1673553"/>
              <a:gd name="connsiteY4" fmla="*/ 864094 h 1080118"/>
              <a:gd name="connsiteX5" fmla="*/ 1316736 w 1673553"/>
              <a:gd name="connsiteY5" fmla="*/ 621333 h 1080118"/>
              <a:gd name="connsiteX6" fmla="*/ 1236269 w 1673553"/>
              <a:gd name="connsiteY6" fmla="*/ 650594 h 1080118"/>
              <a:gd name="connsiteX7" fmla="*/ 1104596 w 1673553"/>
              <a:gd name="connsiteY7" fmla="*/ 650594 h 1080118"/>
              <a:gd name="connsiteX8" fmla="*/ 980237 w 1673553"/>
              <a:gd name="connsiteY8" fmla="*/ 614018 h 1080118"/>
              <a:gd name="connsiteX9" fmla="*/ 811988 w 1673553"/>
              <a:gd name="connsiteY9" fmla="*/ 555496 h 1080118"/>
              <a:gd name="connsiteX10" fmla="*/ 716890 w 1673553"/>
              <a:gd name="connsiteY10" fmla="*/ 555496 h 1080118"/>
              <a:gd name="connsiteX11" fmla="*/ 555956 w 1673553"/>
              <a:gd name="connsiteY11" fmla="*/ 518920 h 1080118"/>
              <a:gd name="connsiteX12" fmla="*/ 490119 w 1673553"/>
              <a:gd name="connsiteY12" fmla="*/ 496974 h 1080118"/>
              <a:gd name="connsiteX13" fmla="*/ 351130 w 1673553"/>
              <a:gd name="connsiteY13" fmla="*/ 526235 h 1080118"/>
              <a:gd name="connsiteX14" fmla="*/ 277978 w 1673553"/>
              <a:gd name="connsiteY14" fmla="*/ 526235 h 1080118"/>
              <a:gd name="connsiteX15" fmla="*/ 153620 w 1673553"/>
              <a:gd name="connsiteY15" fmla="*/ 482344 h 1080118"/>
              <a:gd name="connsiteX16" fmla="*/ 58522 w 1673553"/>
              <a:gd name="connsiteY16" fmla="*/ 409192 h 1080118"/>
              <a:gd name="connsiteX17" fmla="*/ 58522 w 1673553"/>
              <a:gd name="connsiteY17" fmla="*/ 409192 h 1080118"/>
              <a:gd name="connsiteX18" fmla="*/ 0 w 1673553"/>
              <a:gd name="connsiteY18" fmla="*/ 372616 h 1080118"/>
              <a:gd name="connsiteX19" fmla="*/ 7316 w 1673553"/>
              <a:gd name="connsiteY19" fmla="*/ 328725 h 1080118"/>
              <a:gd name="connsiteX20" fmla="*/ 43892 w 1673553"/>
              <a:gd name="connsiteY20" fmla="*/ 299464 h 1080118"/>
              <a:gd name="connsiteX21" fmla="*/ 102413 w 1673553"/>
              <a:gd name="connsiteY21" fmla="*/ 343355 h 1080118"/>
              <a:gd name="connsiteX22" fmla="*/ 197511 w 1673553"/>
              <a:gd name="connsiteY22" fmla="*/ 401877 h 1080118"/>
              <a:gd name="connsiteX23" fmla="*/ 358445 w 1673553"/>
              <a:gd name="connsiteY23" fmla="*/ 409192 h 1080118"/>
              <a:gd name="connsiteX24" fmla="*/ 460858 w 1673553"/>
              <a:gd name="connsiteY24" fmla="*/ 357986 h 1080118"/>
              <a:gd name="connsiteX25" fmla="*/ 548640 w 1673553"/>
              <a:gd name="connsiteY25" fmla="*/ 299464 h 1080118"/>
              <a:gd name="connsiteX26" fmla="*/ 563271 w 1673553"/>
              <a:gd name="connsiteY26" fmla="*/ 204366 h 1080118"/>
              <a:gd name="connsiteX27" fmla="*/ 738836 w 1673553"/>
              <a:gd name="connsiteY27" fmla="*/ 145845 h 1080118"/>
              <a:gd name="connsiteX28" fmla="*/ 929031 w 1673553"/>
              <a:gd name="connsiteY28" fmla="*/ 109269 h 1080118"/>
              <a:gd name="connsiteX29" fmla="*/ 1060704 w 1673553"/>
              <a:gd name="connsiteY29" fmla="*/ 58062 h 1080118"/>
              <a:gd name="connsiteX30" fmla="*/ 1185063 w 1673553"/>
              <a:gd name="connsiteY30" fmla="*/ 36117 h 1080118"/>
              <a:gd name="connsiteX31" fmla="*/ 1385522 w 1673553"/>
              <a:gd name="connsiteY31" fmla="*/ 0 h 1080118"/>
              <a:gd name="connsiteX0" fmla="*/ 1673553 w 1673553"/>
              <a:gd name="connsiteY0" fmla="*/ 72008 h 1080118"/>
              <a:gd name="connsiteX1" fmla="*/ 1457529 w 1673553"/>
              <a:gd name="connsiteY1" fmla="*/ 576064 h 1080118"/>
              <a:gd name="connsiteX2" fmla="*/ 1025481 w 1673553"/>
              <a:gd name="connsiteY2" fmla="*/ 1008110 h 1080118"/>
              <a:gd name="connsiteX3" fmla="*/ 1385522 w 1673553"/>
              <a:gd name="connsiteY3" fmla="*/ 1008110 h 1080118"/>
              <a:gd name="connsiteX4" fmla="*/ 1529537 w 1673553"/>
              <a:gd name="connsiteY4" fmla="*/ 864094 h 1080118"/>
              <a:gd name="connsiteX5" fmla="*/ 1316736 w 1673553"/>
              <a:gd name="connsiteY5" fmla="*/ 621333 h 1080118"/>
              <a:gd name="connsiteX6" fmla="*/ 1236269 w 1673553"/>
              <a:gd name="connsiteY6" fmla="*/ 650594 h 1080118"/>
              <a:gd name="connsiteX7" fmla="*/ 1104596 w 1673553"/>
              <a:gd name="connsiteY7" fmla="*/ 650594 h 1080118"/>
              <a:gd name="connsiteX8" fmla="*/ 980237 w 1673553"/>
              <a:gd name="connsiteY8" fmla="*/ 614018 h 1080118"/>
              <a:gd name="connsiteX9" fmla="*/ 811988 w 1673553"/>
              <a:gd name="connsiteY9" fmla="*/ 555496 h 1080118"/>
              <a:gd name="connsiteX10" fmla="*/ 716890 w 1673553"/>
              <a:gd name="connsiteY10" fmla="*/ 555496 h 1080118"/>
              <a:gd name="connsiteX11" fmla="*/ 555956 w 1673553"/>
              <a:gd name="connsiteY11" fmla="*/ 518920 h 1080118"/>
              <a:gd name="connsiteX12" fmla="*/ 490119 w 1673553"/>
              <a:gd name="connsiteY12" fmla="*/ 496974 h 1080118"/>
              <a:gd name="connsiteX13" fmla="*/ 351130 w 1673553"/>
              <a:gd name="connsiteY13" fmla="*/ 526235 h 1080118"/>
              <a:gd name="connsiteX14" fmla="*/ 277978 w 1673553"/>
              <a:gd name="connsiteY14" fmla="*/ 526235 h 1080118"/>
              <a:gd name="connsiteX15" fmla="*/ 153620 w 1673553"/>
              <a:gd name="connsiteY15" fmla="*/ 482344 h 1080118"/>
              <a:gd name="connsiteX16" fmla="*/ 58522 w 1673553"/>
              <a:gd name="connsiteY16" fmla="*/ 409192 h 1080118"/>
              <a:gd name="connsiteX17" fmla="*/ 58522 w 1673553"/>
              <a:gd name="connsiteY17" fmla="*/ 409192 h 1080118"/>
              <a:gd name="connsiteX18" fmla="*/ 0 w 1673553"/>
              <a:gd name="connsiteY18" fmla="*/ 372616 h 1080118"/>
              <a:gd name="connsiteX19" fmla="*/ 7316 w 1673553"/>
              <a:gd name="connsiteY19" fmla="*/ 328725 h 1080118"/>
              <a:gd name="connsiteX20" fmla="*/ 43892 w 1673553"/>
              <a:gd name="connsiteY20" fmla="*/ 299464 h 1080118"/>
              <a:gd name="connsiteX21" fmla="*/ 102413 w 1673553"/>
              <a:gd name="connsiteY21" fmla="*/ 343355 h 1080118"/>
              <a:gd name="connsiteX22" fmla="*/ 197511 w 1673553"/>
              <a:gd name="connsiteY22" fmla="*/ 401877 h 1080118"/>
              <a:gd name="connsiteX23" fmla="*/ 358445 w 1673553"/>
              <a:gd name="connsiteY23" fmla="*/ 409192 h 1080118"/>
              <a:gd name="connsiteX24" fmla="*/ 460858 w 1673553"/>
              <a:gd name="connsiteY24" fmla="*/ 357986 h 1080118"/>
              <a:gd name="connsiteX25" fmla="*/ 548640 w 1673553"/>
              <a:gd name="connsiteY25" fmla="*/ 299464 h 1080118"/>
              <a:gd name="connsiteX26" fmla="*/ 563271 w 1673553"/>
              <a:gd name="connsiteY26" fmla="*/ 204366 h 1080118"/>
              <a:gd name="connsiteX27" fmla="*/ 738836 w 1673553"/>
              <a:gd name="connsiteY27" fmla="*/ 145845 h 1080118"/>
              <a:gd name="connsiteX28" fmla="*/ 929031 w 1673553"/>
              <a:gd name="connsiteY28" fmla="*/ 109269 h 1080118"/>
              <a:gd name="connsiteX29" fmla="*/ 1060704 w 1673553"/>
              <a:gd name="connsiteY29" fmla="*/ 58062 h 1080118"/>
              <a:gd name="connsiteX30" fmla="*/ 1185063 w 1673553"/>
              <a:gd name="connsiteY30" fmla="*/ 36117 h 1080118"/>
              <a:gd name="connsiteX31" fmla="*/ 1385522 w 1673553"/>
              <a:gd name="connsiteY31" fmla="*/ 0 h 1080118"/>
              <a:gd name="connsiteX0" fmla="*/ 1673553 w 1673553"/>
              <a:gd name="connsiteY0" fmla="*/ 72008 h 1056115"/>
              <a:gd name="connsiteX1" fmla="*/ 1457529 w 1673553"/>
              <a:gd name="connsiteY1" fmla="*/ 576064 h 1056115"/>
              <a:gd name="connsiteX2" fmla="*/ 1025481 w 1673553"/>
              <a:gd name="connsiteY2" fmla="*/ 1008110 h 1056115"/>
              <a:gd name="connsiteX3" fmla="*/ 1529537 w 1673553"/>
              <a:gd name="connsiteY3" fmla="*/ 864094 h 1056115"/>
              <a:gd name="connsiteX4" fmla="*/ 1316736 w 1673553"/>
              <a:gd name="connsiteY4" fmla="*/ 621333 h 1056115"/>
              <a:gd name="connsiteX5" fmla="*/ 1236269 w 1673553"/>
              <a:gd name="connsiteY5" fmla="*/ 650594 h 1056115"/>
              <a:gd name="connsiteX6" fmla="*/ 1104596 w 1673553"/>
              <a:gd name="connsiteY6" fmla="*/ 650594 h 1056115"/>
              <a:gd name="connsiteX7" fmla="*/ 980237 w 1673553"/>
              <a:gd name="connsiteY7" fmla="*/ 614018 h 1056115"/>
              <a:gd name="connsiteX8" fmla="*/ 811988 w 1673553"/>
              <a:gd name="connsiteY8" fmla="*/ 555496 h 1056115"/>
              <a:gd name="connsiteX9" fmla="*/ 716890 w 1673553"/>
              <a:gd name="connsiteY9" fmla="*/ 555496 h 1056115"/>
              <a:gd name="connsiteX10" fmla="*/ 555956 w 1673553"/>
              <a:gd name="connsiteY10" fmla="*/ 518920 h 1056115"/>
              <a:gd name="connsiteX11" fmla="*/ 490119 w 1673553"/>
              <a:gd name="connsiteY11" fmla="*/ 496974 h 1056115"/>
              <a:gd name="connsiteX12" fmla="*/ 351130 w 1673553"/>
              <a:gd name="connsiteY12" fmla="*/ 526235 h 1056115"/>
              <a:gd name="connsiteX13" fmla="*/ 277978 w 1673553"/>
              <a:gd name="connsiteY13" fmla="*/ 526235 h 1056115"/>
              <a:gd name="connsiteX14" fmla="*/ 153620 w 1673553"/>
              <a:gd name="connsiteY14" fmla="*/ 482344 h 1056115"/>
              <a:gd name="connsiteX15" fmla="*/ 58522 w 1673553"/>
              <a:gd name="connsiteY15" fmla="*/ 409192 h 1056115"/>
              <a:gd name="connsiteX16" fmla="*/ 58522 w 1673553"/>
              <a:gd name="connsiteY16" fmla="*/ 409192 h 1056115"/>
              <a:gd name="connsiteX17" fmla="*/ 0 w 1673553"/>
              <a:gd name="connsiteY17" fmla="*/ 372616 h 1056115"/>
              <a:gd name="connsiteX18" fmla="*/ 7316 w 1673553"/>
              <a:gd name="connsiteY18" fmla="*/ 328725 h 1056115"/>
              <a:gd name="connsiteX19" fmla="*/ 43892 w 1673553"/>
              <a:gd name="connsiteY19" fmla="*/ 299464 h 1056115"/>
              <a:gd name="connsiteX20" fmla="*/ 102413 w 1673553"/>
              <a:gd name="connsiteY20" fmla="*/ 343355 h 1056115"/>
              <a:gd name="connsiteX21" fmla="*/ 197511 w 1673553"/>
              <a:gd name="connsiteY21" fmla="*/ 401877 h 1056115"/>
              <a:gd name="connsiteX22" fmla="*/ 358445 w 1673553"/>
              <a:gd name="connsiteY22" fmla="*/ 409192 h 1056115"/>
              <a:gd name="connsiteX23" fmla="*/ 460858 w 1673553"/>
              <a:gd name="connsiteY23" fmla="*/ 357986 h 1056115"/>
              <a:gd name="connsiteX24" fmla="*/ 548640 w 1673553"/>
              <a:gd name="connsiteY24" fmla="*/ 299464 h 1056115"/>
              <a:gd name="connsiteX25" fmla="*/ 563271 w 1673553"/>
              <a:gd name="connsiteY25" fmla="*/ 204366 h 1056115"/>
              <a:gd name="connsiteX26" fmla="*/ 738836 w 1673553"/>
              <a:gd name="connsiteY26" fmla="*/ 145845 h 1056115"/>
              <a:gd name="connsiteX27" fmla="*/ 929031 w 1673553"/>
              <a:gd name="connsiteY27" fmla="*/ 109269 h 1056115"/>
              <a:gd name="connsiteX28" fmla="*/ 1060704 w 1673553"/>
              <a:gd name="connsiteY28" fmla="*/ 58062 h 1056115"/>
              <a:gd name="connsiteX29" fmla="*/ 1185063 w 1673553"/>
              <a:gd name="connsiteY29" fmla="*/ 36117 h 1056115"/>
              <a:gd name="connsiteX30" fmla="*/ 1385522 w 1673553"/>
              <a:gd name="connsiteY30" fmla="*/ 0 h 1056115"/>
              <a:gd name="connsiteX0" fmla="*/ 1673553 w 1673553"/>
              <a:gd name="connsiteY0" fmla="*/ 72008 h 1015655"/>
              <a:gd name="connsiteX1" fmla="*/ 1457529 w 1673553"/>
              <a:gd name="connsiteY1" fmla="*/ 576064 h 1015655"/>
              <a:gd name="connsiteX2" fmla="*/ 1025481 w 1673553"/>
              <a:gd name="connsiteY2" fmla="*/ 1008110 h 1015655"/>
              <a:gd name="connsiteX3" fmla="*/ 1316736 w 1673553"/>
              <a:gd name="connsiteY3" fmla="*/ 621333 h 1015655"/>
              <a:gd name="connsiteX4" fmla="*/ 1236269 w 1673553"/>
              <a:gd name="connsiteY4" fmla="*/ 650594 h 1015655"/>
              <a:gd name="connsiteX5" fmla="*/ 1104596 w 1673553"/>
              <a:gd name="connsiteY5" fmla="*/ 650594 h 1015655"/>
              <a:gd name="connsiteX6" fmla="*/ 980237 w 1673553"/>
              <a:gd name="connsiteY6" fmla="*/ 614018 h 1015655"/>
              <a:gd name="connsiteX7" fmla="*/ 811988 w 1673553"/>
              <a:gd name="connsiteY7" fmla="*/ 555496 h 1015655"/>
              <a:gd name="connsiteX8" fmla="*/ 716890 w 1673553"/>
              <a:gd name="connsiteY8" fmla="*/ 555496 h 1015655"/>
              <a:gd name="connsiteX9" fmla="*/ 555956 w 1673553"/>
              <a:gd name="connsiteY9" fmla="*/ 518920 h 1015655"/>
              <a:gd name="connsiteX10" fmla="*/ 490119 w 1673553"/>
              <a:gd name="connsiteY10" fmla="*/ 496974 h 1015655"/>
              <a:gd name="connsiteX11" fmla="*/ 351130 w 1673553"/>
              <a:gd name="connsiteY11" fmla="*/ 526235 h 1015655"/>
              <a:gd name="connsiteX12" fmla="*/ 277978 w 1673553"/>
              <a:gd name="connsiteY12" fmla="*/ 526235 h 1015655"/>
              <a:gd name="connsiteX13" fmla="*/ 153620 w 1673553"/>
              <a:gd name="connsiteY13" fmla="*/ 482344 h 1015655"/>
              <a:gd name="connsiteX14" fmla="*/ 58522 w 1673553"/>
              <a:gd name="connsiteY14" fmla="*/ 409192 h 1015655"/>
              <a:gd name="connsiteX15" fmla="*/ 58522 w 1673553"/>
              <a:gd name="connsiteY15" fmla="*/ 409192 h 1015655"/>
              <a:gd name="connsiteX16" fmla="*/ 0 w 1673553"/>
              <a:gd name="connsiteY16" fmla="*/ 372616 h 1015655"/>
              <a:gd name="connsiteX17" fmla="*/ 7316 w 1673553"/>
              <a:gd name="connsiteY17" fmla="*/ 328725 h 1015655"/>
              <a:gd name="connsiteX18" fmla="*/ 43892 w 1673553"/>
              <a:gd name="connsiteY18" fmla="*/ 299464 h 1015655"/>
              <a:gd name="connsiteX19" fmla="*/ 102413 w 1673553"/>
              <a:gd name="connsiteY19" fmla="*/ 343355 h 1015655"/>
              <a:gd name="connsiteX20" fmla="*/ 197511 w 1673553"/>
              <a:gd name="connsiteY20" fmla="*/ 401877 h 1015655"/>
              <a:gd name="connsiteX21" fmla="*/ 358445 w 1673553"/>
              <a:gd name="connsiteY21" fmla="*/ 409192 h 1015655"/>
              <a:gd name="connsiteX22" fmla="*/ 460858 w 1673553"/>
              <a:gd name="connsiteY22" fmla="*/ 357986 h 1015655"/>
              <a:gd name="connsiteX23" fmla="*/ 548640 w 1673553"/>
              <a:gd name="connsiteY23" fmla="*/ 299464 h 1015655"/>
              <a:gd name="connsiteX24" fmla="*/ 563271 w 1673553"/>
              <a:gd name="connsiteY24" fmla="*/ 204366 h 1015655"/>
              <a:gd name="connsiteX25" fmla="*/ 738836 w 1673553"/>
              <a:gd name="connsiteY25" fmla="*/ 145845 h 1015655"/>
              <a:gd name="connsiteX26" fmla="*/ 929031 w 1673553"/>
              <a:gd name="connsiteY26" fmla="*/ 109269 h 1015655"/>
              <a:gd name="connsiteX27" fmla="*/ 1060704 w 1673553"/>
              <a:gd name="connsiteY27" fmla="*/ 58062 h 1015655"/>
              <a:gd name="connsiteX28" fmla="*/ 1185063 w 1673553"/>
              <a:gd name="connsiteY28" fmla="*/ 36117 h 1015655"/>
              <a:gd name="connsiteX29" fmla="*/ 1385522 w 1673553"/>
              <a:gd name="connsiteY29" fmla="*/ 0 h 1015655"/>
              <a:gd name="connsiteX0" fmla="*/ 1673553 w 1673553"/>
              <a:gd name="connsiteY0" fmla="*/ 72008 h 667618"/>
              <a:gd name="connsiteX1" fmla="*/ 1457529 w 1673553"/>
              <a:gd name="connsiteY1" fmla="*/ 576064 h 667618"/>
              <a:gd name="connsiteX2" fmla="*/ 1316736 w 1673553"/>
              <a:gd name="connsiteY2" fmla="*/ 621333 h 667618"/>
              <a:gd name="connsiteX3" fmla="*/ 1236269 w 1673553"/>
              <a:gd name="connsiteY3" fmla="*/ 650594 h 667618"/>
              <a:gd name="connsiteX4" fmla="*/ 1104596 w 1673553"/>
              <a:gd name="connsiteY4" fmla="*/ 650594 h 667618"/>
              <a:gd name="connsiteX5" fmla="*/ 980237 w 1673553"/>
              <a:gd name="connsiteY5" fmla="*/ 614018 h 667618"/>
              <a:gd name="connsiteX6" fmla="*/ 811988 w 1673553"/>
              <a:gd name="connsiteY6" fmla="*/ 555496 h 667618"/>
              <a:gd name="connsiteX7" fmla="*/ 716890 w 1673553"/>
              <a:gd name="connsiteY7" fmla="*/ 555496 h 667618"/>
              <a:gd name="connsiteX8" fmla="*/ 555956 w 1673553"/>
              <a:gd name="connsiteY8" fmla="*/ 518920 h 667618"/>
              <a:gd name="connsiteX9" fmla="*/ 490119 w 1673553"/>
              <a:gd name="connsiteY9" fmla="*/ 496974 h 667618"/>
              <a:gd name="connsiteX10" fmla="*/ 351130 w 1673553"/>
              <a:gd name="connsiteY10" fmla="*/ 526235 h 667618"/>
              <a:gd name="connsiteX11" fmla="*/ 277978 w 1673553"/>
              <a:gd name="connsiteY11" fmla="*/ 526235 h 667618"/>
              <a:gd name="connsiteX12" fmla="*/ 153620 w 1673553"/>
              <a:gd name="connsiteY12" fmla="*/ 482344 h 667618"/>
              <a:gd name="connsiteX13" fmla="*/ 58522 w 1673553"/>
              <a:gd name="connsiteY13" fmla="*/ 409192 h 667618"/>
              <a:gd name="connsiteX14" fmla="*/ 58522 w 1673553"/>
              <a:gd name="connsiteY14" fmla="*/ 409192 h 667618"/>
              <a:gd name="connsiteX15" fmla="*/ 0 w 1673553"/>
              <a:gd name="connsiteY15" fmla="*/ 372616 h 667618"/>
              <a:gd name="connsiteX16" fmla="*/ 7316 w 1673553"/>
              <a:gd name="connsiteY16" fmla="*/ 328725 h 667618"/>
              <a:gd name="connsiteX17" fmla="*/ 43892 w 1673553"/>
              <a:gd name="connsiteY17" fmla="*/ 299464 h 667618"/>
              <a:gd name="connsiteX18" fmla="*/ 102413 w 1673553"/>
              <a:gd name="connsiteY18" fmla="*/ 343355 h 667618"/>
              <a:gd name="connsiteX19" fmla="*/ 197511 w 1673553"/>
              <a:gd name="connsiteY19" fmla="*/ 401877 h 667618"/>
              <a:gd name="connsiteX20" fmla="*/ 358445 w 1673553"/>
              <a:gd name="connsiteY20" fmla="*/ 409192 h 667618"/>
              <a:gd name="connsiteX21" fmla="*/ 460858 w 1673553"/>
              <a:gd name="connsiteY21" fmla="*/ 357986 h 667618"/>
              <a:gd name="connsiteX22" fmla="*/ 548640 w 1673553"/>
              <a:gd name="connsiteY22" fmla="*/ 299464 h 667618"/>
              <a:gd name="connsiteX23" fmla="*/ 563271 w 1673553"/>
              <a:gd name="connsiteY23" fmla="*/ 204366 h 667618"/>
              <a:gd name="connsiteX24" fmla="*/ 738836 w 1673553"/>
              <a:gd name="connsiteY24" fmla="*/ 145845 h 667618"/>
              <a:gd name="connsiteX25" fmla="*/ 929031 w 1673553"/>
              <a:gd name="connsiteY25" fmla="*/ 109269 h 667618"/>
              <a:gd name="connsiteX26" fmla="*/ 1060704 w 1673553"/>
              <a:gd name="connsiteY26" fmla="*/ 58062 h 667618"/>
              <a:gd name="connsiteX27" fmla="*/ 1185063 w 1673553"/>
              <a:gd name="connsiteY27" fmla="*/ 36117 h 667618"/>
              <a:gd name="connsiteX28" fmla="*/ 1385522 w 1673553"/>
              <a:gd name="connsiteY28" fmla="*/ 0 h 667618"/>
              <a:gd name="connsiteX0" fmla="*/ 1673553 w 1673553"/>
              <a:gd name="connsiteY0" fmla="*/ 72008 h 650594"/>
              <a:gd name="connsiteX1" fmla="*/ 1457529 w 1673553"/>
              <a:gd name="connsiteY1" fmla="*/ 576064 h 650594"/>
              <a:gd name="connsiteX2" fmla="*/ 1316736 w 1673553"/>
              <a:gd name="connsiteY2" fmla="*/ 621333 h 650594"/>
              <a:gd name="connsiteX3" fmla="*/ 1236269 w 1673553"/>
              <a:gd name="connsiteY3" fmla="*/ 650594 h 650594"/>
              <a:gd name="connsiteX4" fmla="*/ 1104596 w 1673553"/>
              <a:gd name="connsiteY4" fmla="*/ 650594 h 650594"/>
              <a:gd name="connsiteX5" fmla="*/ 980237 w 1673553"/>
              <a:gd name="connsiteY5" fmla="*/ 614018 h 650594"/>
              <a:gd name="connsiteX6" fmla="*/ 811988 w 1673553"/>
              <a:gd name="connsiteY6" fmla="*/ 555496 h 650594"/>
              <a:gd name="connsiteX7" fmla="*/ 716890 w 1673553"/>
              <a:gd name="connsiteY7" fmla="*/ 555496 h 650594"/>
              <a:gd name="connsiteX8" fmla="*/ 555956 w 1673553"/>
              <a:gd name="connsiteY8" fmla="*/ 518920 h 650594"/>
              <a:gd name="connsiteX9" fmla="*/ 490119 w 1673553"/>
              <a:gd name="connsiteY9" fmla="*/ 496974 h 650594"/>
              <a:gd name="connsiteX10" fmla="*/ 351130 w 1673553"/>
              <a:gd name="connsiteY10" fmla="*/ 526235 h 650594"/>
              <a:gd name="connsiteX11" fmla="*/ 277978 w 1673553"/>
              <a:gd name="connsiteY11" fmla="*/ 526235 h 650594"/>
              <a:gd name="connsiteX12" fmla="*/ 153620 w 1673553"/>
              <a:gd name="connsiteY12" fmla="*/ 482344 h 650594"/>
              <a:gd name="connsiteX13" fmla="*/ 58522 w 1673553"/>
              <a:gd name="connsiteY13" fmla="*/ 409192 h 650594"/>
              <a:gd name="connsiteX14" fmla="*/ 58522 w 1673553"/>
              <a:gd name="connsiteY14" fmla="*/ 409192 h 650594"/>
              <a:gd name="connsiteX15" fmla="*/ 0 w 1673553"/>
              <a:gd name="connsiteY15" fmla="*/ 372616 h 650594"/>
              <a:gd name="connsiteX16" fmla="*/ 7316 w 1673553"/>
              <a:gd name="connsiteY16" fmla="*/ 328725 h 650594"/>
              <a:gd name="connsiteX17" fmla="*/ 43892 w 1673553"/>
              <a:gd name="connsiteY17" fmla="*/ 299464 h 650594"/>
              <a:gd name="connsiteX18" fmla="*/ 102413 w 1673553"/>
              <a:gd name="connsiteY18" fmla="*/ 343355 h 650594"/>
              <a:gd name="connsiteX19" fmla="*/ 197511 w 1673553"/>
              <a:gd name="connsiteY19" fmla="*/ 401877 h 650594"/>
              <a:gd name="connsiteX20" fmla="*/ 358445 w 1673553"/>
              <a:gd name="connsiteY20" fmla="*/ 409192 h 650594"/>
              <a:gd name="connsiteX21" fmla="*/ 460858 w 1673553"/>
              <a:gd name="connsiteY21" fmla="*/ 357986 h 650594"/>
              <a:gd name="connsiteX22" fmla="*/ 548640 w 1673553"/>
              <a:gd name="connsiteY22" fmla="*/ 299464 h 650594"/>
              <a:gd name="connsiteX23" fmla="*/ 563271 w 1673553"/>
              <a:gd name="connsiteY23" fmla="*/ 204366 h 650594"/>
              <a:gd name="connsiteX24" fmla="*/ 738836 w 1673553"/>
              <a:gd name="connsiteY24" fmla="*/ 145845 h 650594"/>
              <a:gd name="connsiteX25" fmla="*/ 929031 w 1673553"/>
              <a:gd name="connsiteY25" fmla="*/ 109269 h 650594"/>
              <a:gd name="connsiteX26" fmla="*/ 1060704 w 1673553"/>
              <a:gd name="connsiteY26" fmla="*/ 58062 h 650594"/>
              <a:gd name="connsiteX27" fmla="*/ 1185063 w 1673553"/>
              <a:gd name="connsiteY27" fmla="*/ 36117 h 650594"/>
              <a:gd name="connsiteX28" fmla="*/ 1385522 w 1673553"/>
              <a:gd name="connsiteY28" fmla="*/ 0 h 650594"/>
              <a:gd name="connsiteX0" fmla="*/ 1673553 w 1673553"/>
              <a:gd name="connsiteY0" fmla="*/ 72008 h 650594"/>
              <a:gd name="connsiteX1" fmla="*/ 1385522 w 1673553"/>
              <a:gd name="connsiteY1" fmla="*/ 576063 h 650594"/>
              <a:gd name="connsiteX2" fmla="*/ 1316736 w 1673553"/>
              <a:gd name="connsiteY2" fmla="*/ 621333 h 650594"/>
              <a:gd name="connsiteX3" fmla="*/ 1236269 w 1673553"/>
              <a:gd name="connsiteY3" fmla="*/ 650594 h 650594"/>
              <a:gd name="connsiteX4" fmla="*/ 1104596 w 1673553"/>
              <a:gd name="connsiteY4" fmla="*/ 650594 h 650594"/>
              <a:gd name="connsiteX5" fmla="*/ 980237 w 1673553"/>
              <a:gd name="connsiteY5" fmla="*/ 614018 h 650594"/>
              <a:gd name="connsiteX6" fmla="*/ 811988 w 1673553"/>
              <a:gd name="connsiteY6" fmla="*/ 555496 h 650594"/>
              <a:gd name="connsiteX7" fmla="*/ 716890 w 1673553"/>
              <a:gd name="connsiteY7" fmla="*/ 555496 h 650594"/>
              <a:gd name="connsiteX8" fmla="*/ 555956 w 1673553"/>
              <a:gd name="connsiteY8" fmla="*/ 518920 h 650594"/>
              <a:gd name="connsiteX9" fmla="*/ 490119 w 1673553"/>
              <a:gd name="connsiteY9" fmla="*/ 496974 h 650594"/>
              <a:gd name="connsiteX10" fmla="*/ 351130 w 1673553"/>
              <a:gd name="connsiteY10" fmla="*/ 526235 h 650594"/>
              <a:gd name="connsiteX11" fmla="*/ 277978 w 1673553"/>
              <a:gd name="connsiteY11" fmla="*/ 526235 h 650594"/>
              <a:gd name="connsiteX12" fmla="*/ 153620 w 1673553"/>
              <a:gd name="connsiteY12" fmla="*/ 482344 h 650594"/>
              <a:gd name="connsiteX13" fmla="*/ 58522 w 1673553"/>
              <a:gd name="connsiteY13" fmla="*/ 409192 h 650594"/>
              <a:gd name="connsiteX14" fmla="*/ 58522 w 1673553"/>
              <a:gd name="connsiteY14" fmla="*/ 409192 h 650594"/>
              <a:gd name="connsiteX15" fmla="*/ 0 w 1673553"/>
              <a:gd name="connsiteY15" fmla="*/ 372616 h 650594"/>
              <a:gd name="connsiteX16" fmla="*/ 7316 w 1673553"/>
              <a:gd name="connsiteY16" fmla="*/ 328725 h 650594"/>
              <a:gd name="connsiteX17" fmla="*/ 43892 w 1673553"/>
              <a:gd name="connsiteY17" fmla="*/ 299464 h 650594"/>
              <a:gd name="connsiteX18" fmla="*/ 102413 w 1673553"/>
              <a:gd name="connsiteY18" fmla="*/ 343355 h 650594"/>
              <a:gd name="connsiteX19" fmla="*/ 197511 w 1673553"/>
              <a:gd name="connsiteY19" fmla="*/ 401877 h 650594"/>
              <a:gd name="connsiteX20" fmla="*/ 358445 w 1673553"/>
              <a:gd name="connsiteY20" fmla="*/ 409192 h 650594"/>
              <a:gd name="connsiteX21" fmla="*/ 460858 w 1673553"/>
              <a:gd name="connsiteY21" fmla="*/ 357986 h 650594"/>
              <a:gd name="connsiteX22" fmla="*/ 548640 w 1673553"/>
              <a:gd name="connsiteY22" fmla="*/ 299464 h 650594"/>
              <a:gd name="connsiteX23" fmla="*/ 563271 w 1673553"/>
              <a:gd name="connsiteY23" fmla="*/ 204366 h 650594"/>
              <a:gd name="connsiteX24" fmla="*/ 738836 w 1673553"/>
              <a:gd name="connsiteY24" fmla="*/ 145845 h 650594"/>
              <a:gd name="connsiteX25" fmla="*/ 929031 w 1673553"/>
              <a:gd name="connsiteY25" fmla="*/ 109269 h 650594"/>
              <a:gd name="connsiteX26" fmla="*/ 1060704 w 1673553"/>
              <a:gd name="connsiteY26" fmla="*/ 58062 h 650594"/>
              <a:gd name="connsiteX27" fmla="*/ 1185063 w 1673553"/>
              <a:gd name="connsiteY27" fmla="*/ 36117 h 650594"/>
              <a:gd name="connsiteX28" fmla="*/ 1385522 w 1673553"/>
              <a:gd name="connsiteY28" fmla="*/ 0 h 650594"/>
              <a:gd name="connsiteX0" fmla="*/ 1673553 w 1673553"/>
              <a:gd name="connsiteY0" fmla="*/ 72008 h 650594"/>
              <a:gd name="connsiteX1" fmla="*/ 1385522 w 1673553"/>
              <a:gd name="connsiteY1" fmla="*/ 576063 h 650594"/>
              <a:gd name="connsiteX2" fmla="*/ 1241506 w 1673553"/>
              <a:gd name="connsiteY2" fmla="*/ 504055 h 650594"/>
              <a:gd name="connsiteX3" fmla="*/ 1236269 w 1673553"/>
              <a:gd name="connsiteY3" fmla="*/ 650594 h 650594"/>
              <a:gd name="connsiteX4" fmla="*/ 1104596 w 1673553"/>
              <a:gd name="connsiteY4" fmla="*/ 650594 h 650594"/>
              <a:gd name="connsiteX5" fmla="*/ 980237 w 1673553"/>
              <a:gd name="connsiteY5" fmla="*/ 614018 h 650594"/>
              <a:gd name="connsiteX6" fmla="*/ 811988 w 1673553"/>
              <a:gd name="connsiteY6" fmla="*/ 555496 h 650594"/>
              <a:gd name="connsiteX7" fmla="*/ 716890 w 1673553"/>
              <a:gd name="connsiteY7" fmla="*/ 555496 h 650594"/>
              <a:gd name="connsiteX8" fmla="*/ 555956 w 1673553"/>
              <a:gd name="connsiteY8" fmla="*/ 518920 h 650594"/>
              <a:gd name="connsiteX9" fmla="*/ 490119 w 1673553"/>
              <a:gd name="connsiteY9" fmla="*/ 496974 h 650594"/>
              <a:gd name="connsiteX10" fmla="*/ 351130 w 1673553"/>
              <a:gd name="connsiteY10" fmla="*/ 526235 h 650594"/>
              <a:gd name="connsiteX11" fmla="*/ 277978 w 1673553"/>
              <a:gd name="connsiteY11" fmla="*/ 526235 h 650594"/>
              <a:gd name="connsiteX12" fmla="*/ 153620 w 1673553"/>
              <a:gd name="connsiteY12" fmla="*/ 482344 h 650594"/>
              <a:gd name="connsiteX13" fmla="*/ 58522 w 1673553"/>
              <a:gd name="connsiteY13" fmla="*/ 409192 h 650594"/>
              <a:gd name="connsiteX14" fmla="*/ 58522 w 1673553"/>
              <a:gd name="connsiteY14" fmla="*/ 409192 h 650594"/>
              <a:gd name="connsiteX15" fmla="*/ 0 w 1673553"/>
              <a:gd name="connsiteY15" fmla="*/ 372616 h 650594"/>
              <a:gd name="connsiteX16" fmla="*/ 7316 w 1673553"/>
              <a:gd name="connsiteY16" fmla="*/ 328725 h 650594"/>
              <a:gd name="connsiteX17" fmla="*/ 43892 w 1673553"/>
              <a:gd name="connsiteY17" fmla="*/ 299464 h 650594"/>
              <a:gd name="connsiteX18" fmla="*/ 102413 w 1673553"/>
              <a:gd name="connsiteY18" fmla="*/ 343355 h 650594"/>
              <a:gd name="connsiteX19" fmla="*/ 197511 w 1673553"/>
              <a:gd name="connsiteY19" fmla="*/ 401877 h 650594"/>
              <a:gd name="connsiteX20" fmla="*/ 358445 w 1673553"/>
              <a:gd name="connsiteY20" fmla="*/ 409192 h 650594"/>
              <a:gd name="connsiteX21" fmla="*/ 460858 w 1673553"/>
              <a:gd name="connsiteY21" fmla="*/ 357986 h 650594"/>
              <a:gd name="connsiteX22" fmla="*/ 548640 w 1673553"/>
              <a:gd name="connsiteY22" fmla="*/ 299464 h 650594"/>
              <a:gd name="connsiteX23" fmla="*/ 563271 w 1673553"/>
              <a:gd name="connsiteY23" fmla="*/ 204366 h 650594"/>
              <a:gd name="connsiteX24" fmla="*/ 738836 w 1673553"/>
              <a:gd name="connsiteY24" fmla="*/ 145845 h 650594"/>
              <a:gd name="connsiteX25" fmla="*/ 929031 w 1673553"/>
              <a:gd name="connsiteY25" fmla="*/ 109269 h 650594"/>
              <a:gd name="connsiteX26" fmla="*/ 1060704 w 1673553"/>
              <a:gd name="connsiteY26" fmla="*/ 58062 h 650594"/>
              <a:gd name="connsiteX27" fmla="*/ 1185063 w 1673553"/>
              <a:gd name="connsiteY27" fmla="*/ 36117 h 650594"/>
              <a:gd name="connsiteX28" fmla="*/ 1385522 w 1673553"/>
              <a:gd name="connsiteY28" fmla="*/ 0 h 650594"/>
              <a:gd name="connsiteX0" fmla="*/ 1673553 w 1673553"/>
              <a:gd name="connsiteY0" fmla="*/ 72008 h 650594"/>
              <a:gd name="connsiteX1" fmla="*/ 1385522 w 1673553"/>
              <a:gd name="connsiteY1" fmla="*/ 576063 h 650594"/>
              <a:gd name="connsiteX2" fmla="*/ 1241506 w 1673553"/>
              <a:gd name="connsiteY2" fmla="*/ 504055 h 650594"/>
              <a:gd name="connsiteX3" fmla="*/ 1236269 w 1673553"/>
              <a:gd name="connsiteY3" fmla="*/ 650594 h 650594"/>
              <a:gd name="connsiteX4" fmla="*/ 1104596 w 1673553"/>
              <a:gd name="connsiteY4" fmla="*/ 650594 h 650594"/>
              <a:gd name="connsiteX5" fmla="*/ 1457530 w 1673553"/>
              <a:gd name="connsiteY5" fmla="*/ 144015 h 650594"/>
              <a:gd name="connsiteX6" fmla="*/ 811988 w 1673553"/>
              <a:gd name="connsiteY6" fmla="*/ 555496 h 650594"/>
              <a:gd name="connsiteX7" fmla="*/ 716890 w 1673553"/>
              <a:gd name="connsiteY7" fmla="*/ 555496 h 650594"/>
              <a:gd name="connsiteX8" fmla="*/ 555956 w 1673553"/>
              <a:gd name="connsiteY8" fmla="*/ 518920 h 650594"/>
              <a:gd name="connsiteX9" fmla="*/ 490119 w 1673553"/>
              <a:gd name="connsiteY9" fmla="*/ 496974 h 650594"/>
              <a:gd name="connsiteX10" fmla="*/ 351130 w 1673553"/>
              <a:gd name="connsiteY10" fmla="*/ 526235 h 650594"/>
              <a:gd name="connsiteX11" fmla="*/ 277978 w 1673553"/>
              <a:gd name="connsiteY11" fmla="*/ 526235 h 650594"/>
              <a:gd name="connsiteX12" fmla="*/ 153620 w 1673553"/>
              <a:gd name="connsiteY12" fmla="*/ 482344 h 650594"/>
              <a:gd name="connsiteX13" fmla="*/ 58522 w 1673553"/>
              <a:gd name="connsiteY13" fmla="*/ 409192 h 650594"/>
              <a:gd name="connsiteX14" fmla="*/ 58522 w 1673553"/>
              <a:gd name="connsiteY14" fmla="*/ 409192 h 650594"/>
              <a:gd name="connsiteX15" fmla="*/ 0 w 1673553"/>
              <a:gd name="connsiteY15" fmla="*/ 372616 h 650594"/>
              <a:gd name="connsiteX16" fmla="*/ 7316 w 1673553"/>
              <a:gd name="connsiteY16" fmla="*/ 328725 h 650594"/>
              <a:gd name="connsiteX17" fmla="*/ 43892 w 1673553"/>
              <a:gd name="connsiteY17" fmla="*/ 299464 h 650594"/>
              <a:gd name="connsiteX18" fmla="*/ 102413 w 1673553"/>
              <a:gd name="connsiteY18" fmla="*/ 343355 h 650594"/>
              <a:gd name="connsiteX19" fmla="*/ 197511 w 1673553"/>
              <a:gd name="connsiteY19" fmla="*/ 401877 h 650594"/>
              <a:gd name="connsiteX20" fmla="*/ 358445 w 1673553"/>
              <a:gd name="connsiteY20" fmla="*/ 409192 h 650594"/>
              <a:gd name="connsiteX21" fmla="*/ 460858 w 1673553"/>
              <a:gd name="connsiteY21" fmla="*/ 357986 h 650594"/>
              <a:gd name="connsiteX22" fmla="*/ 548640 w 1673553"/>
              <a:gd name="connsiteY22" fmla="*/ 299464 h 650594"/>
              <a:gd name="connsiteX23" fmla="*/ 563271 w 1673553"/>
              <a:gd name="connsiteY23" fmla="*/ 204366 h 650594"/>
              <a:gd name="connsiteX24" fmla="*/ 738836 w 1673553"/>
              <a:gd name="connsiteY24" fmla="*/ 145845 h 650594"/>
              <a:gd name="connsiteX25" fmla="*/ 929031 w 1673553"/>
              <a:gd name="connsiteY25" fmla="*/ 109269 h 650594"/>
              <a:gd name="connsiteX26" fmla="*/ 1060704 w 1673553"/>
              <a:gd name="connsiteY26" fmla="*/ 58062 h 650594"/>
              <a:gd name="connsiteX27" fmla="*/ 1185063 w 1673553"/>
              <a:gd name="connsiteY27" fmla="*/ 36117 h 650594"/>
              <a:gd name="connsiteX28" fmla="*/ 1385522 w 1673553"/>
              <a:gd name="connsiteY28" fmla="*/ 0 h 650594"/>
              <a:gd name="connsiteX0" fmla="*/ 1673553 w 1673553"/>
              <a:gd name="connsiteY0" fmla="*/ 72008 h 650594"/>
              <a:gd name="connsiteX1" fmla="*/ 1385522 w 1673553"/>
              <a:gd name="connsiteY1" fmla="*/ 576063 h 650594"/>
              <a:gd name="connsiteX2" fmla="*/ 1241506 w 1673553"/>
              <a:gd name="connsiteY2" fmla="*/ 504055 h 650594"/>
              <a:gd name="connsiteX3" fmla="*/ 1104596 w 1673553"/>
              <a:gd name="connsiteY3" fmla="*/ 650594 h 650594"/>
              <a:gd name="connsiteX4" fmla="*/ 1457530 w 1673553"/>
              <a:gd name="connsiteY4" fmla="*/ 144015 h 650594"/>
              <a:gd name="connsiteX5" fmla="*/ 811988 w 1673553"/>
              <a:gd name="connsiteY5" fmla="*/ 555496 h 650594"/>
              <a:gd name="connsiteX6" fmla="*/ 716890 w 1673553"/>
              <a:gd name="connsiteY6" fmla="*/ 555496 h 650594"/>
              <a:gd name="connsiteX7" fmla="*/ 555956 w 1673553"/>
              <a:gd name="connsiteY7" fmla="*/ 518920 h 650594"/>
              <a:gd name="connsiteX8" fmla="*/ 490119 w 1673553"/>
              <a:gd name="connsiteY8" fmla="*/ 496974 h 650594"/>
              <a:gd name="connsiteX9" fmla="*/ 351130 w 1673553"/>
              <a:gd name="connsiteY9" fmla="*/ 526235 h 650594"/>
              <a:gd name="connsiteX10" fmla="*/ 277978 w 1673553"/>
              <a:gd name="connsiteY10" fmla="*/ 526235 h 650594"/>
              <a:gd name="connsiteX11" fmla="*/ 153620 w 1673553"/>
              <a:gd name="connsiteY11" fmla="*/ 482344 h 650594"/>
              <a:gd name="connsiteX12" fmla="*/ 58522 w 1673553"/>
              <a:gd name="connsiteY12" fmla="*/ 409192 h 650594"/>
              <a:gd name="connsiteX13" fmla="*/ 58522 w 1673553"/>
              <a:gd name="connsiteY13" fmla="*/ 409192 h 650594"/>
              <a:gd name="connsiteX14" fmla="*/ 0 w 1673553"/>
              <a:gd name="connsiteY14" fmla="*/ 372616 h 650594"/>
              <a:gd name="connsiteX15" fmla="*/ 7316 w 1673553"/>
              <a:gd name="connsiteY15" fmla="*/ 328725 h 650594"/>
              <a:gd name="connsiteX16" fmla="*/ 43892 w 1673553"/>
              <a:gd name="connsiteY16" fmla="*/ 299464 h 650594"/>
              <a:gd name="connsiteX17" fmla="*/ 102413 w 1673553"/>
              <a:gd name="connsiteY17" fmla="*/ 343355 h 650594"/>
              <a:gd name="connsiteX18" fmla="*/ 197511 w 1673553"/>
              <a:gd name="connsiteY18" fmla="*/ 401877 h 650594"/>
              <a:gd name="connsiteX19" fmla="*/ 358445 w 1673553"/>
              <a:gd name="connsiteY19" fmla="*/ 409192 h 650594"/>
              <a:gd name="connsiteX20" fmla="*/ 460858 w 1673553"/>
              <a:gd name="connsiteY20" fmla="*/ 357986 h 650594"/>
              <a:gd name="connsiteX21" fmla="*/ 548640 w 1673553"/>
              <a:gd name="connsiteY21" fmla="*/ 299464 h 650594"/>
              <a:gd name="connsiteX22" fmla="*/ 563271 w 1673553"/>
              <a:gd name="connsiteY22" fmla="*/ 204366 h 650594"/>
              <a:gd name="connsiteX23" fmla="*/ 738836 w 1673553"/>
              <a:gd name="connsiteY23" fmla="*/ 145845 h 650594"/>
              <a:gd name="connsiteX24" fmla="*/ 929031 w 1673553"/>
              <a:gd name="connsiteY24" fmla="*/ 109269 h 650594"/>
              <a:gd name="connsiteX25" fmla="*/ 1060704 w 1673553"/>
              <a:gd name="connsiteY25" fmla="*/ 58062 h 650594"/>
              <a:gd name="connsiteX26" fmla="*/ 1185063 w 1673553"/>
              <a:gd name="connsiteY26" fmla="*/ 36117 h 650594"/>
              <a:gd name="connsiteX27" fmla="*/ 1385522 w 1673553"/>
              <a:gd name="connsiteY27" fmla="*/ 0 h 650594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5 h 620761"/>
              <a:gd name="connsiteX4" fmla="*/ 811988 w 1673553"/>
              <a:gd name="connsiteY4" fmla="*/ 555496 h 620761"/>
              <a:gd name="connsiteX5" fmla="*/ 716890 w 1673553"/>
              <a:gd name="connsiteY5" fmla="*/ 555496 h 620761"/>
              <a:gd name="connsiteX6" fmla="*/ 555956 w 1673553"/>
              <a:gd name="connsiteY6" fmla="*/ 518920 h 620761"/>
              <a:gd name="connsiteX7" fmla="*/ 490119 w 1673553"/>
              <a:gd name="connsiteY7" fmla="*/ 496974 h 620761"/>
              <a:gd name="connsiteX8" fmla="*/ 351130 w 1673553"/>
              <a:gd name="connsiteY8" fmla="*/ 526235 h 620761"/>
              <a:gd name="connsiteX9" fmla="*/ 277978 w 1673553"/>
              <a:gd name="connsiteY9" fmla="*/ 526235 h 620761"/>
              <a:gd name="connsiteX10" fmla="*/ 153620 w 1673553"/>
              <a:gd name="connsiteY10" fmla="*/ 482344 h 620761"/>
              <a:gd name="connsiteX11" fmla="*/ 58522 w 1673553"/>
              <a:gd name="connsiteY11" fmla="*/ 409192 h 620761"/>
              <a:gd name="connsiteX12" fmla="*/ 58522 w 1673553"/>
              <a:gd name="connsiteY12" fmla="*/ 409192 h 620761"/>
              <a:gd name="connsiteX13" fmla="*/ 0 w 1673553"/>
              <a:gd name="connsiteY13" fmla="*/ 372616 h 620761"/>
              <a:gd name="connsiteX14" fmla="*/ 7316 w 1673553"/>
              <a:gd name="connsiteY14" fmla="*/ 328725 h 620761"/>
              <a:gd name="connsiteX15" fmla="*/ 43892 w 1673553"/>
              <a:gd name="connsiteY15" fmla="*/ 299464 h 620761"/>
              <a:gd name="connsiteX16" fmla="*/ 102413 w 1673553"/>
              <a:gd name="connsiteY16" fmla="*/ 343355 h 620761"/>
              <a:gd name="connsiteX17" fmla="*/ 197511 w 1673553"/>
              <a:gd name="connsiteY17" fmla="*/ 401877 h 620761"/>
              <a:gd name="connsiteX18" fmla="*/ 358445 w 1673553"/>
              <a:gd name="connsiteY18" fmla="*/ 409192 h 620761"/>
              <a:gd name="connsiteX19" fmla="*/ 460858 w 1673553"/>
              <a:gd name="connsiteY19" fmla="*/ 357986 h 620761"/>
              <a:gd name="connsiteX20" fmla="*/ 548640 w 1673553"/>
              <a:gd name="connsiteY20" fmla="*/ 299464 h 620761"/>
              <a:gd name="connsiteX21" fmla="*/ 563271 w 1673553"/>
              <a:gd name="connsiteY21" fmla="*/ 204366 h 620761"/>
              <a:gd name="connsiteX22" fmla="*/ 738836 w 1673553"/>
              <a:gd name="connsiteY22" fmla="*/ 145845 h 620761"/>
              <a:gd name="connsiteX23" fmla="*/ 929031 w 1673553"/>
              <a:gd name="connsiteY23" fmla="*/ 109269 h 620761"/>
              <a:gd name="connsiteX24" fmla="*/ 1060704 w 1673553"/>
              <a:gd name="connsiteY24" fmla="*/ 58062 h 620761"/>
              <a:gd name="connsiteX25" fmla="*/ 1185063 w 1673553"/>
              <a:gd name="connsiteY25" fmla="*/ 36117 h 620761"/>
              <a:gd name="connsiteX26" fmla="*/ 1385522 w 1673553"/>
              <a:gd name="connsiteY26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811988 w 1673553"/>
              <a:gd name="connsiteY4" fmla="*/ 555496 h 620761"/>
              <a:gd name="connsiteX5" fmla="*/ 716890 w 1673553"/>
              <a:gd name="connsiteY5" fmla="*/ 555496 h 620761"/>
              <a:gd name="connsiteX6" fmla="*/ 555956 w 1673553"/>
              <a:gd name="connsiteY6" fmla="*/ 518920 h 620761"/>
              <a:gd name="connsiteX7" fmla="*/ 490119 w 1673553"/>
              <a:gd name="connsiteY7" fmla="*/ 496974 h 620761"/>
              <a:gd name="connsiteX8" fmla="*/ 351130 w 1673553"/>
              <a:gd name="connsiteY8" fmla="*/ 526235 h 620761"/>
              <a:gd name="connsiteX9" fmla="*/ 277978 w 1673553"/>
              <a:gd name="connsiteY9" fmla="*/ 526235 h 620761"/>
              <a:gd name="connsiteX10" fmla="*/ 153620 w 1673553"/>
              <a:gd name="connsiteY10" fmla="*/ 482344 h 620761"/>
              <a:gd name="connsiteX11" fmla="*/ 58522 w 1673553"/>
              <a:gd name="connsiteY11" fmla="*/ 409192 h 620761"/>
              <a:gd name="connsiteX12" fmla="*/ 58522 w 1673553"/>
              <a:gd name="connsiteY12" fmla="*/ 409192 h 620761"/>
              <a:gd name="connsiteX13" fmla="*/ 0 w 1673553"/>
              <a:gd name="connsiteY13" fmla="*/ 372616 h 620761"/>
              <a:gd name="connsiteX14" fmla="*/ 7316 w 1673553"/>
              <a:gd name="connsiteY14" fmla="*/ 328725 h 620761"/>
              <a:gd name="connsiteX15" fmla="*/ 43892 w 1673553"/>
              <a:gd name="connsiteY15" fmla="*/ 299464 h 620761"/>
              <a:gd name="connsiteX16" fmla="*/ 102413 w 1673553"/>
              <a:gd name="connsiteY16" fmla="*/ 343355 h 620761"/>
              <a:gd name="connsiteX17" fmla="*/ 197511 w 1673553"/>
              <a:gd name="connsiteY17" fmla="*/ 401877 h 620761"/>
              <a:gd name="connsiteX18" fmla="*/ 358445 w 1673553"/>
              <a:gd name="connsiteY18" fmla="*/ 409192 h 620761"/>
              <a:gd name="connsiteX19" fmla="*/ 460858 w 1673553"/>
              <a:gd name="connsiteY19" fmla="*/ 357986 h 620761"/>
              <a:gd name="connsiteX20" fmla="*/ 548640 w 1673553"/>
              <a:gd name="connsiteY20" fmla="*/ 299464 h 620761"/>
              <a:gd name="connsiteX21" fmla="*/ 563271 w 1673553"/>
              <a:gd name="connsiteY21" fmla="*/ 204366 h 620761"/>
              <a:gd name="connsiteX22" fmla="*/ 738836 w 1673553"/>
              <a:gd name="connsiteY22" fmla="*/ 145845 h 620761"/>
              <a:gd name="connsiteX23" fmla="*/ 929031 w 1673553"/>
              <a:gd name="connsiteY23" fmla="*/ 109269 h 620761"/>
              <a:gd name="connsiteX24" fmla="*/ 1060704 w 1673553"/>
              <a:gd name="connsiteY24" fmla="*/ 58062 h 620761"/>
              <a:gd name="connsiteX25" fmla="*/ 1185063 w 1673553"/>
              <a:gd name="connsiteY25" fmla="*/ 36117 h 620761"/>
              <a:gd name="connsiteX26" fmla="*/ 1385522 w 1673553"/>
              <a:gd name="connsiteY26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716890 w 1673553"/>
              <a:gd name="connsiteY5" fmla="*/ 555496 h 620761"/>
              <a:gd name="connsiteX6" fmla="*/ 555956 w 1673553"/>
              <a:gd name="connsiteY6" fmla="*/ 518920 h 620761"/>
              <a:gd name="connsiteX7" fmla="*/ 490119 w 1673553"/>
              <a:gd name="connsiteY7" fmla="*/ 496974 h 620761"/>
              <a:gd name="connsiteX8" fmla="*/ 351130 w 1673553"/>
              <a:gd name="connsiteY8" fmla="*/ 526235 h 620761"/>
              <a:gd name="connsiteX9" fmla="*/ 277978 w 1673553"/>
              <a:gd name="connsiteY9" fmla="*/ 526235 h 620761"/>
              <a:gd name="connsiteX10" fmla="*/ 153620 w 1673553"/>
              <a:gd name="connsiteY10" fmla="*/ 482344 h 620761"/>
              <a:gd name="connsiteX11" fmla="*/ 58522 w 1673553"/>
              <a:gd name="connsiteY11" fmla="*/ 409192 h 620761"/>
              <a:gd name="connsiteX12" fmla="*/ 58522 w 1673553"/>
              <a:gd name="connsiteY12" fmla="*/ 409192 h 620761"/>
              <a:gd name="connsiteX13" fmla="*/ 0 w 1673553"/>
              <a:gd name="connsiteY13" fmla="*/ 372616 h 620761"/>
              <a:gd name="connsiteX14" fmla="*/ 7316 w 1673553"/>
              <a:gd name="connsiteY14" fmla="*/ 328725 h 620761"/>
              <a:gd name="connsiteX15" fmla="*/ 43892 w 1673553"/>
              <a:gd name="connsiteY15" fmla="*/ 299464 h 620761"/>
              <a:gd name="connsiteX16" fmla="*/ 102413 w 1673553"/>
              <a:gd name="connsiteY16" fmla="*/ 343355 h 620761"/>
              <a:gd name="connsiteX17" fmla="*/ 197511 w 1673553"/>
              <a:gd name="connsiteY17" fmla="*/ 401877 h 620761"/>
              <a:gd name="connsiteX18" fmla="*/ 358445 w 1673553"/>
              <a:gd name="connsiteY18" fmla="*/ 409192 h 620761"/>
              <a:gd name="connsiteX19" fmla="*/ 460858 w 1673553"/>
              <a:gd name="connsiteY19" fmla="*/ 357986 h 620761"/>
              <a:gd name="connsiteX20" fmla="*/ 548640 w 1673553"/>
              <a:gd name="connsiteY20" fmla="*/ 299464 h 620761"/>
              <a:gd name="connsiteX21" fmla="*/ 563271 w 1673553"/>
              <a:gd name="connsiteY21" fmla="*/ 204366 h 620761"/>
              <a:gd name="connsiteX22" fmla="*/ 738836 w 1673553"/>
              <a:gd name="connsiteY22" fmla="*/ 145845 h 620761"/>
              <a:gd name="connsiteX23" fmla="*/ 929031 w 1673553"/>
              <a:gd name="connsiteY23" fmla="*/ 109269 h 620761"/>
              <a:gd name="connsiteX24" fmla="*/ 1060704 w 1673553"/>
              <a:gd name="connsiteY24" fmla="*/ 58062 h 620761"/>
              <a:gd name="connsiteX25" fmla="*/ 1185063 w 1673553"/>
              <a:gd name="connsiteY25" fmla="*/ 36117 h 620761"/>
              <a:gd name="connsiteX26" fmla="*/ 1385522 w 1673553"/>
              <a:gd name="connsiteY26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555956 w 1673553"/>
              <a:gd name="connsiteY5" fmla="*/ 518920 h 620761"/>
              <a:gd name="connsiteX6" fmla="*/ 490119 w 1673553"/>
              <a:gd name="connsiteY6" fmla="*/ 496974 h 620761"/>
              <a:gd name="connsiteX7" fmla="*/ 351130 w 1673553"/>
              <a:gd name="connsiteY7" fmla="*/ 526235 h 620761"/>
              <a:gd name="connsiteX8" fmla="*/ 277978 w 1673553"/>
              <a:gd name="connsiteY8" fmla="*/ 526235 h 620761"/>
              <a:gd name="connsiteX9" fmla="*/ 153620 w 1673553"/>
              <a:gd name="connsiteY9" fmla="*/ 482344 h 620761"/>
              <a:gd name="connsiteX10" fmla="*/ 58522 w 1673553"/>
              <a:gd name="connsiteY10" fmla="*/ 409192 h 620761"/>
              <a:gd name="connsiteX11" fmla="*/ 58522 w 1673553"/>
              <a:gd name="connsiteY11" fmla="*/ 409192 h 620761"/>
              <a:gd name="connsiteX12" fmla="*/ 0 w 1673553"/>
              <a:gd name="connsiteY12" fmla="*/ 372616 h 620761"/>
              <a:gd name="connsiteX13" fmla="*/ 7316 w 1673553"/>
              <a:gd name="connsiteY13" fmla="*/ 328725 h 620761"/>
              <a:gd name="connsiteX14" fmla="*/ 43892 w 1673553"/>
              <a:gd name="connsiteY14" fmla="*/ 299464 h 620761"/>
              <a:gd name="connsiteX15" fmla="*/ 102413 w 1673553"/>
              <a:gd name="connsiteY15" fmla="*/ 343355 h 620761"/>
              <a:gd name="connsiteX16" fmla="*/ 197511 w 1673553"/>
              <a:gd name="connsiteY16" fmla="*/ 401877 h 620761"/>
              <a:gd name="connsiteX17" fmla="*/ 358445 w 1673553"/>
              <a:gd name="connsiteY17" fmla="*/ 409192 h 620761"/>
              <a:gd name="connsiteX18" fmla="*/ 460858 w 1673553"/>
              <a:gd name="connsiteY18" fmla="*/ 357986 h 620761"/>
              <a:gd name="connsiteX19" fmla="*/ 548640 w 1673553"/>
              <a:gd name="connsiteY19" fmla="*/ 299464 h 620761"/>
              <a:gd name="connsiteX20" fmla="*/ 563271 w 1673553"/>
              <a:gd name="connsiteY20" fmla="*/ 204366 h 620761"/>
              <a:gd name="connsiteX21" fmla="*/ 738836 w 1673553"/>
              <a:gd name="connsiteY21" fmla="*/ 145845 h 620761"/>
              <a:gd name="connsiteX22" fmla="*/ 929031 w 1673553"/>
              <a:gd name="connsiteY22" fmla="*/ 109269 h 620761"/>
              <a:gd name="connsiteX23" fmla="*/ 1060704 w 1673553"/>
              <a:gd name="connsiteY23" fmla="*/ 58062 h 620761"/>
              <a:gd name="connsiteX24" fmla="*/ 1185063 w 1673553"/>
              <a:gd name="connsiteY24" fmla="*/ 36117 h 620761"/>
              <a:gd name="connsiteX25" fmla="*/ 1385522 w 1673553"/>
              <a:gd name="connsiteY25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490119 w 1673553"/>
              <a:gd name="connsiteY5" fmla="*/ 496974 h 620761"/>
              <a:gd name="connsiteX6" fmla="*/ 351130 w 1673553"/>
              <a:gd name="connsiteY6" fmla="*/ 526235 h 620761"/>
              <a:gd name="connsiteX7" fmla="*/ 277978 w 1673553"/>
              <a:gd name="connsiteY7" fmla="*/ 526235 h 620761"/>
              <a:gd name="connsiteX8" fmla="*/ 153620 w 1673553"/>
              <a:gd name="connsiteY8" fmla="*/ 482344 h 620761"/>
              <a:gd name="connsiteX9" fmla="*/ 58522 w 1673553"/>
              <a:gd name="connsiteY9" fmla="*/ 409192 h 620761"/>
              <a:gd name="connsiteX10" fmla="*/ 58522 w 1673553"/>
              <a:gd name="connsiteY10" fmla="*/ 409192 h 620761"/>
              <a:gd name="connsiteX11" fmla="*/ 0 w 1673553"/>
              <a:gd name="connsiteY11" fmla="*/ 372616 h 620761"/>
              <a:gd name="connsiteX12" fmla="*/ 7316 w 1673553"/>
              <a:gd name="connsiteY12" fmla="*/ 328725 h 620761"/>
              <a:gd name="connsiteX13" fmla="*/ 43892 w 1673553"/>
              <a:gd name="connsiteY13" fmla="*/ 299464 h 620761"/>
              <a:gd name="connsiteX14" fmla="*/ 102413 w 1673553"/>
              <a:gd name="connsiteY14" fmla="*/ 343355 h 620761"/>
              <a:gd name="connsiteX15" fmla="*/ 197511 w 1673553"/>
              <a:gd name="connsiteY15" fmla="*/ 401877 h 620761"/>
              <a:gd name="connsiteX16" fmla="*/ 358445 w 1673553"/>
              <a:gd name="connsiteY16" fmla="*/ 409192 h 620761"/>
              <a:gd name="connsiteX17" fmla="*/ 460858 w 1673553"/>
              <a:gd name="connsiteY17" fmla="*/ 357986 h 620761"/>
              <a:gd name="connsiteX18" fmla="*/ 548640 w 1673553"/>
              <a:gd name="connsiteY18" fmla="*/ 299464 h 620761"/>
              <a:gd name="connsiteX19" fmla="*/ 563271 w 1673553"/>
              <a:gd name="connsiteY19" fmla="*/ 204366 h 620761"/>
              <a:gd name="connsiteX20" fmla="*/ 738836 w 1673553"/>
              <a:gd name="connsiteY20" fmla="*/ 145845 h 620761"/>
              <a:gd name="connsiteX21" fmla="*/ 929031 w 1673553"/>
              <a:gd name="connsiteY21" fmla="*/ 109269 h 620761"/>
              <a:gd name="connsiteX22" fmla="*/ 1060704 w 1673553"/>
              <a:gd name="connsiteY22" fmla="*/ 58062 h 620761"/>
              <a:gd name="connsiteX23" fmla="*/ 1185063 w 1673553"/>
              <a:gd name="connsiteY23" fmla="*/ 36117 h 620761"/>
              <a:gd name="connsiteX24" fmla="*/ 1385522 w 1673553"/>
              <a:gd name="connsiteY24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351130 w 1673553"/>
              <a:gd name="connsiteY5" fmla="*/ 526235 h 620761"/>
              <a:gd name="connsiteX6" fmla="*/ 277978 w 1673553"/>
              <a:gd name="connsiteY6" fmla="*/ 526235 h 620761"/>
              <a:gd name="connsiteX7" fmla="*/ 153620 w 1673553"/>
              <a:gd name="connsiteY7" fmla="*/ 482344 h 620761"/>
              <a:gd name="connsiteX8" fmla="*/ 58522 w 1673553"/>
              <a:gd name="connsiteY8" fmla="*/ 409192 h 620761"/>
              <a:gd name="connsiteX9" fmla="*/ 58522 w 1673553"/>
              <a:gd name="connsiteY9" fmla="*/ 409192 h 620761"/>
              <a:gd name="connsiteX10" fmla="*/ 0 w 1673553"/>
              <a:gd name="connsiteY10" fmla="*/ 372616 h 620761"/>
              <a:gd name="connsiteX11" fmla="*/ 7316 w 1673553"/>
              <a:gd name="connsiteY11" fmla="*/ 328725 h 620761"/>
              <a:gd name="connsiteX12" fmla="*/ 43892 w 1673553"/>
              <a:gd name="connsiteY12" fmla="*/ 299464 h 620761"/>
              <a:gd name="connsiteX13" fmla="*/ 102413 w 1673553"/>
              <a:gd name="connsiteY13" fmla="*/ 343355 h 620761"/>
              <a:gd name="connsiteX14" fmla="*/ 197511 w 1673553"/>
              <a:gd name="connsiteY14" fmla="*/ 401877 h 620761"/>
              <a:gd name="connsiteX15" fmla="*/ 358445 w 1673553"/>
              <a:gd name="connsiteY15" fmla="*/ 409192 h 620761"/>
              <a:gd name="connsiteX16" fmla="*/ 460858 w 1673553"/>
              <a:gd name="connsiteY16" fmla="*/ 357986 h 620761"/>
              <a:gd name="connsiteX17" fmla="*/ 548640 w 1673553"/>
              <a:gd name="connsiteY17" fmla="*/ 299464 h 620761"/>
              <a:gd name="connsiteX18" fmla="*/ 563271 w 1673553"/>
              <a:gd name="connsiteY18" fmla="*/ 204366 h 620761"/>
              <a:gd name="connsiteX19" fmla="*/ 738836 w 1673553"/>
              <a:gd name="connsiteY19" fmla="*/ 145845 h 620761"/>
              <a:gd name="connsiteX20" fmla="*/ 929031 w 1673553"/>
              <a:gd name="connsiteY20" fmla="*/ 109269 h 620761"/>
              <a:gd name="connsiteX21" fmla="*/ 1060704 w 1673553"/>
              <a:gd name="connsiteY21" fmla="*/ 58062 h 620761"/>
              <a:gd name="connsiteX22" fmla="*/ 1185063 w 1673553"/>
              <a:gd name="connsiteY22" fmla="*/ 36117 h 620761"/>
              <a:gd name="connsiteX23" fmla="*/ 1385522 w 1673553"/>
              <a:gd name="connsiteY23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277978 w 1673553"/>
              <a:gd name="connsiteY5" fmla="*/ 526235 h 620761"/>
              <a:gd name="connsiteX6" fmla="*/ 153620 w 1673553"/>
              <a:gd name="connsiteY6" fmla="*/ 482344 h 620761"/>
              <a:gd name="connsiteX7" fmla="*/ 58522 w 1673553"/>
              <a:gd name="connsiteY7" fmla="*/ 409192 h 620761"/>
              <a:gd name="connsiteX8" fmla="*/ 58522 w 1673553"/>
              <a:gd name="connsiteY8" fmla="*/ 409192 h 620761"/>
              <a:gd name="connsiteX9" fmla="*/ 0 w 1673553"/>
              <a:gd name="connsiteY9" fmla="*/ 372616 h 620761"/>
              <a:gd name="connsiteX10" fmla="*/ 7316 w 1673553"/>
              <a:gd name="connsiteY10" fmla="*/ 328725 h 620761"/>
              <a:gd name="connsiteX11" fmla="*/ 43892 w 1673553"/>
              <a:gd name="connsiteY11" fmla="*/ 299464 h 620761"/>
              <a:gd name="connsiteX12" fmla="*/ 102413 w 1673553"/>
              <a:gd name="connsiteY12" fmla="*/ 343355 h 620761"/>
              <a:gd name="connsiteX13" fmla="*/ 197511 w 1673553"/>
              <a:gd name="connsiteY13" fmla="*/ 401877 h 620761"/>
              <a:gd name="connsiteX14" fmla="*/ 358445 w 1673553"/>
              <a:gd name="connsiteY14" fmla="*/ 409192 h 620761"/>
              <a:gd name="connsiteX15" fmla="*/ 460858 w 1673553"/>
              <a:gd name="connsiteY15" fmla="*/ 357986 h 620761"/>
              <a:gd name="connsiteX16" fmla="*/ 548640 w 1673553"/>
              <a:gd name="connsiteY16" fmla="*/ 299464 h 620761"/>
              <a:gd name="connsiteX17" fmla="*/ 563271 w 1673553"/>
              <a:gd name="connsiteY17" fmla="*/ 204366 h 620761"/>
              <a:gd name="connsiteX18" fmla="*/ 738836 w 1673553"/>
              <a:gd name="connsiteY18" fmla="*/ 145845 h 620761"/>
              <a:gd name="connsiteX19" fmla="*/ 929031 w 1673553"/>
              <a:gd name="connsiteY19" fmla="*/ 109269 h 620761"/>
              <a:gd name="connsiteX20" fmla="*/ 1060704 w 1673553"/>
              <a:gd name="connsiteY20" fmla="*/ 58062 h 620761"/>
              <a:gd name="connsiteX21" fmla="*/ 1185063 w 1673553"/>
              <a:gd name="connsiteY21" fmla="*/ 36117 h 620761"/>
              <a:gd name="connsiteX22" fmla="*/ 1385522 w 1673553"/>
              <a:gd name="connsiteY22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233394 w 1673553"/>
              <a:gd name="connsiteY5" fmla="*/ 576064 h 620761"/>
              <a:gd name="connsiteX6" fmla="*/ 153620 w 1673553"/>
              <a:gd name="connsiteY6" fmla="*/ 482344 h 620761"/>
              <a:gd name="connsiteX7" fmla="*/ 58522 w 1673553"/>
              <a:gd name="connsiteY7" fmla="*/ 409192 h 620761"/>
              <a:gd name="connsiteX8" fmla="*/ 58522 w 1673553"/>
              <a:gd name="connsiteY8" fmla="*/ 409192 h 620761"/>
              <a:gd name="connsiteX9" fmla="*/ 0 w 1673553"/>
              <a:gd name="connsiteY9" fmla="*/ 372616 h 620761"/>
              <a:gd name="connsiteX10" fmla="*/ 7316 w 1673553"/>
              <a:gd name="connsiteY10" fmla="*/ 328725 h 620761"/>
              <a:gd name="connsiteX11" fmla="*/ 43892 w 1673553"/>
              <a:gd name="connsiteY11" fmla="*/ 299464 h 620761"/>
              <a:gd name="connsiteX12" fmla="*/ 102413 w 1673553"/>
              <a:gd name="connsiteY12" fmla="*/ 343355 h 620761"/>
              <a:gd name="connsiteX13" fmla="*/ 197511 w 1673553"/>
              <a:gd name="connsiteY13" fmla="*/ 401877 h 620761"/>
              <a:gd name="connsiteX14" fmla="*/ 358445 w 1673553"/>
              <a:gd name="connsiteY14" fmla="*/ 409192 h 620761"/>
              <a:gd name="connsiteX15" fmla="*/ 460858 w 1673553"/>
              <a:gd name="connsiteY15" fmla="*/ 357986 h 620761"/>
              <a:gd name="connsiteX16" fmla="*/ 548640 w 1673553"/>
              <a:gd name="connsiteY16" fmla="*/ 299464 h 620761"/>
              <a:gd name="connsiteX17" fmla="*/ 563271 w 1673553"/>
              <a:gd name="connsiteY17" fmla="*/ 204366 h 620761"/>
              <a:gd name="connsiteX18" fmla="*/ 738836 w 1673553"/>
              <a:gd name="connsiteY18" fmla="*/ 145845 h 620761"/>
              <a:gd name="connsiteX19" fmla="*/ 929031 w 1673553"/>
              <a:gd name="connsiteY19" fmla="*/ 109269 h 620761"/>
              <a:gd name="connsiteX20" fmla="*/ 1060704 w 1673553"/>
              <a:gd name="connsiteY20" fmla="*/ 58062 h 620761"/>
              <a:gd name="connsiteX21" fmla="*/ 1185063 w 1673553"/>
              <a:gd name="connsiteY21" fmla="*/ 36117 h 620761"/>
              <a:gd name="connsiteX22" fmla="*/ 1385522 w 1673553"/>
              <a:gd name="connsiteY22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153620 w 1673553"/>
              <a:gd name="connsiteY5" fmla="*/ 482344 h 620761"/>
              <a:gd name="connsiteX6" fmla="*/ 58522 w 1673553"/>
              <a:gd name="connsiteY6" fmla="*/ 409192 h 620761"/>
              <a:gd name="connsiteX7" fmla="*/ 58522 w 1673553"/>
              <a:gd name="connsiteY7" fmla="*/ 409192 h 620761"/>
              <a:gd name="connsiteX8" fmla="*/ 0 w 1673553"/>
              <a:gd name="connsiteY8" fmla="*/ 372616 h 620761"/>
              <a:gd name="connsiteX9" fmla="*/ 7316 w 1673553"/>
              <a:gd name="connsiteY9" fmla="*/ 328725 h 620761"/>
              <a:gd name="connsiteX10" fmla="*/ 43892 w 1673553"/>
              <a:gd name="connsiteY10" fmla="*/ 299464 h 620761"/>
              <a:gd name="connsiteX11" fmla="*/ 102413 w 1673553"/>
              <a:gd name="connsiteY11" fmla="*/ 343355 h 620761"/>
              <a:gd name="connsiteX12" fmla="*/ 197511 w 1673553"/>
              <a:gd name="connsiteY12" fmla="*/ 401877 h 620761"/>
              <a:gd name="connsiteX13" fmla="*/ 358445 w 1673553"/>
              <a:gd name="connsiteY13" fmla="*/ 409192 h 620761"/>
              <a:gd name="connsiteX14" fmla="*/ 460858 w 1673553"/>
              <a:gd name="connsiteY14" fmla="*/ 357986 h 620761"/>
              <a:gd name="connsiteX15" fmla="*/ 548640 w 1673553"/>
              <a:gd name="connsiteY15" fmla="*/ 299464 h 620761"/>
              <a:gd name="connsiteX16" fmla="*/ 563271 w 1673553"/>
              <a:gd name="connsiteY16" fmla="*/ 204366 h 620761"/>
              <a:gd name="connsiteX17" fmla="*/ 738836 w 1673553"/>
              <a:gd name="connsiteY17" fmla="*/ 145845 h 620761"/>
              <a:gd name="connsiteX18" fmla="*/ 929031 w 1673553"/>
              <a:gd name="connsiteY18" fmla="*/ 109269 h 620761"/>
              <a:gd name="connsiteX19" fmla="*/ 1060704 w 1673553"/>
              <a:gd name="connsiteY19" fmla="*/ 58062 h 620761"/>
              <a:gd name="connsiteX20" fmla="*/ 1185063 w 1673553"/>
              <a:gd name="connsiteY20" fmla="*/ 36117 h 620761"/>
              <a:gd name="connsiteX21" fmla="*/ 1385522 w 1673553"/>
              <a:gd name="connsiteY21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58522 w 1673553"/>
              <a:gd name="connsiteY5" fmla="*/ 409192 h 620761"/>
              <a:gd name="connsiteX6" fmla="*/ 58522 w 1673553"/>
              <a:gd name="connsiteY6" fmla="*/ 409192 h 620761"/>
              <a:gd name="connsiteX7" fmla="*/ 0 w 1673553"/>
              <a:gd name="connsiteY7" fmla="*/ 372616 h 620761"/>
              <a:gd name="connsiteX8" fmla="*/ 7316 w 1673553"/>
              <a:gd name="connsiteY8" fmla="*/ 328725 h 620761"/>
              <a:gd name="connsiteX9" fmla="*/ 43892 w 1673553"/>
              <a:gd name="connsiteY9" fmla="*/ 299464 h 620761"/>
              <a:gd name="connsiteX10" fmla="*/ 102413 w 1673553"/>
              <a:gd name="connsiteY10" fmla="*/ 343355 h 620761"/>
              <a:gd name="connsiteX11" fmla="*/ 197511 w 1673553"/>
              <a:gd name="connsiteY11" fmla="*/ 401877 h 620761"/>
              <a:gd name="connsiteX12" fmla="*/ 358445 w 1673553"/>
              <a:gd name="connsiteY12" fmla="*/ 409192 h 620761"/>
              <a:gd name="connsiteX13" fmla="*/ 460858 w 1673553"/>
              <a:gd name="connsiteY13" fmla="*/ 357986 h 620761"/>
              <a:gd name="connsiteX14" fmla="*/ 548640 w 1673553"/>
              <a:gd name="connsiteY14" fmla="*/ 299464 h 620761"/>
              <a:gd name="connsiteX15" fmla="*/ 563271 w 1673553"/>
              <a:gd name="connsiteY15" fmla="*/ 204366 h 620761"/>
              <a:gd name="connsiteX16" fmla="*/ 738836 w 1673553"/>
              <a:gd name="connsiteY16" fmla="*/ 145845 h 620761"/>
              <a:gd name="connsiteX17" fmla="*/ 929031 w 1673553"/>
              <a:gd name="connsiteY17" fmla="*/ 109269 h 620761"/>
              <a:gd name="connsiteX18" fmla="*/ 1060704 w 1673553"/>
              <a:gd name="connsiteY18" fmla="*/ 58062 h 620761"/>
              <a:gd name="connsiteX19" fmla="*/ 1185063 w 1673553"/>
              <a:gd name="connsiteY19" fmla="*/ 36117 h 620761"/>
              <a:gd name="connsiteX20" fmla="*/ 1385522 w 1673553"/>
              <a:gd name="connsiteY20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58522 w 1673553"/>
              <a:gd name="connsiteY5" fmla="*/ 409192 h 620761"/>
              <a:gd name="connsiteX6" fmla="*/ 0 w 1673553"/>
              <a:gd name="connsiteY6" fmla="*/ 372616 h 620761"/>
              <a:gd name="connsiteX7" fmla="*/ 7316 w 1673553"/>
              <a:gd name="connsiteY7" fmla="*/ 328725 h 620761"/>
              <a:gd name="connsiteX8" fmla="*/ 43892 w 1673553"/>
              <a:gd name="connsiteY8" fmla="*/ 299464 h 620761"/>
              <a:gd name="connsiteX9" fmla="*/ 102413 w 1673553"/>
              <a:gd name="connsiteY9" fmla="*/ 343355 h 620761"/>
              <a:gd name="connsiteX10" fmla="*/ 197511 w 1673553"/>
              <a:gd name="connsiteY10" fmla="*/ 401877 h 620761"/>
              <a:gd name="connsiteX11" fmla="*/ 358445 w 1673553"/>
              <a:gd name="connsiteY11" fmla="*/ 409192 h 620761"/>
              <a:gd name="connsiteX12" fmla="*/ 460858 w 1673553"/>
              <a:gd name="connsiteY12" fmla="*/ 357986 h 620761"/>
              <a:gd name="connsiteX13" fmla="*/ 548640 w 1673553"/>
              <a:gd name="connsiteY13" fmla="*/ 299464 h 620761"/>
              <a:gd name="connsiteX14" fmla="*/ 563271 w 1673553"/>
              <a:gd name="connsiteY14" fmla="*/ 204366 h 620761"/>
              <a:gd name="connsiteX15" fmla="*/ 738836 w 1673553"/>
              <a:gd name="connsiteY15" fmla="*/ 145845 h 620761"/>
              <a:gd name="connsiteX16" fmla="*/ 929031 w 1673553"/>
              <a:gd name="connsiteY16" fmla="*/ 109269 h 620761"/>
              <a:gd name="connsiteX17" fmla="*/ 1060704 w 1673553"/>
              <a:gd name="connsiteY17" fmla="*/ 58062 h 620761"/>
              <a:gd name="connsiteX18" fmla="*/ 1185063 w 1673553"/>
              <a:gd name="connsiteY18" fmla="*/ 36117 h 620761"/>
              <a:gd name="connsiteX19" fmla="*/ 1385522 w 1673553"/>
              <a:gd name="connsiteY19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0 w 1673553"/>
              <a:gd name="connsiteY5" fmla="*/ 372616 h 620761"/>
              <a:gd name="connsiteX6" fmla="*/ 7316 w 1673553"/>
              <a:gd name="connsiteY6" fmla="*/ 328725 h 620761"/>
              <a:gd name="connsiteX7" fmla="*/ 43892 w 1673553"/>
              <a:gd name="connsiteY7" fmla="*/ 299464 h 620761"/>
              <a:gd name="connsiteX8" fmla="*/ 102413 w 1673553"/>
              <a:gd name="connsiteY8" fmla="*/ 343355 h 620761"/>
              <a:gd name="connsiteX9" fmla="*/ 197511 w 1673553"/>
              <a:gd name="connsiteY9" fmla="*/ 401877 h 620761"/>
              <a:gd name="connsiteX10" fmla="*/ 358445 w 1673553"/>
              <a:gd name="connsiteY10" fmla="*/ 409192 h 620761"/>
              <a:gd name="connsiteX11" fmla="*/ 460858 w 1673553"/>
              <a:gd name="connsiteY11" fmla="*/ 357986 h 620761"/>
              <a:gd name="connsiteX12" fmla="*/ 548640 w 1673553"/>
              <a:gd name="connsiteY12" fmla="*/ 299464 h 620761"/>
              <a:gd name="connsiteX13" fmla="*/ 563271 w 1673553"/>
              <a:gd name="connsiteY13" fmla="*/ 204366 h 620761"/>
              <a:gd name="connsiteX14" fmla="*/ 738836 w 1673553"/>
              <a:gd name="connsiteY14" fmla="*/ 145845 h 620761"/>
              <a:gd name="connsiteX15" fmla="*/ 929031 w 1673553"/>
              <a:gd name="connsiteY15" fmla="*/ 109269 h 620761"/>
              <a:gd name="connsiteX16" fmla="*/ 1060704 w 1673553"/>
              <a:gd name="connsiteY16" fmla="*/ 58062 h 620761"/>
              <a:gd name="connsiteX17" fmla="*/ 1185063 w 1673553"/>
              <a:gd name="connsiteY17" fmla="*/ 36117 h 620761"/>
              <a:gd name="connsiteX18" fmla="*/ 1385522 w 1673553"/>
              <a:gd name="connsiteY18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0 w 1673553"/>
              <a:gd name="connsiteY5" fmla="*/ 372616 h 620761"/>
              <a:gd name="connsiteX6" fmla="*/ 43892 w 1673553"/>
              <a:gd name="connsiteY6" fmla="*/ 299464 h 620761"/>
              <a:gd name="connsiteX7" fmla="*/ 102413 w 1673553"/>
              <a:gd name="connsiteY7" fmla="*/ 343355 h 620761"/>
              <a:gd name="connsiteX8" fmla="*/ 197511 w 1673553"/>
              <a:gd name="connsiteY8" fmla="*/ 401877 h 620761"/>
              <a:gd name="connsiteX9" fmla="*/ 358445 w 1673553"/>
              <a:gd name="connsiteY9" fmla="*/ 409192 h 620761"/>
              <a:gd name="connsiteX10" fmla="*/ 460858 w 1673553"/>
              <a:gd name="connsiteY10" fmla="*/ 357986 h 620761"/>
              <a:gd name="connsiteX11" fmla="*/ 548640 w 1673553"/>
              <a:gd name="connsiteY11" fmla="*/ 299464 h 620761"/>
              <a:gd name="connsiteX12" fmla="*/ 563271 w 1673553"/>
              <a:gd name="connsiteY12" fmla="*/ 204366 h 620761"/>
              <a:gd name="connsiteX13" fmla="*/ 738836 w 1673553"/>
              <a:gd name="connsiteY13" fmla="*/ 145845 h 620761"/>
              <a:gd name="connsiteX14" fmla="*/ 929031 w 1673553"/>
              <a:gd name="connsiteY14" fmla="*/ 109269 h 620761"/>
              <a:gd name="connsiteX15" fmla="*/ 1060704 w 1673553"/>
              <a:gd name="connsiteY15" fmla="*/ 58062 h 620761"/>
              <a:gd name="connsiteX16" fmla="*/ 1185063 w 1673553"/>
              <a:gd name="connsiteY16" fmla="*/ 36117 h 620761"/>
              <a:gd name="connsiteX17" fmla="*/ 1385522 w 1673553"/>
              <a:gd name="connsiteY17" fmla="*/ 0 h 620761"/>
              <a:gd name="connsiteX0" fmla="*/ 1629661 w 1629661"/>
              <a:gd name="connsiteY0" fmla="*/ 72008 h 620761"/>
              <a:gd name="connsiteX1" fmla="*/ 1341630 w 1629661"/>
              <a:gd name="connsiteY1" fmla="*/ 576063 h 620761"/>
              <a:gd name="connsiteX2" fmla="*/ 1197614 w 1629661"/>
              <a:gd name="connsiteY2" fmla="*/ 504055 h 620761"/>
              <a:gd name="connsiteX3" fmla="*/ 1413638 w 1629661"/>
              <a:gd name="connsiteY3" fmla="*/ 144016 h 620761"/>
              <a:gd name="connsiteX4" fmla="*/ 1197614 w 1629661"/>
              <a:gd name="connsiteY4" fmla="*/ 72008 h 620761"/>
              <a:gd name="connsiteX5" fmla="*/ 0 w 1629661"/>
              <a:gd name="connsiteY5" fmla="*/ 299464 h 620761"/>
              <a:gd name="connsiteX6" fmla="*/ 58521 w 1629661"/>
              <a:gd name="connsiteY6" fmla="*/ 343355 h 620761"/>
              <a:gd name="connsiteX7" fmla="*/ 153619 w 1629661"/>
              <a:gd name="connsiteY7" fmla="*/ 401877 h 620761"/>
              <a:gd name="connsiteX8" fmla="*/ 314553 w 1629661"/>
              <a:gd name="connsiteY8" fmla="*/ 409192 h 620761"/>
              <a:gd name="connsiteX9" fmla="*/ 416966 w 1629661"/>
              <a:gd name="connsiteY9" fmla="*/ 357986 h 620761"/>
              <a:gd name="connsiteX10" fmla="*/ 504748 w 1629661"/>
              <a:gd name="connsiteY10" fmla="*/ 299464 h 620761"/>
              <a:gd name="connsiteX11" fmla="*/ 519379 w 1629661"/>
              <a:gd name="connsiteY11" fmla="*/ 204366 h 620761"/>
              <a:gd name="connsiteX12" fmla="*/ 694944 w 1629661"/>
              <a:gd name="connsiteY12" fmla="*/ 145845 h 620761"/>
              <a:gd name="connsiteX13" fmla="*/ 885139 w 1629661"/>
              <a:gd name="connsiteY13" fmla="*/ 109269 h 620761"/>
              <a:gd name="connsiteX14" fmla="*/ 1016812 w 1629661"/>
              <a:gd name="connsiteY14" fmla="*/ 58062 h 620761"/>
              <a:gd name="connsiteX15" fmla="*/ 1141171 w 1629661"/>
              <a:gd name="connsiteY15" fmla="*/ 36117 h 620761"/>
              <a:gd name="connsiteX16" fmla="*/ 1341630 w 1629661"/>
              <a:gd name="connsiteY16" fmla="*/ 0 h 620761"/>
              <a:gd name="connsiteX0" fmla="*/ 1571140 w 1571140"/>
              <a:gd name="connsiteY0" fmla="*/ 72008 h 620761"/>
              <a:gd name="connsiteX1" fmla="*/ 1283109 w 1571140"/>
              <a:gd name="connsiteY1" fmla="*/ 576063 h 620761"/>
              <a:gd name="connsiteX2" fmla="*/ 1139093 w 1571140"/>
              <a:gd name="connsiteY2" fmla="*/ 504055 h 620761"/>
              <a:gd name="connsiteX3" fmla="*/ 1355117 w 1571140"/>
              <a:gd name="connsiteY3" fmla="*/ 144016 h 620761"/>
              <a:gd name="connsiteX4" fmla="*/ 1139093 w 1571140"/>
              <a:gd name="connsiteY4" fmla="*/ 72008 h 620761"/>
              <a:gd name="connsiteX5" fmla="*/ 0 w 1571140"/>
              <a:gd name="connsiteY5" fmla="*/ 343355 h 620761"/>
              <a:gd name="connsiteX6" fmla="*/ 95098 w 1571140"/>
              <a:gd name="connsiteY6" fmla="*/ 401877 h 620761"/>
              <a:gd name="connsiteX7" fmla="*/ 256032 w 1571140"/>
              <a:gd name="connsiteY7" fmla="*/ 409192 h 620761"/>
              <a:gd name="connsiteX8" fmla="*/ 358445 w 1571140"/>
              <a:gd name="connsiteY8" fmla="*/ 357986 h 620761"/>
              <a:gd name="connsiteX9" fmla="*/ 446227 w 1571140"/>
              <a:gd name="connsiteY9" fmla="*/ 299464 h 620761"/>
              <a:gd name="connsiteX10" fmla="*/ 460858 w 1571140"/>
              <a:gd name="connsiteY10" fmla="*/ 204366 h 620761"/>
              <a:gd name="connsiteX11" fmla="*/ 636423 w 1571140"/>
              <a:gd name="connsiteY11" fmla="*/ 145845 h 620761"/>
              <a:gd name="connsiteX12" fmla="*/ 826618 w 1571140"/>
              <a:gd name="connsiteY12" fmla="*/ 109269 h 620761"/>
              <a:gd name="connsiteX13" fmla="*/ 958291 w 1571140"/>
              <a:gd name="connsiteY13" fmla="*/ 58062 h 620761"/>
              <a:gd name="connsiteX14" fmla="*/ 1082650 w 1571140"/>
              <a:gd name="connsiteY14" fmla="*/ 36117 h 620761"/>
              <a:gd name="connsiteX15" fmla="*/ 1283109 w 1571140"/>
              <a:gd name="connsiteY15" fmla="*/ 0 h 620761"/>
              <a:gd name="connsiteX0" fmla="*/ 1476042 w 1476042"/>
              <a:gd name="connsiteY0" fmla="*/ 72008 h 620761"/>
              <a:gd name="connsiteX1" fmla="*/ 1188011 w 1476042"/>
              <a:gd name="connsiteY1" fmla="*/ 576063 h 620761"/>
              <a:gd name="connsiteX2" fmla="*/ 1043995 w 1476042"/>
              <a:gd name="connsiteY2" fmla="*/ 504055 h 620761"/>
              <a:gd name="connsiteX3" fmla="*/ 1260019 w 1476042"/>
              <a:gd name="connsiteY3" fmla="*/ 144016 h 620761"/>
              <a:gd name="connsiteX4" fmla="*/ 1043995 w 1476042"/>
              <a:gd name="connsiteY4" fmla="*/ 72008 h 620761"/>
              <a:gd name="connsiteX5" fmla="*/ 0 w 1476042"/>
              <a:gd name="connsiteY5" fmla="*/ 401877 h 620761"/>
              <a:gd name="connsiteX6" fmla="*/ 160934 w 1476042"/>
              <a:gd name="connsiteY6" fmla="*/ 409192 h 620761"/>
              <a:gd name="connsiteX7" fmla="*/ 263347 w 1476042"/>
              <a:gd name="connsiteY7" fmla="*/ 357986 h 620761"/>
              <a:gd name="connsiteX8" fmla="*/ 351129 w 1476042"/>
              <a:gd name="connsiteY8" fmla="*/ 299464 h 620761"/>
              <a:gd name="connsiteX9" fmla="*/ 365760 w 1476042"/>
              <a:gd name="connsiteY9" fmla="*/ 204366 h 620761"/>
              <a:gd name="connsiteX10" fmla="*/ 541325 w 1476042"/>
              <a:gd name="connsiteY10" fmla="*/ 145845 h 620761"/>
              <a:gd name="connsiteX11" fmla="*/ 731520 w 1476042"/>
              <a:gd name="connsiteY11" fmla="*/ 109269 h 620761"/>
              <a:gd name="connsiteX12" fmla="*/ 863193 w 1476042"/>
              <a:gd name="connsiteY12" fmla="*/ 58062 h 620761"/>
              <a:gd name="connsiteX13" fmla="*/ 987552 w 1476042"/>
              <a:gd name="connsiteY13" fmla="*/ 36117 h 620761"/>
              <a:gd name="connsiteX14" fmla="*/ 1188011 w 1476042"/>
              <a:gd name="connsiteY14" fmla="*/ 0 h 620761"/>
              <a:gd name="connsiteX0" fmla="*/ 1315108 w 1315108"/>
              <a:gd name="connsiteY0" fmla="*/ 72008 h 620761"/>
              <a:gd name="connsiteX1" fmla="*/ 1027077 w 1315108"/>
              <a:gd name="connsiteY1" fmla="*/ 576063 h 620761"/>
              <a:gd name="connsiteX2" fmla="*/ 883061 w 1315108"/>
              <a:gd name="connsiteY2" fmla="*/ 504055 h 620761"/>
              <a:gd name="connsiteX3" fmla="*/ 1099085 w 1315108"/>
              <a:gd name="connsiteY3" fmla="*/ 144016 h 620761"/>
              <a:gd name="connsiteX4" fmla="*/ 883061 w 1315108"/>
              <a:gd name="connsiteY4" fmla="*/ 72008 h 620761"/>
              <a:gd name="connsiteX5" fmla="*/ 0 w 1315108"/>
              <a:gd name="connsiteY5" fmla="*/ 409192 h 620761"/>
              <a:gd name="connsiteX6" fmla="*/ 102413 w 1315108"/>
              <a:gd name="connsiteY6" fmla="*/ 357986 h 620761"/>
              <a:gd name="connsiteX7" fmla="*/ 190195 w 1315108"/>
              <a:gd name="connsiteY7" fmla="*/ 299464 h 620761"/>
              <a:gd name="connsiteX8" fmla="*/ 204826 w 1315108"/>
              <a:gd name="connsiteY8" fmla="*/ 204366 h 620761"/>
              <a:gd name="connsiteX9" fmla="*/ 380391 w 1315108"/>
              <a:gd name="connsiteY9" fmla="*/ 145845 h 620761"/>
              <a:gd name="connsiteX10" fmla="*/ 570586 w 1315108"/>
              <a:gd name="connsiteY10" fmla="*/ 109269 h 620761"/>
              <a:gd name="connsiteX11" fmla="*/ 702259 w 1315108"/>
              <a:gd name="connsiteY11" fmla="*/ 58062 h 620761"/>
              <a:gd name="connsiteX12" fmla="*/ 826618 w 1315108"/>
              <a:gd name="connsiteY12" fmla="*/ 36117 h 620761"/>
              <a:gd name="connsiteX13" fmla="*/ 1027077 w 1315108"/>
              <a:gd name="connsiteY13" fmla="*/ 0 h 620761"/>
              <a:gd name="connsiteX0" fmla="*/ 1212695 w 1212695"/>
              <a:gd name="connsiteY0" fmla="*/ 72008 h 620761"/>
              <a:gd name="connsiteX1" fmla="*/ 924664 w 1212695"/>
              <a:gd name="connsiteY1" fmla="*/ 576063 h 620761"/>
              <a:gd name="connsiteX2" fmla="*/ 780648 w 1212695"/>
              <a:gd name="connsiteY2" fmla="*/ 504055 h 620761"/>
              <a:gd name="connsiteX3" fmla="*/ 996672 w 1212695"/>
              <a:gd name="connsiteY3" fmla="*/ 144016 h 620761"/>
              <a:gd name="connsiteX4" fmla="*/ 780648 w 1212695"/>
              <a:gd name="connsiteY4" fmla="*/ 72008 h 620761"/>
              <a:gd name="connsiteX5" fmla="*/ 0 w 1212695"/>
              <a:gd name="connsiteY5" fmla="*/ 357986 h 620761"/>
              <a:gd name="connsiteX6" fmla="*/ 87782 w 1212695"/>
              <a:gd name="connsiteY6" fmla="*/ 299464 h 620761"/>
              <a:gd name="connsiteX7" fmla="*/ 102413 w 1212695"/>
              <a:gd name="connsiteY7" fmla="*/ 204366 h 620761"/>
              <a:gd name="connsiteX8" fmla="*/ 277978 w 1212695"/>
              <a:gd name="connsiteY8" fmla="*/ 145845 h 620761"/>
              <a:gd name="connsiteX9" fmla="*/ 468173 w 1212695"/>
              <a:gd name="connsiteY9" fmla="*/ 109269 h 620761"/>
              <a:gd name="connsiteX10" fmla="*/ 599846 w 1212695"/>
              <a:gd name="connsiteY10" fmla="*/ 58062 h 620761"/>
              <a:gd name="connsiteX11" fmla="*/ 724205 w 1212695"/>
              <a:gd name="connsiteY11" fmla="*/ 36117 h 620761"/>
              <a:gd name="connsiteX12" fmla="*/ 924664 w 1212695"/>
              <a:gd name="connsiteY12" fmla="*/ 0 h 620761"/>
              <a:gd name="connsiteX0" fmla="*/ 1124913 w 1124913"/>
              <a:gd name="connsiteY0" fmla="*/ 72008 h 620761"/>
              <a:gd name="connsiteX1" fmla="*/ 836882 w 1124913"/>
              <a:gd name="connsiteY1" fmla="*/ 576063 h 620761"/>
              <a:gd name="connsiteX2" fmla="*/ 692866 w 1124913"/>
              <a:gd name="connsiteY2" fmla="*/ 504055 h 620761"/>
              <a:gd name="connsiteX3" fmla="*/ 908890 w 1124913"/>
              <a:gd name="connsiteY3" fmla="*/ 144016 h 620761"/>
              <a:gd name="connsiteX4" fmla="*/ 692866 w 1124913"/>
              <a:gd name="connsiteY4" fmla="*/ 72008 h 620761"/>
              <a:gd name="connsiteX5" fmla="*/ 0 w 1124913"/>
              <a:gd name="connsiteY5" fmla="*/ 299464 h 620761"/>
              <a:gd name="connsiteX6" fmla="*/ 14631 w 1124913"/>
              <a:gd name="connsiteY6" fmla="*/ 204366 h 620761"/>
              <a:gd name="connsiteX7" fmla="*/ 190196 w 1124913"/>
              <a:gd name="connsiteY7" fmla="*/ 145845 h 620761"/>
              <a:gd name="connsiteX8" fmla="*/ 380391 w 1124913"/>
              <a:gd name="connsiteY8" fmla="*/ 109269 h 620761"/>
              <a:gd name="connsiteX9" fmla="*/ 512064 w 1124913"/>
              <a:gd name="connsiteY9" fmla="*/ 58062 h 620761"/>
              <a:gd name="connsiteX10" fmla="*/ 636423 w 1124913"/>
              <a:gd name="connsiteY10" fmla="*/ 36117 h 620761"/>
              <a:gd name="connsiteX11" fmla="*/ 836882 w 1124913"/>
              <a:gd name="connsiteY11" fmla="*/ 0 h 620761"/>
              <a:gd name="connsiteX0" fmla="*/ 1110282 w 1110282"/>
              <a:gd name="connsiteY0" fmla="*/ 72008 h 620761"/>
              <a:gd name="connsiteX1" fmla="*/ 822251 w 1110282"/>
              <a:gd name="connsiteY1" fmla="*/ 576063 h 620761"/>
              <a:gd name="connsiteX2" fmla="*/ 678235 w 1110282"/>
              <a:gd name="connsiteY2" fmla="*/ 504055 h 620761"/>
              <a:gd name="connsiteX3" fmla="*/ 894259 w 1110282"/>
              <a:gd name="connsiteY3" fmla="*/ 144016 h 620761"/>
              <a:gd name="connsiteX4" fmla="*/ 678235 w 1110282"/>
              <a:gd name="connsiteY4" fmla="*/ 72008 h 620761"/>
              <a:gd name="connsiteX5" fmla="*/ 0 w 1110282"/>
              <a:gd name="connsiteY5" fmla="*/ 204366 h 620761"/>
              <a:gd name="connsiteX6" fmla="*/ 175565 w 1110282"/>
              <a:gd name="connsiteY6" fmla="*/ 145845 h 620761"/>
              <a:gd name="connsiteX7" fmla="*/ 365760 w 1110282"/>
              <a:gd name="connsiteY7" fmla="*/ 109269 h 620761"/>
              <a:gd name="connsiteX8" fmla="*/ 497433 w 1110282"/>
              <a:gd name="connsiteY8" fmla="*/ 58062 h 620761"/>
              <a:gd name="connsiteX9" fmla="*/ 621792 w 1110282"/>
              <a:gd name="connsiteY9" fmla="*/ 36117 h 620761"/>
              <a:gd name="connsiteX10" fmla="*/ 822251 w 1110282"/>
              <a:gd name="connsiteY10" fmla="*/ 0 h 620761"/>
              <a:gd name="connsiteX0" fmla="*/ 934717 w 934717"/>
              <a:gd name="connsiteY0" fmla="*/ 72008 h 620761"/>
              <a:gd name="connsiteX1" fmla="*/ 646686 w 934717"/>
              <a:gd name="connsiteY1" fmla="*/ 576063 h 620761"/>
              <a:gd name="connsiteX2" fmla="*/ 502670 w 934717"/>
              <a:gd name="connsiteY2" fmla="*/ 504055 h 620761"/>
              <a:gd name="connsiteX3" fmla="*/ 718694 w 934717"/>
              <a:gd name="connsiteY3" fmla="*/ 144016 h 620761"/>
              <a:gd name="connsiteX4" fmla="*/ 502670 w 934717"/>
              <a:gd name="connsiteY4" fmla="*/ 72008 h 620761"/>
              <a:gd name="connsiteX5" fmla="*/ 0 w 934717"/>
              <a:gd name="connsiteY5" fmla="*/ 145845 h 620761"/>
              <a:gd name="connsiteX6" fmla="*/ 190195 w 934717"/>
              <a:gd name="connsiteY6" fmla="*/ 109269 h 620761"/>
              <a:gd name="connsiteX7" fmla="*/ 321868 w 934717"/>
              <a:gd name="connsiteY7" fmla="*/ 58062 h 620761"/>
              <a:gd name="connsiteX8" fmla="*/ 446227 w 934717"/>
              <a:gd name="connsiteY8" fmla="*/ 36117 h 620761"/>
              <a:gd name="connsiteX9" fmla="*/ 646686 w 934717"/>
              <a:gd name="connsiteY9" fmla="*/ 0 h 620761"/>
              <a:gd name="connsiteX0" fmla="*/ 936105 w 936105"/>
              <a:gd name="connsiteY0" fmla="*/ 72008 h 620761"/>
              <a:gd name="connsiteX1" fmla="*/ 648074 w 936105"/>
              <a:gd name="connsiteY1" fmla="*/ 576063 h 620761"/>
              <a:gd name="connsiteX2" fmla="*/ 504058 w 936105"/>
              <a:gd name="connsiteY2" fmla="*/ 504055 h 620761"/>
              <a:gd name="connsiteX3" fmla="*/ 720082 w 936105"/>
              <a:gd name="connsiteY3" fmla="*/ 144016 h 620761"/>
              <a:gd name="connsiteX4" fmla="*/ 504058 w 936105"/>
              <a:gd name="connsiteY4" fmla="*/ 72008 h 620761"/>
              <a:gd name="connsiteX5" fmla="*/ 0 w 936105"/>
              <a:gd name="connsiteY5" fmla="*/ 144016 h 620761"/>
              <a:gd name="connsiteX6" fmla="*/ 191583 w 936105"/>
              <a:gd name="connsiteY6" fmla="*/ 109269 h 620761"/>
              <a:gd name="connsiteX7" fmla="*/ 323256 w 936105"/>
              <a:gd name="connsiteY7" fmla="*/ 58062 h 620761"/>
              <a:gd name="connsiteX8" fmla="*/ 447615 w 936105"/>
              <a:gd name="connsiteY8" fmla="*/ 36117 h 620761"/>
              <a:gd name="connsiteX9" fmla="*/ 648074 w 936105"/>
              <a:gd name="connsiteY9" fmla="*/ 0 h 620761"/>
              <a:gd name="connsiteX0" fmla="*/ 744522 w 744522"/>
              <a:gd name="connsiteY0" fmla="*/ 72008 h 620761"/>
              <a:gd name="connsiteX1" fmla="*/ 456491 w 744522"/>
              <a:gd name="connsiteY1" fmla="*/ 576063 h 620761"/>
              <a:gd name="connsiteX2" fmla="*/ 312475 w 744522"/>
              <a:gd name="connsiteY2" fmla="*/ 504055 h 620761"/>
              <a:gd name="connsiteX3" fmla="*/ 528499 w 744522"/>
              <a:gd name="connsiteY3" fmla="*/ 144016 h 620761"/>
              <a:gd name="connsiteX4" fmla="*/ 312475 w 744522"/>
              <a:gd name="connsiteY4" fmla="*/ 72008 h 620761"/>
              <a:gd name="connsiteX5" fmla="*/ 0 w 744522"/>
              <a:gd name="connsiteY5" fmla="*/ 109269 h 620761"/>
              <a:gd name="connsiteX6" fmla="*/ 131673 w 744522"/>
              <a:gd name="connsiteY6" fmla="*/ 58062 h 620761"/>
              <a:gd name="connsiteX7" fmla="*/ 256032 w 744522"/>
              <a:gd name="connsiteY7" fmla="*/ 36117 h 620761"/>
              <a:gd name="connsiteX8" fmla="*/ 456491 w 744522"/>
              <a:gd name="connsiteY8" fmla="*/ 0 h 620761"/>
              <a:gd name="connsiteX0" fmla="*/ 612849 w 612849"/>
              <a:gd name="connsiteY0" fmla="*/ 72008 h 620761"/>
              <a:gd name="connsiteX1" fmla="*/ 324818 w 612849"/>
              <a:gd name="connsiteY1" fmla="*/ 576063 h 620761"/>
              <a:gd name="connsiteX2" fmla="*/ 180802 w 612849"/>
              <a:gd name="connsiteY2" fmla="*/ 504055 h 620761"/>
              <a:gd name="connsiteX3" fmla="*/ 396826 w 612849"/>
              <a:gd name="connsiteY3" fmla="*/ 144016 h 620761"/>
              <a:gd name="connsiteX4" fmla="*/ 180802 w 612849"/>
              <a:gd name="connsiteY4" fmla="*/ 72008 h 620761"/>
              <a:gd name="connsiteX5" fmla="*/ 0 w 612849"/>
              <a:gd name="connsiteY5" fmla="*/ 58062 h 620761"/>
              <a:gd name="connsiteX6" fmla="*/ 124359 w 612849"/>
              <a:gd name="connsiteY6" fmla="*/ 36117 h 620761"/>
              <a:gd name="connsiteX7" fmla="*/ 324818 w 612849"/>
              <a:gd name="connsiteY7" fmla="*/ 0 h 620761"/>
              <a:gd name="connsiteX0" fmla="*/ 488490 w 488490"/>
              <a:gd name="connsiteY0" fmla="*/ 72008 h 620761"/>
              <a:gd name="connsiteX1" fmla="*/ 200459 w 488490"/>
              <a:gd name="connsiteY1" fmla="*/ 576063 h 620761"/>
              <a:gd name="connsiteX2" fmla="*/ 56443 w 488490"/>
              <a:gd name="connsiteY2" fmla="*/ 504055 h 620761"/>
              <a:gd name="connsiteX3" fmla="*/ 272467 w 488490"/>
              <a:gd name="connsiteY3" fmla="*/ 144016 h 620761"/>
              <a:gd name="connsiteX4" fmla="*/ 56443 w 488490"/>
              <a:gd name="connsiteY4" fmla="*/ 72008 h 620761"/>
              <a:gd name="connsiteX5" fmla="*/ 0 w 488490"/>
              <a:gd name="connsiteY5" fmla="*/ 36117 h 620761"/>
              <a:gd name="connsiteX6" fmla="*/ 200459 w 488490"/>
              <a:gd name="connsiteY6" fmla="*/ 0 h 620761"/>
              <a:gd name="connsiteX0" fmla="*/ 432047 w 432047"/>
              <a:gd name="connsiteY0" fmla="*/ 72008 h 620761"/>
              <a:gd name="connsiteX1" fmla="*/ 144016 w 432047"/>
              <a:gd name="connsiteY1" fmla="*/ 576063 h 620761"/>
              <a:gd name="connsiteX2" fmla="*/ 0 w 432047"/>
              <a:gd name="connsiteY2" fmla="*/ 504055 h 620761"/>
              <a:gd name="connsiteX3" fmla="*/ 216024 w 432047"/>
              <a:gd name="connsiteY3" fmla="*/ 144016 h 620761"/>
              <a:gd name="connsiteX4" fmla="*/ 0 w 432047"/>
              <a:gd name="connsiteY4" fmla="*/ 72008 h 620761"/>
              <a:gd name="connsiteX5" fmla="*/ 144016 w 432047"/>
              <a:gd name="connsiteY5" fmla="*/ 0 h 620761"/>
              <a:gd name="connsiteX0" fmla="*/ 432047 w 432047"/>
              <a:gd name="connsiteY0" fmla="*/ 85345 h 634098"/>
              <a:gd name="connsiteX1" fmla="*/ 144016 w 432047"/>
              <a:gd name="connsiteY1" fmla="*/ 589400 h 634098"/>
              <a:gd name="connsiteX2" fmla="*/ 0 w 432047"/>
              <a:gd name="connsiteY2" fmla="*/ 517392 h 634098"/>
              <a:gd name="connsiteX3" fmla="*/ 216024 w 432047"/>
              <a:gd name="connsiteY3" fmla="*/ 157353 h 634098"/>
              <a:gd name="connsiteX4" fmla="*/ 0 w 432047"/>
              <a:gd name="connsiteY4" fmla="*/ 85345 h 634098"/>
              <a:gd name="connsiteX5" fmla="*/ 144016 w 432047"/>
              <a:gd name="connsiteY5" fmla="*/ 13337 h 634098"/>
              <a:gd name="connsiteX0" fmla="*/ 432047 w 432047"/>
              <a:gd name="connsiteY0" fmla="*/ 85345 h 634098"/>
              <a:gd name="connsiteX1" fmla="*/ 144016 w 432047"/>
              <a:gd name="connsiteY1" fmla="*/ 589400 h 634098"/>
              <a:gd name="connsiteX2" fmla="*/ 0 w 432047"/>
              <a:gd name="connsiteY2" fmla="*/ 517392 h 634098"/>
              <a:gd name="connsiteX3" fmla="*/ 216024 w 432047"/>
              <a:gd name="connsiteY3" fmla="*/ 157353 h 634098"/>
              <a:gd name="connsiteX4" fmla="*/ 0 w 432047"/>
              <a:gd name="connsiteY4" fmla="*/ 85345 h 634098"/>
              <a:gd name="connsiteX5" fmla="*/ 144016 w 432047"/>
              <a:gd name="connsiteY5" fmla="*/ 13337 h 634098"/>
              <a:gd name="connsiteX0" fmla="*/ 442646 w 442646"/>
              <a:gd name="connsiteY0" fmla="*/ 85345 h 634098"/>
              <a:gd name="connsiteX1" fmla="*/ 154615 w 442646"/>
              <a:gd name="connsiteY1" fmla="*/ 589400 h 634098"/>
              <a:gd name="connsiteX2" fmla="*/ 10599 w 442646"/>
              <a:gd name="connsiteY2" fmla="*/ 517392 h 634098"/>
              <a:gd name="connsiteX3" fmla="*/ 226623 w 442646"/>
              <a:gd name="connsiteY3" fmla="*/ 157353 h 634098"/>
              <a:gd name="connsiteX4" fmla="*/ 10599 w 442646"/>
              <a:gd name="connsiteY4" fmla="*/ 85345 h 634098"/>
              <a:gd name="connsiteX5" fmla="*/ 154615 w 442646"/>
              <a:gd name="connsiteY5" fmla="*/ 13337 h 634098"/>
              <a:gd name="connsiteX0" fmla="*/ 442646 w 442646"/>
              <a:gd name="connsiteY0" fmla="*/ 85345 h 634098"/>
              <a:gd name="connsiteX1" fmla="*/ 154615 w 442646"/>
              <a:gd name="connsiteY1" fmla="*/ 589400 h 634098"/>
              <a:gd name="connsiteX2" fmla="*/ 10599 w 442646"/>
              <a:gd name="connsiteY2" fmla="*/ 517392 h 634098"/>
              <a:gd name="connsiteX3" fmla="*/ 226619 w 442646"/>
              <a:gd name="connsiteY3" fmla="*/ 157353 h 634098"/>
              <a:gd name="connsiteX4" fmla="*/ 10599 w 442646"/>
              <a:gd name="connsiteY4" fmla="*/ 85345 h 634098"/>
              <a:gd name="connsiteX5" fmla="*/ 154615 w 442646"/>
              <a:gd name="connsiteY5" fmla="*/ 13337 h 634098"/>
              <a:gd name="connsiteX0" fmla="*/ 442646 w 442646"/>
              <a:gd name="connsiteY0" fmla="*/ 85345 h 634098"/>
              <a:gd name="connsiteX1" fmla="*/ 154615 w 442646"/>
              <a:gd name="connsiteY1" fmla="*/ 589400 h 634098"/>
              <a:gd name="connsiteX2" fmla="*/ 10599 w 442646"/>
              <a:gd name="connsiteY2" fmla="*/ 517392 h 634098"/>
              <a:gd name="connsiteX3" fmla="*/ 226619 w 442646"/>
              <a:gd name="connsiteY3" fmla="*/ 157353 h 634098"/>
              <a:gd name="connsiteX4" fmla="*/ 10599 w 442646"/>
              <a:gd name="connsiteY4" fmla="*/ 85345 h 634098"/>
              <a:gd name="connsiteX5" fmla="*/ 154615 w 442646"/>
              <a:gd name="connsiteY5" fmla="*/ 13337 h 634098"/>
              <a:gd name="connsiteX0" fmla="*/ 442646 w 442646"/>
              <a:gd name="connsiteY0" fmla="*/ 85345 h 634098"/>
              <a:gd name="connsiteX1" fmla="*/ 154615 w 442646"/>
              <a:gd name="connsiteY1" fmla="*/ 589400 h 634098"/>
              <a:gd name="connsiteX2" fmla="*/ 10599 w 442646"/>
              <a:gd name="connsiteY2" fmla="*/ 517392 h 634098"/>
              <a:gd name="connsiteX3" fmla="*/ 226619 w 442646"/>
              <a:gd name="connsiteY3" fmla="*/ 157353 h 634098"/>
              <a:gd name="connsiteX4" fmla="*/ 10599 w 442646"/>
              <a:gd name="connsiteY4" fmla="*/ 85345 h 634098"/>
              <a:gd name="connsiteX5" fmla="*/ 154615 w 442646"/>
              <a:gd name="connsiteY5" fmla="*/ 13337 h 634098"/>
              <a:gd name="connsiteX0" fmla="*/ 442646 w 442646"/>
              <a:gd name="connsiteY0" fmla="*/ 85345 h 634098"/>
              <a:gd name="connsiteX1" fmla="*/ 154615 w 442646"/>
              <a:gd name="connsiteY1" fmla="*/ 589400 h 634098"/>
              <a:gd name="connsiteX2" fmla="*/ 10599 w 442646"/>
              <a:gd name="connsiteY2" fmla="*/ 517392 h 634098"/>
              <a:gd name="connsiteX3" fmla="*/ 226619 w 442646"/>
              <a:gd name="connsiteY3" fmla="*/ 157353 h 634098"/>
              <a:gd name="connsiteX4" fmla="*/ 10599 w 442646"/>
              <a:gd name="connsiteY4" fmla="*/ 85345 h 634098"/>
              <a:gd name="connsiteX5" fmla="*/ 154615 w 442646"/>
              <a:gd name="connsiteY5" fmla="*/ 13337 h 634098"/>
              <a:gd name="connsiteX0" fmla="*/ 1151957 w 1151957"/>
              <a:gd name="connsiteY0" fmla="*/ 85345 h 634098"/>
              <a:gd name="connsiteX1" fmla="*/ 863926 w 1151957"/>
              <a:gd name="connsiteY1" fmla="*/ 589400 h 634098"/>
              <a:gd name="connsiteX2" fmla="*/ 719910 w 1151957"/>
              <a:gd name="connsiteY2" fmla="*/ 517392 h 634098"/>
              <a:gd name="connsiteX3" fmla="*/ 71834 w 1151957"/>
              <a:gd name="connsiteY3" fmla="*/ 229361 h 634098"/>
              <a:gd name="connsiteX4" fmla="*/ 719910 w 1151957"/>
              <a:gd name="connsiteY4" fmla="*/ 85345 h 634098"/>
              <a:gd name="connsiteX5" fmla="*/ 863926 w 1151957"/>
              <a:gd name="connsiteY5" fmla="*/ 13337 h 634098"/>
              <a:gd name="connsiteX0" fmla="*/ 1151957 w 1151957"/>
              <a:gd name="connsiteY0" fmla="*/ 85345 h 634098"/>
              <a:gd name="connsiteX1" fmla="*/ 863926 w 1151957"/>
              <a:gd name="connsiteY1" fmla="*/ 589400 h 634098"/>
              <a:gd name="connsiteX2" fmla="*/ 719910 w 1151957"/>
              <a:gd name="connsiteY2" fmla="*/ 517392 h 634098"/>
              <a:gd name="connsiteX3" fmla="*/ 71834 w 1151957"/>
              <a:gd name="connsiteY3" fmla="*/ 229361 h 634098"/>
              <a:gd name="connsiteX4" fmla="*/ 503883 w 1151957"/>
              <a:gd name="connsiteY4" fmla="*/ 85345 h 634098"/>
              <a:gd name="connsiteX5" fmla="*/ 863926 w 1151957"/>
              <a:gd name="connsiteY5" fmla="*/ 13337 h 634098"/>
              <a:gd name="connsiteX0" fmla="*/ 1151957 w 1151957"/>
              <a:gd name="connsiteY0" fmla="*/ 100079 h 648832"/>
              <a:gd name="connsiteX1" fmla="*/ 863926 w 1151957"/>
              <a:gd name="connsiteY1" fmla="*/ 604134 h 648832"/>
              <a:gd name="connsiteX2" fmla="*/ 719910 w 1151957"/>
              <a:gd name="connsiteY2" fmla="*/ 532126 h 648832"/>
              <a:gd name="connsiteX3" fmla="*/ 71834 w 1151957"/>
              <a:gd name="connsiteY3" fmla="*/ 244095 h 648832"/>
              <a:gd name="connsiteX4" fmla="*/ 503883 w 1151957"/>
              <a:gd name="connsiteY4" fmla="*/ 100079 h 648832"/>
              <a:gd name="connsiteX5" fmla="*/ 863926 w 1151957"/>
              <a:gd name="connsiteY5" fmla="*/ 28071 h 648832"/>
              <a:gd name="connsiteX0" fmla="*/ 1151957 w 1151957"/>
              <a:gd name="connsiteY0" fmla="*/ 100079 h 648832"/>
              <a:gd name="connsiteX1" fmla="*/ 863926 w 1151957"/>
              <a:gd name="connsiteY1" fmla="*/ 604134 h 648832"/>
              <a:gd name="connsiteX2" fmla="*/ 719910 w 1151957"/>
              <a:gd name="connsiteY2" fmla="*/ 532126 h 648832"/>
              <a:gd name="connsiteX3" fmla="*/ 71834 w 1151957"/>
              <a:gd name="connsiteY3" fmla="*/ 244095 h 648832"/>
              <a:gd name="connsiteX4" fmla="*/ 503883 w 1151957"/>
              <a:gd name="connsiteY4" fmla="*/ 100079 h 648832"/>
              <a:gd name="connsiteX5" fmla="*/ 863926 w 1151957"/>
              <a:gd name="connsiteY5" fmla="*/ 28071 h 648832"/>
              <a:gd name="connsiteX0" fmla="*/ 1151957 w 1151957"/>
              <a:gd name="connsiteY0" fmla="*/ 100079 h 648832"/>
              <a:gd name="connsiteX1" fmla="*/ 863926 w 1151957"/>
              <a:gd name="connsiteY1" fmla="*/ 604134 h 648832"/>
              <a:gd name="connsiteX2" fmla="*/ 719910 w 1151957"/>
              <a:gd name="connsiteY2" fmla="*/ 532126 h 648832"/>
              <a:gd name="connsiteX3" fmla="*/ 420589 w 1151957"/>
              <a:gd name="connsiteY3" fmla="*/ 349887 h 648832"/>
              <a:gd name="connsiteX4" fmla="*/ 71834 w 1151957"/>
              <a:gd name="connsiteY4" fmla="*/ 244095 h 648832"/>
              <a:gd name="connsiteX5" fmla="*/ 503883 w 1151957"/>
              <a:gd name="connsiteY5" fmla="*/ 100079 h 648832"/>
              <a:gd name="connsiteX6" fmla="*/ 863926 w 1151957"/>
              <a:gd name="connsiteY6" fmla="*/ 28071 h 648832"/>
              <a:gd name="connsiteX0" fmla="*/ 1188135 w 1188135"/>
              <a:gd name="connsiteY0" fmla="*/ 100079 h 648832"/>
              <a:gd name="connsiteX1" fmla="*/ 900104 w 1188135"/>
              <a:gd name="connsiteY1" fmla="*/ 604134 h 648832"/>
              <a:gd name="connsiteX2" fmla="*/ 756088 w 1188135"/>
              <a:gd name="connsiteY2" fmla="*/ 532126 h 648832"/>
              <a:gd name="connsiteX3" fmla="*/ 108013 w 1188135"/>
              <a:gd name="connsiteY3" fmla="*/ 388111 h 648832"/>
              <a:gd name="connsiteX4" fmla="*/ 108012 w 1188135"/>
              <a:gd name="connsiteY4" fmla="*/ 244095 h 648832"/>
              <a:gd name="connsiteX5" fmla="*/ 540061 w 1188135"/>
              <a:gd name="connsiteY5" fmla="*/ 100079 h 648832"/>
              <a:gd name="connsiteX6" fmla="*/ 900104 w 1188135"/>
              <a:gd name="connsiteY6" fmla="*/ 28071 h 648832"/>
              <a:gd name="connsiteX0" fmla="*/ 1188135 w 1188135"/>
              <a:gd name="connsiteY0" fmla="*/ 100079 h 648832"/>
              <a:gd name="connsiteX1" fmla="*/ 900104 w 1188135"/>
              <a:gd name="connsiteY1" fmla="*/ 604134 h 648832"/>
              <a:gd name="connsiteX2" fmla="*/ 756088 w 1188135"/>
              <a:gd name="connsiteY2" fmla="*/ 532126 h 648832"/>
              <a:gd name="connsiteX3" fmla="*/ 108013 w 1188135"/>
              <a:gd name="connsiteY3" fmla="*/ 388111 h 648832"/>
              <a:gd name="connsiteX4" fmla="*/ 108012 w 1188135"/>
              <a:gd name="connsiteY4" fmla="*/ 244095 h 648832"/>
              <a:gd name="connsiteX5" fmla="*/ 540061 w 1188135"/>
              <a:gd name="connsiteY5" fmla="*/ 100079 h 648832"/>
              <a:gd name="connsiteX6" fmla="*/ 900104 w 1188135"/>
              <a:gd name="connsiteY6" fmla="*/ 28071 h 648832"/>
              <a:gd name="connsiteX0" fmla="*/ 1116127 w 1116127"/>
              <a:gd name="connsiteY0" fmla="*/ 100079 h 648832"/>
              <a:gd name="connsiteX1" fmla="*/ 828096 w 1116127"/>
              <a:gd name="connsiteY1" fmla="*/ 604134 h 648832"/>
              <a:gd name="connsiteX2" fmla="*/ 684080 w 1116127"/>
              <a:gd name="connsiteY2" fmla="*/ 532126 h 648832"/>
              <a:gd name="connsiteX3" fmla="*/ 108013 w 1116127"/>
              <a:gd name="connsiteY3" fmla="*/ 388111 h 648832"/>
              <a:gd name="connsiteX4" fmla="*/ 36004 w 1116127"/>
              <a:gd name="connsiteY4" fmla="*/ 244095 h 648832"/>
              <a:gd name="connsiteX5" fmla="*/ 468053 w 1116127"/>
              <a:gd name="connsiteY5" fmla="*/ 100079 h 648832"/>
              <a:gd name="connsiteX6" fmla="*/ 828096 w 1116127"/>
              <a:gd name="connsiteY6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114466 w 1122580"/>
              <a:gd name="connsiteY3" fmla="*/ 388111 h 648832"/>
              <a:gd name="connsiteX4" fmla="*/ 219762 w 1122580"/>
              <a:gd name="connsiteY4" fmla="*/ 432437 h 648832"/>
              <a:gd name="connsiteX5" fmla="*/ 42457 w 1122580"/>
              <a:gd name="connsiteY5" fmla="*/ 244095 h 648832"/>
              <a:gd name="connsiteX6" fmla="*/ 474506 w 1122580"/>
              <a:gd name="connsiteY6" fmla="*/ 100079 h 648832"/>
              <a:gd name="connsiteX7" fmla="*/ 834549 w 1122580"/>
              <a:gd name="connsiteY7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114466 w 1122580"/>
              <a:gd name="connsiteY3" fmla="*/ 532127 h 648832"/>
              <a:gd name="connsiteX4" fmla="*/ 219762 w 1122580"/>
              <a:gd name="connsiteY4" fmla="*/ 432437 h 648832"/>
              <a:gd name="connsiteX5" fmla="*/ 42457 w 1122580"/>
              <a:gd name="connsiteY5" fmla="*/ 244095 h 648832"/>
              <a:gd name="connsiteX6" fmla="*/ 474506 w 1122580"/>
              <a:gd name="connsiteY6" fmla="*/ 100079 h 648832"/>
              <a:gd name="connsiteX7" fmla="*/ 834549 w 1122580"/>
              <a:gd name="connsiteY7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114466 w 1122580"/>
              <a:gd name="connsiteY3" fmla="*/ 532127 h 648832"/>
              <a:gd name="connsiteX4" fmla="*/ 186474 w 1122580"/>
              <a:gd name="connsiteY4" fmla="*/ 316103 h 648832"/>
              <a:gd name="connsiteX5" fmla="*/ 42457 w 1122580"/>
              <a:gd name="connsiteY5" fmla="*/ 244095 h 648832"/>
              <a:gd name="connsiteX6" fmla="*/ 474506 w 1122580"/>
              <a:gd name="connsiteY6" fmla="*/ 100079 h 648832"/>
              <a:gd name="connsiteX7" fmla="*/ 834549 w 1122580"/>
              <a:gd name="connsiteY7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258482 w 1122580"/>
              <a:gd name="connsiteY3" fmla="*/ 316103 h 648832"/>
              <a:gd name="connsiteX4" fmla="*/ 186474 w 1122580"/>
              <a:gd name="connsiteY4" fmla="*/ 316103 h 648832"/>
              <a:gd name="connsiteX5" fmla="*/ 42457 w 1122580"/>
              <a:gd name="connsiteY5" fmla="*/ 244095 h 648832"/>
              <a:gd name="connsiteX6" fmla="*/ 474506 w 1122580"/>
              <a:gd name="connsiteY6" fmla="*/ 100079 h 648832"/>
              <a:gd name="connsiteX7" fmla="*/ 834549 w 1122580"/>
              <a:gd name="connsiteY7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474506 w 1122580"/>
              <a:gd name="connsiteY3" fmla="*/ 388111 h 648832"/>
              <a:gd name="connsiteX4" fmla="*/ 258482 w 1122580"/>
              <a:gd name="connsiteY4" fmla="*/ 316103 h 648832"/>
              <a:gd name="connsiteX5" fmla="*/ 186474 w 1122580"/>
              <a:gd name="connsiteY5" fmla="*/ 316103 h 648832"/>
              <a:gd name="connsiteX6" fmla="*/ 42457 w 1122580"/>
              <a:gd name="connsiteY6" fmla="*/ 244095 h 648832"/>
              <a:gd name="connsiteX7" fmla="*/ 474506 w 1122580"/>
              <a:gd name="connsiteY7" fmla="*/ 100079 h 648832"/>
              <a:gd name="connsiteX8" fmla="*/ 834549 w 1122580"/>
              <a:gd name="connsiteY8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330490 w 1122580"/>
              <a:gd name="connsiteY3" fmla="*/ 604135 h 648832"/>
              <a:gd name="connsiteX4" fmla="*/ 258482 w 1122580"/>
              <a:gd name="connsiteY4" fmla="*/ 316103 h 648832"/>
              <a:gd name="connsiteX5" fmla="*/ 186474 w 1122580"/>
              <a:gd name="connsiteY5" fmla="*/ 316103 h 648832"/>
              <a:gd name="connsiteX6" fmla="*/ 42457 w 1122580"/>
              <a:gd name="connsiteY6" fmla="*/ 244095 h 648832"/>
              <a:gd name="connsiteX7" fmla="*/ 474506 w 1122580"/>
              <a:gd name="connsiteY7" fmla="*/ 100079 h 648832"/>
              <a:gd name="connsiteX8" fmla="*/ 834549 w 1122580"/>
              <a:gd name="connsiteY8" fmla="*/ 28071 h 648832"/>
              <a:gd name="connsiteX0" fmla="*/ 1122580 w 1122580"/>
              <a:gd name="connsiteY0" fmla="*/ 100079 h 722781"/>
              <a:gd name="connsiteX1" fmla="*/ 834549 w 1122580"/>
              <a:gd name="connsiteY1" fmla="*/ 604134 h 722781"/>
              <a:gd name="connsiteX2" fmla="*/ 690530 w 1122580"/>
              <a:gd name="connsiteY2" fmla="*/ 676143 h 722781"/>
              <a:gd name="connsiteX3" fmla="*/ 330490 w 1122580"/>
              <a:gd name="connsiteY3" fmla="*/ 604135 h 722781"/>
              <a:gd name="connsiteX4" fmla="*/ 258482 w 1122580"/>
              <a:gd name="connsiteY4" fmla="*/ 316103 h 722781"/>
              <a:gd name="connsiteX5" fmla="*/ 186474 w 1122580"/>
              <a:gd name="connsiteY5" fmla="*/ 316103 h 722781"/>
              <a:gd name="connsiteX6" fmla="*/ 42457 w 1122580"/>
              <a:gd name="connsiteY6" fmla="*/ 244095 h 722781"/>
              <a:gd name="connsiteX7" fmla="*/ 474506 w 1122580"/>
              <a:gd name="connsiteY7" fmla="*/ 100079 h 722781"/>
              <a:gd name="connsiteX8" fmla="*/ 834549 w 1122580"/>
              <a:gd name="connsiteY8" fmla="*/ 28071 h 722781"/>
              <a:gd name="connsiteX0" fmla="*/ 1122580 w 1122580"/>
              <a:gd name="connsiteY0" fmla="*/ 100079 h 722781"/>
              <a:gd name="connsiteX1" fmla="*/ 834549 w 1122580"/>
              <a:gd name="connsiteY1" fmla="*/ 604134 h 722781"/>
              <a:gd name="connsiteX2" fmla="*/ 690530 w 1122580"/>
              <a:gd name="connsiteY2" fmla="*/ 676143 h 722781"/>
              <a:gd name="connsiteX3" fmla="*/ 330490 w 1122580"/>
              <a:gd name="connsiteY3" fmla="*/ 604135 h 722781"/>
              <a:gd name="connsiteX4" fmla="*/ 258482 w 1122580"/>
              <a:gd name="connsiteY4" fmla="*/ 316103 h 722781"/>
              <a:gd name="connsiteX5" fmla="*/ 186474 w 1122580"/>
              <a:gd name="connsiteY5" fmla="*/ 316103 h 722781"/>
              <a:gd name="connsiteX6" fmla="*/ 42457 w 1122580"/>
              <a:gd name="connsiteY6" fmla="*/ 244095 h 722781"/>
              <a:gd name="connsiteX7" fmla="*/ 474506 w 1122580"/>
              <a:gd name="connsiteY7" fmla="*/ 100079 h 722781"/>
              <a:gd name="connsiteX8" fmla="*/ 834549 w 1122580"/>
              <a:gd name="connsiteY8" fmla="*/ 28071 h 722781"/>
              <a:gd name="connsiteX0" fmla="*/ 1122580 w 1122580"/>
              <a:gd name="connsiteY0" fmla="*/ 100079 h 679029"/>
              <a:gd name="connsiteX1" fmla="*/ 834549 w 1122580"/>
              <a:gd name="connsiteY1" fmla="*/ 604134 h 679029"/>
              <a:gd name="connsiteX2" fmla="*/ 690530 w 1122580"/>
              <a:gd name="connsiteY2" fmla="*/ 676143 h 679029"/>
              <a:gd name="connsiteX3" fmla="*/ 330490 w 1122580"/>
              <a:gd name="connsiteY3" fmla="*/ 604135 h 679029"/>
              <a:gd name="connsiteX4" fmla="*/ 258482 w 1122580"/>
              <a:gd name="connsiteY4" fmla="*/ 316103 h 679029"/>
              <a:gd name="connsiteX5" fmla="*/ 186474 w 1122580"/>
              <a:gd name="connsiteY5" fmla="*/ 316103 h 679029"/>
              <a:gd name="connsiteX6" fmla="*/ 42457 w 1122580"/>
              <a:gd name="connsiteY6" fmla="*/ 244095 h 679029"/>
              <a:gd name="connsiteX7" fmla="*/ 474506 w 1122580"/>
              <a:gd name="connsiteY7" fmla="*/ 100079 h 679029"/>
              <a:gd name="connsiteX8" fmla="*/ 834549 w 1122580"/>
              <a:gd name="connsiteY8" fmla="*/ 28071 h 679029"/>
              <a:gd name="connsiteX0" fmla="*/ 1122580 w 1122580"/>
              <a:gd name="connsiteY0" fmla="*/ 100079 h 679029"/>
              <a:gd name="connsiteX1" fmla="*/ 978562 w 1122580"/>
              <a:gd name="connsiteY1" fmla="*/ 316103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9 w 1122580"/>
              <a:gd name="connsiteY9" fmla="*/ 28071 h 679029"/>
              <a:gd name="connsiteX0" fmla="*/ 1122580 w 1122580"/>
              <a:gd name="connsiteY0" fmla="*/ 100079 h 679029"/>
              <a:gd name="connsiteX1" fmla="*/ 978562 w 1122580"/>
              <a:gd name="connsiteY1" fmla="*/ 316103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9 w 1122580"/>
              <a:gd name="connsiteY9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9 w 1122580"/>
              <a:gd name="connsiteY9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9 w 1122580"/>
              <a:gd name="connsiteY9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6 w 1122580"/>
              <a:gd name="connsiteY9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6 w 1122580"/>
              <a:gd name="connsiteY9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834546 w 1122580"/>
              <a:gd name="connsiteY2" fmla="*/ 316103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16127 w 1116127"/>
              <a:gd name="connsiteY0" fmla="*/ 100079 h 679029"/>
              <a:gd name="connsiteX1" fmla="*/ 900101 w 1116127"/>
              <a:gd name="connsiteY1" fmla="*/ 172087 h 679029"/>
              <a:gd name="connsiteX2" fmla="*/ 684077 w 1116127"/>
              <a:gd name="connsiteY2" fmla="*/ 172087 h 679029"/>
              <a:gd name="connsiteX3" fmla="*/ 828096 w 1116127"/>
              <a:gd name="connsiteY3" fmla="*/ 604134 h 679029"/>
              <a:gd name="connsiteX4" fmla="*/ 684077 w 1116127"/>
              <a:gd name="connsiteY4" fmla="*/ 676143 h 679029"/>
              <a:gd name="connsiteX5" fmla="*/ 324037 w 1116127"/>
              <a:gd name="connsiteY5" fmla="*/ 604135 h 679029"/>
              <a:gd name="connsiteX6" fmla="*/ 252029 w 1116127"/>
              <a:gd name="connsiteY6" fmla="*/ 316103 h 679029"/>
              <a:gd name="connsiteX7" fmla="*/ 36004 w 1116127"/>
              <a:gd name="connsiteY7" fmla="*/ 244095 h 679029"/>
              <a:gd name="connsiteX8" fmla="*/ 468053 w 1116127"/>
              <a:gd name="connsiteY8" fmla="*/ 100079 h 679029"/>
              <a:gd name="connsiteX9" fmla="*/ 828093 w 1116127"/>
              <a:gd name="connsiteY9" fmla="*/ 28071 h 679029"/>
              <a:gd name="connsiteX0" fmla="*/ 1116127 w 1116127"/>
              <a:gd name="connsiteY0" fmla="*/ 100079 h 679029"/>
              <a:gd name="connsiteX1" fmla="*/ 900101 w 1116127"/>
              <a:gd name="connsiteY1" fmla="*/ 172087 h 679029"/>
              <a:gd name="connsiteX2" fmla="*/ 684077 w 1116127"/>
              <a:gd name="connsiteY2" fmla="*/ 172087 h 679029"/>
              <a:gd name="connsiteX3" fmla="*/ 828096 w 1116127"/>
              <a:gd name="connsiteY3" fmla="*/ 604134 h 679029"/>
              <a:gd name="connsiteX4" fmla="*/ 684077 w 1116127"/>
              <a:gd name="connsiteY4" fmla="*/ 676143 h 679029"/>
              <a:gd name="connsiteX5" fmla="*/ 324037 w 1116127"/>
              <a:gd name="connsiteY5" fmla="*/ 604135 h 679029"/>
              <a:gd name="connsiteX6" fmla="*/ 252029 w 1116127"/>
              <a:gd name="connsiteY6" fmla="*/ 316103 h 679029"/>
              <a:gd name="connsiteX7" fmla="*/ 36004 w 1116127"/>
              <a:gd name="connsiteY7" fmla="*/ 244095 h 679029"/>
              <a:gd name="connsiteX8" fmla="*/ 468053 w 1116127"/>
              <a:gd name="connsiteY8" fmla="*/ 100079 h 679029"/>
              <a:gd name="connsiteX9" fmla="*/ 828093 w 1116127"/>
              <a:gd name="connsiteY9" fmla="*/ 28071 h 679029"/>
              <a:gd name="connsiteX0" fmla="*/ 1134222 w 1134222"/>
              <a:gd name="connsiteY0" fmla="*/ 100079 h 679029"/>
              <a:gd name="connsiteX1" fmla="*/ 918196 w 1134222"/>
              <a:gd name="connsiteY1" fmla="*/ 172087 h 679029"/>
              <a:gd name="connsiteX2" fmla="*/ 702172 w 1134222"/>
              <a:gd name="connsiteY2" fmla="*/ 172087 h 679029"/>
              <a:gd name="connsiteX3" fmla="*/ 846191 w 1134222"/>
              <a:gd name="connsiteY3" fmla="*/ 604134 h 679029"/>
              <a:gd name="connsiteX4" fmla="*/ 702172 w 1134222"/>
              <a:gd name="connsiteY4" fmla="*/ 676143 h 679029"/>
              <a:gd name="connsiteX5" fmla="*/ 342132 w 1134222"/>
              <a:gd name="connsiteY5" fmla="*/ 604135 h 679029"/>
              <a:gd name="connsiteX6" fmla="*/ 270124 w 1134222"/>
              <a:gd name="connsiteY6" fmla="*/ 316103 h 679029"/>
              <a:gd name="connsiteX7" fmla="*/ 198116 w 1134222"/>
              <a:gd name="connsiteY7" fmla="*/ 316103 h 679029"/>
              <a:gd name="connsiteX8" fmla="*/ 54099 w 1134222"/>
              <a:gd name="connsiteY8" fmla="*/ 244095 h 679029"/>
              <a:gd name="connsiteX9" fmla="*/ 486148 w 1134222"/>
              <a:gd name="connsiteY9" fmla="*/ 100079 h 679029"/>
              <a:gd name="connsiteX10" fmla="*/ 846188 w 1134222"/>
              <a:gd name="connsiteY10" fmla="*/ 28071 h 679029"/>
              <a:gd name="connsiteX0" fmla="*/ 1134222 w 1134222"/>
              <a:gd name="connsiteY0" fmla="*/ 100079 h 679029"/>
              <a:gd name="connsiteX1" fmla="*/ 918196 w 1134222"/>
              <a:gd name="connsiteY1" fmla="*/ 172087 h 679029"/>
              <a:gd name="connsiteX2" fmla="*/ 702172 w 1134222"/>
              <a:gd name="connsiteY2" fmla="*/ 172087 h 679029"/>
              <a:gd name="connsiteX3" fmla="*/ 846191 w 1134222"/>
              <a:gd name="connsiteY3" fmla="*/ 604134 h 679029"/>
              <a:gd name="connsiteX4" fmla="*/ 702172 w 1134222"/>
              <a:gd name="connsiteY4" fmla="*/ 676143 h 679029"/>
              <a:gd name="connsiteX5" fmla="*/ 342132 w 1134222"/>
              <a:gd name="connsiteY5" fmla="*/ 604135 h 679029"/>
              <a:gd name="connsiteX6" fmla="*/ 270124 w 1134222"/>
              <a:gd name="connsiteY6" fmla="*/ 316103 h 679029"/>
              <a:gd name="connsiteX7" fmla="*/ 126108 w 1134222"/>
              <a:gd name="connsiteY7" fmla="*/ 316103 h 679029"/>
              <a:gd name="connsiteX8" fmla="*/ 54099 w 1134222"/>
              <a:gd name="connsiteY8" fmla="*/ 244095 h 679029"/>
              <a:gd name="connsiteX9" fmla="*/ 486148 w 1134222"/>
              <a:gd name="connsiteY9" fmla="*/ 100079 h 679029"/>
              <a:gd name="connsiteX10" fmla="*/ 846188 w 1134222"/>
              <a:gd name="connsiteY10" fmla="*/ 28071 h 679029"/>
              <a:gd name="connsiteX0" fmla="*/ 1134222 w 1134222"/>
              <a:gd name="connsiteY0" fmla="*/ 100079 h 679029"/>
              <a:gd name="connsiteX1" fmla="*/ 918196 w 1134222"/>
              <a:gd name="connsiteY1" fmla="*/ 172087 h 679029"/>
              <a:gd name="connsiteX2" fmla="*/ 702172 w 1134222"/>
              <a:gd name="connsiteY2" fmla="*/ 172087 h 679029"/>
              <a:gd name="connsiteX3" fmla="*/ 846191 w 1134222"/>
              <a:gd name="connsiteY3" fmla="*/ 604134 h 679029"/>
              <a:gd name="connsiteX4" fmla="*/ 702172 w 1134222"/>
              <a:gd name="connsiteY4" fmla="*/ 676143 h 679029"/>
              <a:gd name="connsiteX5" fmla="*/ 342132 w 1134222"/>
              <a:gd name="connsiteY5" fmla="*/ 604135 h 679029"/>
              <a:gd name="connsiteX6" fmla="*/ 270124 w 1134222"/>
              <a:gd name="connsiteY6" fmla="*/ 316103 h 679029"/>
              <a:gd name="connsiteX7" fmla="*/ 126108 w 1134222"/>
              <a:gd name="connsiteY7" fmla="*/ 316103 h 679029"/>
              <a:gd name="connsiteX8" fmla="*/ 54099 w 1134222"/>
              <a:gd name="connsiteY8" fmla="*/ 244095 h 679029"/>
              <a:gd name="connsiteX9" fmla="*/ 486148 w 1134222"/>
              <a:gd name="connsiteY9" fmla="*/ 100079 h 679029"/>
              <a:gd name="connsiteX10" fmla="*/ 846188 w 1134222"/>
              <a:gd name="connsiteY10" fmla="*/ 28071 h 679029"/>
              <a:gd name="connsiteX0" fmla="*/ 1134222 w 1134222"/>
              <a:gd name="connsiteY0" fmla="*/ 100079 h 679029"/>
              <a:gd name="connsiteX1" fmla="*/ 918196 w 1134222"/>
              <a:gd name="connsiteY1" fmla="*/ 172087 h 679029"/>
              <a:gd name="connsiteX2" fmla="*/ 702172 w 1134222"/>
              <a:gd name="connsiteY2" fmla="*/ 172087 h 679029"/>
              <a:gd name="connsiteX3" fmla="*/ 846191 w 1134222"/>
              <a:gd name="connsiteY3" fmla="*/ 604134 h 679029"/>
              <a:gd name="connsiteX4" fmla="*/ 702172 w 1134222"/>
              <a:gd name="connsiteY4" fmla="*/ 676143 h 679029"/>
              <a:gd name="connsiteX5" fmla="*/ 342132 w 1134222"/>
              <a:gd name="connsiteY5" fmla="*/ 604135 h 679029"/>
              <a:gd name="connsiteX6" fmla="*/ 270124 w 1134222"/>
              <a:gd name="connsiteY6" fmla="*/ 316103 h 679029"/>
              <a:gd name="connsiteX7" fmla="*/ 126108 w 1134222"/>
              <a:gd name="connsiteY7" fmla="*/ 316103 h 679029"/>
              <a:gd name="connsiteX8" fmla="*/ 54099 w 1134222"/>
              <a:gd name="connsiteY8" fmla="*/ 244095 h 679029"/>
              <a:gd name="connsiteX9" fmla="*/ 486148 w 1134222"/>
              <a:gd name="connsiteY9" fmla="*/ 100079 h 679029"/>
              <a:gd name="connsiteX10" fmla="*/ 846188 w 1134222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316103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316103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244095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244095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244095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244095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  <a:gd name="connsiteX0" fmla="*/ 1100810 w 1275649"/>
              <a:gd name="connsiteY0" fmla="*/ 100079 h 967061"/>
              <a:gd name="connsiteX1" fmla="*/ 884784 w 1275649"/>
              <a:gd name="connsiteY1" fmla="*/ 172087 h 967061"/>
              <a:gd name="connsiteX2" fmla="*/ 668760 w 1275649"/>
              <a:gd name="connsiteY2" fmla="*/ 172087 h 967061"/>
              <a:gd name="connsiteX3" fmla="*/ 812779 w 1275649"/>
              <a:gd name="connsiteY3" fmla="*/ 604134 h 967061"/>
              <a:gd name="connsiteX4" fmla="*/ 1172816 w 1275649"/>
              <a:gd name="connsiteY4" fmla="*/ 964175 h 967061"/>
              <a:gd name="connsiteX5" fmla="*/ 308720 w 1275649"/>
              <a:gd name="connsiteY5" fmla="*/ 604135 h 967061"/>
              <a:gd name="connsiteX6" fmla="*/ 236712 w 1275649"/>
              <a:gd name="connsiteY6" fmla="*/ 244095 h 967061"/>
              <a:gd name="connsiteX7" fmla="*/ 92696 w 1275649"/>
              <a:gd name="connsiteY7" fmla="*/ 316103 h 967061"/>
              <a:gd name="connsiteX8" fmla="*/ 20687 w 1275649"/>
              <a:gd name="connsiteY8" fmla="*/ 244095 h 967061"/>
              <a:gd name="connsiteX9" fmla="*/ 452736 w 1275649"/>
              <a:gd name="connsiteY9" fmla="*/ 100079 h 967061"/>
              <a:gd name="connsiteX10" fmla="*/ 812776 w 1275649"/>
              <a:gd name="connsiteY10" fmla="*/ 28071 h 967061"/>
              <a:gd name="connsiteX0" fmla="*/ 1100810 w 1275649"/>
              <a:gd name="connsiteY0" fmla="*/ 100079 h 998001"/>
              <a:gd name="connsiteX1" fmla="*/ 884784 w 1275649"/>
              <a:gd name="connsiteY1" fmla="*/ 172087 h 998001"/>
              <a:gd name="connsiteX2" fmla="*/ 668760 w 1275649"/>
              <a:gd name="connsiteY2" fmla="*/ 172087 h 998001"/>
              <a:gd name="connsiteX3" fmla="*/ 812779 w 1275649"/>
              <a:gd name="connsiteY3" fmla="*/ 604134 h 998001"/>
              <a:gd name="connsiteX4" fmla="*/ 1172816 w 1275649"/>
              <a:gd name="connsiteY4" fmla="*/ 964175 h 998001"/>
              <a:gd name="connsiteX5" fmla="*/ 740768 w 1275649"/>
              <a:gd name="connsiteY5" fmla="*/ 820159 h 998001"/>
              <a:gd name="connsiteX6" fmla="*/ 308720 w 1275649"/>
              <a:gd name="connsiteY6" fmla="*/ 604135 h 998001"/>
              <a:gd name="connsiteX7" fmla="*/ 236712 w 1275649"/>
              <a:gd name="connsiteY7" fmla="*/ 244095 h 998001"/>
              <a:gd name="connsiteX8" fmla="*/ 92696 w 1275649"/>
              <a:gd name="connsiteY8" fmla="*/ 316103 h 998001"/>
              <a:gd name="connsiteX9" fmla="*/ 20687 w 1275649"/>
              <a:gd name="connsiteY9" fmla="*/ 244095 h 998001"/>
              <a:gd name="connsiteX10" fmla="*/ 452736 w 1275649"/>
              <a:gd name="connsiteY10" fmla="*/ 100079 h 998001"/>
              <a:gd name="connsiteX11" fmla="*/ 812776 w 1275649"/>
              <a:gd name="connsiteY11" fmla="*/ 28071 h 998001"/>
              <a:gd name="connsiteX0" fmla="*/ 1100810 w 1388840"/>
              <a:gd name="connsiteY0" fmla="*/ 100079 h 1240206"/>
              <a:gd name="connsiteX1" fmla="*/ 884784 w 1388840"/>
              <a:gd name="connsiteY1" fmla="*/ 172087 h 1240206"/>
              <a:gd name="connsiteX2" fmla="*/ 668760 w 1388840"/>
              <a:gd name="connsiteY2" fmla="*/ 172087 h 1240206"/>
              <a:gd name="connsiteX3" fmla="*/ 812779 w 1388840"/>
              <a:gd name="connsiteY3" fmla="*/ 604134 h 1240206"/>
              <a:gd name="connsiteX4" fmla="*/ 1172816 w 1388840"/>
              <a:gd name="connsiteY4" fmla="*/ 964175 h 1240206"/>
              <a:gd name="connsiteX5" fmla="*/ 1244824 w 1388840"/>
              <a:gd name="connsiteY5" fmla="*/ 1180199 h 1240206"/>
              <a:gd name="connsiteX6" fmla="*/ 308720 w 1388840"/>
              <a:gd name="connsiteY6" fmla="*/ 604135 h 1240206"/>
              <a:gd name="connsiteX7" fmla="*/ 236712 w 1388840"/>
              <a:gd name="connsiteY7" fmla="*/ 244095 h 1240206"/>
              <a:gd name="connsiteX8" fmla="*/ 92696 w 1388840"/>
              <a:gd name="connsiteY8" fmla="*/ 316103 h 1240206"/>
              <a:gd name="connsiteX9" fmla="*/ 20687 w 1388840"/>
              <a:gd name="connsiteY9" fmla="*/ 244095 h 1240206"/>
              <a:gd name="connsiteX10" fmla="*/ 452736 w 1388840"/>
              <a:gd name="connsiteY10" fmla="*/ 100079 h 1240206"/>
              <a:gd name="connsiteX11" fmla="*/ 812776 w 1388840"/>
              <a:gd name="connsiteY11" fmla="*/ 28071 h 1240206"/>
              <a:gd name="connsiteX0" fmla="*/ 1100810 w 1388840"/>
              <a:gd name="connsiteY0" fmla="*/ 100079 h 1240206"/>
              <a:gd name="connsiteX1" fmla="*/ 884784 w 1388840"/>
              <a:gd name="connsiteY1" fmla="*/ 172087 h 1240206"/>
              <a:gd name="connsiteX2" fmla="*/ 668760 w 1388840"/>
              <a:gd name="connsiteY2" fmla="*/ 172087 h 1240206"/>
              <a:gd name="connsiteX3" fmla="*/ 812779 w 1388840"/>
              <a:gd name="connsiteY3" fmla="*/ 604134 h 1240206"/>
              <a:gd name="connsiteX4" fmla="*/ 1172816 w 1388840"/>
              <a:gd name="connsiteY4" fmla="*/ 964175 h 1240206"/>
              <a:gd name="connsiteX5" fmla="*/ 1244824 w 1388840"/>
              <a:gd name="connsiteY5" fmla="*/ 1180199 h 1240206"/>
              <a:gd name="connsiteX6" fmla="*/ 661541 w 1388840"/>
              <a:gd name="connsiteY6" fmla="*/ 845186 h 1240206"/>
              <a:gd name="connsiteX7" fmla="*/ 308720 w 1388840"/>
              <a:gd name="connsiteY7" fmla="*/ 604135 h 1240206"/>
              <a:gd name="connsiteX8" fmla="*/ 236712 w 1388840"/>
              <a:gd name="connsiteY8" fmla="*/ 244095 h 1240206"/>
              <a:gd name="connsiteX9" fmla="*/ 92696 w 1388840"/>
              <a:gd name="connsiteY9" fmla="*/ 316103 h 1240206"/>
              <a:gd name="connsiteX10" fmla="*/ 20687 w 1388840"/>
              <a:gd name="connsiteY10" fmla="*/ 244095 h 1240206"/>
              <a:gd name="connsiteX11" fmla="*/ 452736 w 1388840"/>
              <a:gd name="connsiteY11" fmla="*/ 100079 h 1240206"/>
              <a:gd name="connsiteX12" fmla="*/ 812776 w 1388840"/>
              <a:gd name="connsiteY12" fmla="*/ 28071 h 1240206"/>
              <a:gd name="connsiteX0" fmla="*/ 1100810 w 1388840"/>
              <a:gd name="connsiteY0" fmla="*/ 100079 h 1240206"/>
              <a:gd name="connsiteX1" fmla="*/ 884784 w 1388840"/>
              <a:gd name="connsiteY1" fmla="*/ 172087 h 1240206"/>
              <a:gd name="connsiteX2" fmla="*/ 668760 w 1388840"/>
              <a:gd name="connsiteY2" fmla="*/ 172087 h 1240206"/>
              <a:gd name="connsiteX3" fmla="*/ 812779 w 1388840"/>
              <a:gd name="connsiteY3" fmla="*/ 604134 h 1240206"/>
              <a:gd name="connsiteX4" fmla="*/ 1172816 w 1388840"/>
              <a:gd name="connsiteY4" fmla="*/ 964175 h 1240206"/>
              <a:gd name="connsiteX5" fmla="*/ 1244824 w 1388840"/>
              <a:gd name="connsiteY5" fmla="*/ 1180199 h 1240206"/>
              <a:gd name="connsiteX6" fmla="*/ 740767 w 1388840"/>
              <a:gd name="connsiteY6" fmla="*/ 676142 h 1240206"/>
              <a:gd name="connsiteX7" fmla="*/ 308720 w 1388840"/>
              <a:gd name="connsiteY7" fmla="*/ 604135 h 1240206"/>
              <a:gd name="connsiteX8" fmla="*/ 236712 w 1388840"/>
              <a:gd name="connsiteY8" fmla="*/ 244095 h 1240206"/>
              <a:gd name="connsiteX9" fmla="*/ 92696 w 1388840"/>
              <a:gd name="connsiteY9" fmla="*/ 316103 h 1240206"/>
              <a:gd name="connsiteX10" fmla="*/ 20687 w 1388840"/>
              <a:gd name="connsiteY10" fmla="*/ 244095 h 1240206"/>
              <a:gd name="connsiteX11" fmla="*/ 452736 w 1388840"/>
              <a:gd name="connsiteY11" fmla="*/ 100079 h 1240206"/>
              <a:gd name="connsiteX12" fmla="*/ 812776 w 1388840"/>
              <a:gd name="connsiteY12" fmla="*/ 28071 h 1240206"/>
              <a:gd name="connsiteX0" fmla="*/ 1100810 w 1388840"/>
              <a:gd name="connsiteY0" fmla="*/ 100079 h 1240206"/>
              <a:gd name="connsiteX1" fmla="*/ 884784 w 1388840"/>
              <a:gd name="connsiteY1" fmla="*/ 172087 h 1240206"/>
              <a:gd name="connsiteX2" fmla="*/ 668760 w 1388840"/>
              <a:gd name="connsiteY2" fmla="*/ 172087 h 1240206"/>
              <a:gd name="connsiteX3" fmla="*/ 812779 w 1388840"/>
              <a:gd name="connsiteY3" fmla="*/ 604134 h 1240206"/>
              <a:gd name="connsiteX4" fmla="*/ 1172816 w 1388840"/>
              <a:gd name="connsiteY4" fmla="*/ 964175 h 1240206"/>
              <a:gd name="connsiteX5" fmla="*/ 1244824 w 1388840"/>
              <a:gd name="connsiteY5" fmla="*/ 1180199 h 1240206"/>
              <a:gd name="connsiteX6" fmla="*/ 740767 w 1388840"/>
              <a:gd name="connsiteY6" fmla="*/ 676142 h 1240206"/>
              <a:gd name="connsiteX7" fmla="*/ 308720 w 1388840"/>
              <a:gd name="connsiteY7" fmla="*/ 604135 h 1240206"/>
              <a:gd name="connsiteX8" fmla="*/ 236712 w 1388840"/>
              <a:gd name="connsiteY8" fmla="*/ 244095 h 1240206"/>
              <a:gd name="connsiteX9" fmla="*/ 92696 w 1388840"/>
              <a:gd name="connsiteY9" fmla="*/ 316103 h 1240206"/>
              <a:gd name="connsiteX10" fmla="*/ 20687 w 1388840"/>
              <a:gd name="connsiteY10" fmla="*/ 244095 h 1240206"/>
              <a:gd name="connsiteX11" fmla="*/ 452736 w 1388840"/>
              <a:gd name="connsiteY11" fmla="*/ 100079 h 1240206"/>
              <a:gd name="connsiteX12" fmla="*/ 812776 w 1388840"/>
              <a:gd name="connsiteY12" fmla="*/ 28071 h 1240206"/>
              <a:gd name="connsiteX0" fmla="*/ 1100810 w 1388840"/>
              <a:gd name="connsiteY0" fmla="*/ 100079 h 1240206"/>
              <a:gd name="connsiteX1" fmla="*/ 884784 w 1388840"/>
              <a:gd name="connsiteY1" fmla="*/ 172087 h 1240206"/>
              <a:gd name="connsiteX2" fmla="*/ 668760 w 1388840"/>
              <a:gd name="connsiteY2" fmla="*/ 172087 h 1240206"/>
              <a:gd name="connsiteX3" fmla="*/ 812779 w 1388840"/>
              <a:gd name="connsiteY3" fmla="*/ 604134 h 1240206"/>
              <a:gd name="connsiteX4" fmla="*/ 1172816 w 1388840"/>
              <a:gd name="connsiteY4" fmla="*/ 964175 h 1240206"/>
              <a:gd name="connsiteX5" fmla="*/ 1244824 w 1388840"/>
              <a:gd name="connsiteY5" fmla="*/ 1180199 h 1240206"/>
              <a:gd name="connsiteX6" fmla="*/ 740767 w 1388840"/>
              <a:gd name="connsiteY6" fmla="*/ 676142 h 1240206"/>
              <a:gd name="connsiteX7" fmla="*/ 308720 w 1388840"/>
              <a:gd name="connsiteY7" fmla="*/ 604135 h 1240206"/>
              <a:gd name="connsiteX8" fmla="*/ 236712 w 1388840"/>
              <a:gd name="connsiteY8" fmla="*/ 244095 h 1240206"/>
              <a:gd name="connsiteX9" fmla="*/ 92696 w 1388840"/>
              <a:gd name="connsiteY9" fmla="*/ 316103 h 1240206"/>
              <a:gd name="connsiteX10" fmla="*/ 20687 w 1388840"/>
              <a:gd name="connsiteY10" fmla="*/ 244095 h 1240206"/>
              <a:gd name="connsiteX11" fmla="*/ 452736 w 1388840"/>
              <a:gd name="connsiteY11" fmla="*/ 100079 h 1240206"/>
              <a:gd name="connsiteX12" fmla="*/ 812776 w 1388840"/>
              <a:gd name="connsiteY12" fmla="*/ 28071 h 1240206"/>
              <a:gd name="connsiteX0" fmla="*/ 1100810 w 1397278"/>
              <a:gd name="connsiteY0" fmla="*/ 100079 h 1240206"/>
              <a:gd name="connsiteX1" fmla="*/ 884784 w 1397278"/>
              <a:gd name="connsiteY1" fmla="*/ 172087 h 1240206"/>
              <a:gd name="connsiteX2" fmla="*/ 668760 w 1397278"/>
              <a:gd name="connsiteY2" fmla="*/ 172087 h 1240206"/>
              <a:gd name="connsiteX3" fmla="*/ 812779 w 1397278"/>
              <a:gd name="connsiteY3" fmla="*/ 604134 h 1240206"/>
              <a:gd name="connsiteX4" fmla="*/ 1172816 w 1397278"/>
              <a:gd name="connsiteY4" fmla="*/ 964175 h 1240206"/>
              <a:gd name="connsiteX5" fmla="*/ 1244824 w 1397278"/>
              <a:gd name="connsiteY5" fmla="*/ 1180199 h 1240206"/>
              <a:gd name="connsiteX6" fmla="*/ 740767 w 1397278"/>
              <a:gd name="connsiteY6" fmla="*/ 676142 h 1240206"/>
              <a:gd name="connsiteX7" fmla="*/ 308720 w 1397278"/>
              <a:gd name="connsiteY7" fmla="*/ 604135 h 1240206"/>
              <a:gd name="connsiteX8" fmla="*/ 236712 w 1397278"/>
              <a:gd name="connsiteY8" fmla="*/ 244095 h 1240206"/>
              <a:gd name="connsiteX9" fmla="*/ 92696 w 1397278"/>
              <a:gd name="connsiteY9" fmla="*/ 316103 h 1240206"/>
              <a:gd name="connsiteX10" fmla="*/ 20687 w 1397278"/>
              <a:gd name="connsiteY10" fmla="*/ 244095 h 1240206"/>
              <a:gd name="connsiteX11" fmla="*/ 452736 w 1397278"/>
              <a:gd name="connsiteY11" fmla="*/ 100079 h 1240206"/>
              <a:gd name="connsiteX12" fmla="*/ 812776 w 1397278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9 w 1397277"/>
              <a:gd name="connsiteY3" fmla="*/ 604134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740767 w 1397277"/>
              <a:gd name="connsiteY6" fmla="*/ 676142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9 w 1397277"/>
              <a:gd name="connsiteY3" fmla="*/ 604134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740767 w 1397277"/>
              <a:gd name="connsiteY6" fmla="*/ 676142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9 w 1397277"/>
              <a:gd name="connsiteY3" fmla="*/ 604134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740768 w 1397277"/>
              <a:gd name="connsiteY6" fmla="*/ 676142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9 w 1397277"/>
              <a:gd name="connsiteY3" fmla="*/ 604134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740768 w 1397277"/>
              <a:gd name="connsiteY6" fmla="*/ 676142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9 w 1397277"/>
              <a:gd name="connsiteY3" fmla="*/ 604134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668760 w 1397277"/>
              <a:gd name="connsiteY6" fmla="*/ 820158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9 w 1397277"/>
              <a:gd name="connsiteY3" fmla="*/ 604134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668760 w 1397277"/>
              <a:gd name="connsiteY6" fmla="*/ 820158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9 w 1397277"/>
              <a:gd name="connsiteY3" fmla="*/ 604134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668760 w 1397277"/>
              <a:gd name="connsiteY6" fmla="*/ 820158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6 w 1397277"/>
              <a:gd name="connsiteY3" fmla="*/ 532126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668760 w 1397277"/>
              <a:gd name="connsiteY6" fmla="*/ 820158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6 w 1397277"/>
              <a:gd name="connsiteY3" fmla="*/ 532126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668760 w 1397277"/>
              <a:gd name="connsiteY6" fmla="*/ 820158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668760 w 1469286"/>
              <a:gd name="connsiteY6" fmla="*/ 820158 h 1240206"/>
              <a:gd name="connsiteX7" fmla="*/ 308720 w 1469286"/>
              <a:gd name="connsiteY7" fmla="*/ 604135 h 1240206"/>
              <a:gd name="connsiteX8" fmla="*/ 236712 w 1469286"/>
              <a:gd name="connsiteY8" fmla="*/ 244095 h 1240206"/>
              <a:gd name="connsiteX9" fmla="*/ 92696 w 1469286"/>
              <a:gd name="connsiteY9" fmla="*/ 316103 h 1240206"/>
              <a:gd name="connsiteX10" fmla="*/ 20687 w 1469286"/>
              <a:gd name="connsiteY10" fmla="*/ 244095 h 1240206"/>
              <a:gd name="connsiteX11" fmla="*/ 452736 w 1469286"/>
              <a:gd name="connsiteY11" fmla="*/ 100079 h 1240206"/>
              <a:gd name="connsiteX12" fmla="*/ 812776 w 1469286"/>
              <a:gd name="connsiteY12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668760 w 1469286"/>
              <a:gd name="connsiteY6" fmla="*/ 820158 h 1240206"/>
              <a:gd name="connsiteX7" fmla="*/ 308720 w 1469286"/>
              <a:gd name="connsiteY7" fmla="*/ 604135 h 1240206"/>
              <a:gd name="connsiteX8" fmla="*/ 236712 w 1469286"/>
              <a:gd name="connsiteY8" fmla="*/ 244095 h 1240206"/>
              <a:gd name="connsiteX9" fmla="*/ 92696 w 1469286"/>
              <a:gd name="connsiteY9" fmla="*/ 316103 h 1240206"/>
              <a:gd name="connsiteX10" fmla="*/ 20687 w 1469286"/>
              <a:gd name="connsiteY10" fmla="*/ 244095 h 1240206"/>
              <a:gd name="connsiteX11" fmla="*/ 452736 w 1469286"/>
              <a:gd name="connsiteY11" fmla="*/ 100079 h 1240206"/>
              <a:gd name="connsiteX12" fmla="*/ 812776 w 1469286"/>
              <a:gd name="connsiteY12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308720 w 1469286"/>
              <a:gd name="connsiteY7" fmla="*/ 604135 h 1240206"/>
              <a:gd name="connsiteX8" fmla="*/ 236712 w 1469286"/>
              <a:gd name="connsiteY8" fmla="*/ 244095 h 1240206"/>
              <a:gd name="connsiteX9" fmla="*/ 92696 w 1469286"/>
              <a:gd name="connsiteY9" fmla="*/ 316103 h 1240206"/>
              <a:gd name="connsiteX10" fmla="*/ 20687 w 1469286"/>
              <a:gd name="connsiteY10" fmla="*/ 244095 h 1240206"/>
              <a:gd name="connsiteX11" fmla="*/ 452736 w 1469286"/>
              <a:gd name="connsiteY11" fmla="*/ 100079 h 1240206"/>
              <a:gd name="connsiteX12" fmla="*/ 812776 w 1469286"/>
              <a:gd name="connsiteY12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308720 w 1469286"/>
              <a:gd name="connsiteY7" fmla="*/ 604135 h 1240206"/>
              <a:gd name="connsiteX8" fmla="*/ 236712 w 1469286"/>
              <a:gd name="connsiteY8" fmla="*/ 244095 h 1240206"/>
              <a:gd name="connsiteX9" fmla="*/ 92696 w 1469286"/>
              <a:gd name="connsiteY9" fmla="*/ 316103 h 1240206"/>
              <a:gd name="connsiteX10" fmla="*/ 20687 w 1469286"/>
              <a:gd name="connsiteY10" fmla="*/ 244095 h 1240206"/>
              <a:gd name="connsiteX11" fmla="*/ 452736 w 1469286"/>
              <a:gd name="connsiteY11" fmla="*/ 100079 h 1240206"/>
              <a:gd name="connsiteX12" fmla="*/ 812776 w 1469286"/>
              <a:gd name="connsiteY12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308720 w 1469286"/>
              <a:gd name="connsiteY7" fmla="*/ 604135 h 1240206"/>
              <a:gd name="connsiteX8" fmla="*/ 236712 w 1469286"/>
              <a:gd name="connsiteY8" fmla="*/ 244095 h 1240206"/>
              <a:gd name="connsiteX9" fmla="*/ 92696 w 1469286"/>
              <a:gd name="connsiteY9" fmla="*/ 316103 h 1240206"/>
              <a:gd name="connsiteX10" fmla="*/ 20687 w 1469286"/>
              <a:gd name="connsiteY10" fmla="*/ 244095 h 1240206"/>
              <a:gd name="connsiteX11" fmla="*/ 452736 w 1469286"/>
              <a:gd name="connsiteY11" fmla="*/ 100079 h 1240206"/>
              <a:gd name="connsiteX12" fmla="*/ 812776 w 1469286"/>
              <a:gd name="connsiteY12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308720 w 1469286"/>
              <a:gd name="connsiteY7" fmla="*/ 604135 h 1240206"/>
              <a:gd name="connsiteX8" fmla="*/ 236712 w 1469286"/>
              <a:gd name="connsiteY8" fmla="*/ 244095 h 1240206"/>
              <a:gd name="connsiteX9" fmla="*/ 92696 w 1469286"/>
              <a:gd name="connsiteY9" fmla="*/ 316103 h 1240206"/>
              <a:gd name="connsiteX10" fmla="*/ 20687 w 1469286"/>
              <a:gd name="connsiteY10" fmla="*/ 244095 h 1240206"/>
              <a:gd name="connsiteX11" fmla="*/ 452736 w 1469286"/>
              <a:gd name="connsiteY11" fmla="*/ 100079 h 1240206"/>
              <a:gd name="connsiteX12" fmla="*/ 812776 w 1469286"/>
              <a:gd name="connsiteY12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308720 w 1469286"/>
              <a:gd name="connsiteY7" fmla="*/ 604135 h 1240206"/>
              <a:gd name="connsiteX8" fmla="*/ 236712 w 1469286"/>
              <a:gd name="connsiteY8" fmla="*/ 244095 h 1240206"/>
              <a:gd name="connsiteX9" fmla="*/ 92696 w 1469286"/>
              <a:gd name="connsiteY9" fmla="*/ 316103 h 1240206"/>
              <a:gd name="connsiteX10" fmla="*/ 20687 w 1469286"/>
              <a:gd name="connsiteY10" fmla="*/ 244095 h 1240206"/>
              <a:gd name="connsiteX11" fmla="*/ 452736 w 1469286"/>
              <a:gd name="connsiteY11" fmla="*/ 100079 h 1240206"/>
              <a:gd name="connsiteX12" fmla="*/ 812776 w 1469286"/>
              <a:gd name="connsiteY12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1691 w 1469286"/>
              <a:gd name="connsiteY7" fmla="*/ 616586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668759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668759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668759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668759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668759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9286" h="1240206">
                <a:moveTo>
                  <a:pt x="1100810" y="100079"/>
                </a:moveTo>
                <a:cubicBezTo>
                  <a:pt x="982074" y="125839"/>
                  <a:pt x="974089" y="153736"/>
                  <a:pt x="884784" y="172087"/>
                </a:cubicBezTo>
                <a:cubicBezTo>
                  <a:pt x="806389" y="170289"/>
                  <a:pt x="781493" y="51437"/>
                  <a:pt x="668760" y="172087"/>
                </a:cubicBezTo>
                <a:cubicBezTo>
                  <a:pt x="611441" y="267337"/>
                  <a:pt x="733563" y="368039"/>
                  <a:pt x="812776" y="532126"/>
                </a:cubicBezTo>
                <a:cubicBezTo>
                  <a:pt x="897496" y="669668"/>
                  <a:pt x="1113427" y="890708"/>
                  <a:pt x="1244824" y="964174"/>
                </a:cubicBezTo>
                <a:cubicBezTo>
                  <a:pt x="1469286" y="1003854"/>
                  <a:pt x="1388840" y="1240206"/>
                  <a:pt x="1244824" y="1180199"/>
                </a:cubicBezTo>
                <a:cubicBezTo>
                  <a:pt x="1159612" y="1160368"/>
                  <a:pt x="838816" y="595643"/>
                  <a:pt x="740767" y="604134"/>
                </a:cubicBezTo>
                <a:cubicBezTo>
                  <a:pt x="660676" y="665283"/>
                  <a:pt x="720279" y="642006"/>
                  <a:pt x="596751" y="676142"/>
                </a:cubicBezTo>
                <a:cubicBezTo>
                  <a:pt x="461789" y="686188"/>
                  <a:pt x="368726" y="676143"/>
                  <a:pt x="308720" y="604135"/>
                </a:cubicBezTo>
                <a:cubicBezTo>
                  <a:pt x="248714" y="532127"/>
                  <a:pt x="272716" y="292100"/>
                  <a:pt x="236712" y="244095"/>
                </a:cubicBezTo>
                <a:cubicBezTo>
                  <a:pt x="200708" y="196090"/>
                  <a:pt x="128700" y="316103"/>
                  <a:pt x="92696" y="316103"/>
                </a:cubicBezTo>
                <a:cubicBezTo>
                  <a:pt x="56692" y="316103"/>
                  <a:pt x="0" y="333313"/>
                  <a:pt x="20687" y="244095"/>
                </a:cubicBezTo>
                <a:cubicBezTo>
                  <a:pt x="30411" y="152400"/>
                  <a:pt x="305074" y="170690"/>
                  <a:pt x="452736" y="100079"/>
                </a:cubicBezTo>
                <a:cubicBezTo>
                  <a:pt x="598571" y="0"/>
                  <a:pt x="717295" y="54232"/>
                  <a:pt x="812776" y="28071"/>
                </a:cubicBezTo>
              </a:path>
            </a:pathLst>
          </a:cu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2638342" y="260648"/>
            <a:ext cx="3223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/>
              <a:t>Sprint 1,0 km</a:t>
            </a:r>
            <a:endParaRPr lang="nb-NO" sz="4400" dirty="0"/>
          </a:p>
        </p:txBody>
      </p:sp>
      <p:cxnSp>
        <p:nvCxnSpPr>
          <p:cNvPr id="10" name="Rett linje 9"/>
          <p:cNvCxnSpPr/>
          <p:nvPr/>
        </p:nvCxnSpPr>
        <p:spPr>
          <a:xfrm flipH="1">
            <a:off x="6369576" y="1603567"/>
            <a:ext cx="144016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5880701" y="170014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2" name="Rett linje 11"/>
          <p:cNvCxnSpPr/>
          <p:nvPr/>
        </p:nvCxnSpPr>
        <p:spPr>
          <a:xfrm>
            <a:off x="7020272" y="2708920"/>
            <a:ext cx="144016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7020272" y="2924944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/>
          <p:nvPr/>
        </p:nvGrpSpPr>
        <p:grpSpPr>
          <a:xfrm>
            <a:off x="827584" y="1052736"/>
            <a:ext cx="6480720" cy="5472608"/>
            <a:chOff x="827584" y="260648"/>
            <a:chExt cx="6629640" cy="551012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6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2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Frihåndsform 4"/>
          <p:cNvSpPr/>
          <p:nvPr/>
        </p:nvSpPr>
        <p:spPr>
          <a:xfrm>
            <a:off x="6516216" y="2780928"/>
            <a:ext cx="576064" cy="576064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118671 w 623420"/>
              <a:gd name="connsiteY0" fmla="*/ 0 h 1754964"/>
              <a:gd name="connsiteX1" fmla="*/ 542953 w 623420"/>
              <a:gd name="connsiteY1" fmla="*/ 848563 h 1754964"/>
              <a:gd name="connsiteX2" fmla="*/ 623420 w 623420"/>
              <a:gd name="connsiteY2" fmla="*/ 1068019 h 1754964"/>
              <a:gd name="connsiteX3" fmla="*/ 469801 w 623420"/>
              <a:gd name="connsiteY3" fmla="*/ 1433779 h 1754964"/>
              <a:gd name="connsiteX4" fmla="*/ 60150 w 623420"/>
              <a:gd name="connsiteY4" fmla="*/ 1704441 h 1754964"/>
              <a:gd name="connsiteX5" fmla="*/ 0 w 623420"/>
              <a:gd name="connsiteY5" fmla="*/ 1754964 h 1754964"/>
              <a:gd name="connsiteX0" fmla="*/ 118671 w 623420"/>
              <a:gd name="connsiteY0" fmla="*/ 0 h 1754964"/>
              <a:gd name="connsiteX1" fmla="*/ 504056 w 623420"/>
              <a:gd name="connsiteY1" fmla="*/ 890868 h 1754964"/>
              <a:gd name="connsiteX2" fmla="*/ 623420 w 623420"/>
              <a:gd name="connsiteY2" fmla="*/ 1068019 h 1754964"/>
              <a:gd name="connsiteX3" fmla="*/ 469801 w 623420"/>
              <a:gd name="connsiteY3" fmla="*/ 1433779 h 1754964"/>
              <a:gd name="connsiteX4" fmla="*/ 60150 w 623420"/>
              <a:gd name="connsiteY4" fmla="*/ 1704441 h 1754964"/>
              <a:gd name="connsiteX5" fmla="*/ 0 w 623420"/>
              <a:gd name="connsiteY5" fmla="*/ 1754964 h 1754964"/>
              <a:gd name="connsiteX0" fmla="*/ 118671 w 623420"/>
              <a:gd name="connsiteY0" fmla="*/ 0 h 1754964"/>
              <a:gd name="connsiteX1" fmla="*/ 623420 w 623420"/>
              <a:gd name="connsiteY1" fmla="*/ 1068019 h 1754964"/>
              <a:gd name="connsiteX2" fmla="*/ 469801 w 623420"/>
              <a:gd name="connsiteY2" fmla="*/ 1433779 h 1754964"/>
              <a:gd name="connsiteX3" fmla="*/ 60150 w 623420"/>
              <a:gd name="connsiteY3" fmla="*/ 1704441 h 1754964"/>
              <a:gd name="connsiteX4" fmla="*/ 0 w 623420"/>
              <a:gd name="connsiteY4" fmla="*/ 1754964 h 1754964"/>
              <a:gd name="connsiteX0" fmla="*/ 118671 w 623420"/>
              <a:gd name="connsiteY0" fmla="*/ 0 h 1754964"/>
              <a:gd name="connsiteX1" fmla="*/ 576064 w 623420"/>
              <a:gd name="connsiteY1" fmla="*/ 1034884 h 1754964"/>
              <a:gd name="connsiteX2" fmla="*/ 623420 w 623420"/>
              <a:gd name="connsiteY2" fmla="*/ 1068019 h 1754964"/>
              <a:gd name="connsiteX3" fmla="*/ 469801 w 623420"/>
              <a:gd name="connsiteY3" fmla="*/ 1433779 h 1754964"/>
              <a:gd name="connsiteX4" fmla="*/ 60150 w 623420"/>
              <a:gd name="connsiteY4" fmla="*/ 1704441 h 1754964"/>
              <a:gd name="connsiteX5" fmla="*/ 0 w 623420"/>
              <a:gd name="connsiteY5" fmla="*/ 1754964 h 1754964"/>
              <a:gd name="connsiteX0" fmla="*/ 792088 w 792088"/>
              <a:gd name="connsiteY0" fmla="*/ 0 h 792088"/>
              <a:gd name="connsiteX1" fmla="*/ 576064 w 792088"/>
              <a:gd name="connsiteY1" fmla="*/ 72008 h 792088"/>
              <a:gd name="connsiteX2" fmla="*/ 623420 w 792088"/>
              <a:gd name="connsiteY2" fmla="*/ 105143 h 792088"/>
              <a:gd name="connsiteX3" fmla="*/ 469801 w 792088"/>
              <a:gd name="connsiteY3" fmla="*/ 470903 h 792088"/>
              <a:gd name="connsiteX4" fmla="*/ 60150 w 792088"/>
              <a:gd name="connsiteY4" fmla="*/ 741565 h 792088"/>
              <a:gd name="connsiteX5" fmla="*/ 0 w 792088"/>
              <a:gd name="connsiteY5" fmla="*/ 792088 h 792088"/>
              <a:gd name="connsiteX0" fmla="*/ 792088 w 792088"/>
              <a:gd name="connsiteY0" fmla="*/ 0 h 792088"/>
              <a:gd name="connsiteX1" fmla="*/ 576064 w 792088"/>
              <a:gd name="connsiteY1" fmla="*/ 72008 h 792088"/>
              <a:gd name="connsiteX2" fmla="*/ 623420 w 792088"/>
              <a:gd name="connsiteY2" fmla="*/ 105143 h 792088"/>
              <a:gd name="connsiteX3" fmla="*/ 469801 w 792088"/>
              <a:gd name="connsiteY3" fmla="*/ 470903 h 792088"/>
              <a:gd name="connsiteX4" fmla="*/ 60150 w 792088"/>
              <a:gd name="connsiteY4" fmla="*/ 741565 h 792088"/>
              <a:gd name="connsiteX5" fmla="*/ 0 w 792088"/>
              <a:gd name="connsiteY5" fmla="*/ 792088 h 792088"/>
              <a:gd name="connsiteX0" fmla="*/ 792088 w 792088"/>
              <a:gd name="connsiteY0" fmla="*/ 0 h 792088"/>
              <a:gd name="connsiteX1" fmla="*/ 623420 w 792088"/>
              <a:gd name="connsiteY1" fmla="*/ 105143 h 792088"/>
              <a:gd name="connsiteX2" fmla="*/ 469801 w 792088"/>
              <a:gd name="connsiteY2" fmla="*/ 470903 h 792088"/>
              <a:gd name="connsiteX3" fmla="*/ 60150 w 792088"/>
              <a:gd name="connsiteY3" fmla="*/ 741565 h 792088"/>
              <a:gd name="connsiteX4" fmla="*/ 0 w 792088"/>
              <a:gd name="connsiteY4" fmla="*/ 792088 h 792088"/>
              <a:gd name="connsiteX0" fmla="*/ 792088 w 792088"/>
              <a:gd name="connsiteY0" fmla="*/ 0 h 792088"/>
              <a:gd name="connsiteX1" fmla="*/ 469801 w 792088"/>
              <a:gd name="connsiteY1" fmla="*/ 470903 h 792088"/>
              <a:gd name="connsiteX2" fmla="*/ 60150 w 792088"/>
              <a:gd name="connsiteY2" fmla="*/ 741565 h 792088"/>
              <a:gd name="connsiteX3" fmla="*/ 0 w 792088"/>
              <a:gd name="connsiteY3" fmla="*/ 792088 h 792088"/>
              <a:gd name="connsiteX0" fmla="*/ 648072 w 648072"/>
              <a:gd name="connsiteY0" fmla="*/ 0 h 720080"/>
              <a:gd name="connsiteX1" fmla="*/ 469801 w 648072"/>
              <a:gd name="connsiteY1" fmla="*/ 398895 h 720080"/>
              <a:gd name="connsiteX2" fmla="*/ 60150 w 648072"/>
              <a:gd name="connsiteY2" fmla="*/ 669557 h 720080"/>
              <a:gd name="connsiteX3" fmla="*/ 0 w 648072"/>
              <a:gd name="connsiteY3" fmla="*/ 720080 h 720080"/>
              <a:gd name="connsiteX0" fmla="*/ 648072 w 648072"/>
              <a:gd name="connsiteY0" fmla="*/ 0 h 720080"/>
              <a:gd name="connsiteX1" fmla="*/ 432048 w 648072"/>
              <a:gd name="connsiteY1" fmla="*/ 432048 h 720080"/>
              <a:gd name="connsiteX2" fmla="*/ 60150 w 648072"/>
              <a:gd name="connsiteY2" fmla="*/ 669557 h 720080"/>
              <a:gd name="connsiteX3" fmla="*/ 0 w 648072"/>
              <a:gd name="connsiteY3" fmla="*/ 720080 h 720080"/>
              <a:gd name="connsiteX0" fmla="*/ 648072 w 648072"/>
              <a:gd name="connsiteY0" fmla="*/ 0 h 720080"/>
              <a:gd name="connsiteX1" fmla="*/ 432048 w 648072"/>
              <a:gd name="connsiteY1" fmla="*/ 360040 h 720080"/>
              <a:gd name="connsiteX2" fmla="*/ 60150 w 648072"/>
              <a:gd name="connsiteY2" fmla="*/ 669557 h 720080"/>
              <a:gd name="connsiteX3" fmla="*/ 0 w 648072"/>
              <a:gd name="connsiteY3" fmla="*/ 720080 h 720080"/>
              <a:gd name="connsiteX0" fmla="*/ 576064 w 576064"/>
              <a:gd name="connsiteY0" fmla="*/ 0 h 576064"/>
              <a:gd name="connsiteX1" fmla="*/ 432048 w 576064"/>
              <a:gd name="connsiteY1" fmla="*/ 216024 h 576064"/>
              <a:gd name="connsiteX2" fmla="*/ 60150 w 576064"/>
              <a:gd name="connsiteY2" fmla="*/ 525541 h 576064"/>
              <a:gd name="connsiteX3" fmla="*/ 0 w 576064"/>
              <a:gd name="connsiteY3" fmla="*/ 576064 h 576064"/>
              <a:gd name="connsiteX0" fmla="*/ 576064 w 576064"/>
              <a:gd name="connsiteY0" fmla="*/ 0 h 576064"/>
              <a:gd name="connsiteX1" fmla="*/ 432048 w 576064"/>
              <a:gd name="connsiteY1" fmla="*/ 144016 h 576064"/>
              <a:gd name="connsiteX2" fmla="*/ 60150 w 576064"/>
              <a:gd name="connsiteY2" fmla="*/ 525541 h 576064"/>
              <a:gd name="connsiteX3" fmla="*/ 0 w 576064"/>
              <a:gd name="connsiteY3" fmla="*/ 576064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064" h="576064">
                <a:moveTo>
                  <a:pt x="576064" y="0"/>
                </a:moveTo>
                <a:lnTo>
                  <a:pt x="432048" y="144016"/>
                </a:lnTo>
                <a:lnTo>
                  <a:pt x="60150" y="525541"/>
                </a:lnTo>
                <a:lnTo>
                  <a:pt x="0" y="576064"/>
                </a:lnTo>
              </a:path>
            </a:pathLst>
          </a:cu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6228184" y="1628800"/>
            <a:ext cx="692321" cy="1656184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89659 w 750517"/>
              <a:gd name="connsiteY5" fmla="*/ 26334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144016 w 750517"/>
              <a:gd name="connsiteY5" fmla="*/ 478026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0 w 750517"/>
              <a:gd name="connsiteY4" fmla="*/ 334010 h 1990194"/>
              <a:gd name="connsiteX5" fmla="*/ 144016 w 750517"/>
              <a:gd name="connsiteY5" fmla="*/ 478026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0 w 750517"/>
              <a:gd name="connsiteY4" fmla="*/ 334010 h 1990194"/>
              <a:gd name="connsiteX5" fmla="*/ 72008 w 750517"/>
              <a:gd name="connsiteY5" fmla="*/ 40601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0 w 750517"/>
              <a:gd name="connsiteY4" fmla="*/ 262002 h 1990194"/>
              <a:gd name="connsiteX5" fmla="*/ 72008 w 750517"/>
              <a:gd name="connsiteY5" fmla="*/ 40601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0 w 750517"/>
              <a:gd name="connsiteY3" fmla="*/ 117986 h 1990194"/>
              <a:gd name="connsiteX4" fmla="*/ 0 w 750517"/>
              <a:gd name="connsiteY4" fmla="*/ 262002 h 1990194"/>
              <a:gd name="connsiteX5" fmla="*/ 72008 w 750517"/>
              <a:gd name="connsiteY5" fmla="*/ 40601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55573 w 750517"/>
              <a:gd name="connsiteY3" fmla="*/ 36576 h 1990194"/>
              <a:gd name="connsiteX4" fmla="*/ 0 w 750517"/>
              <a:gd name="connsiteY4" fmla="*/ 117986 h 1990194"/>
              <a:gd name="connsiteX5" fmla="*/ 0 w 750517"/>
              <a:gd name="connsiteY5" fmla="*/ 262002 h 1990194"/>
              <a:gd name="connsiteX6" fmla="*/ 72008 w 750517"/>
              <a:gd name="connsiteY6" fmla="*/ 406018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84475 h 2016224"/>
              <a:gd name="connsiteX1" fmla="*/ 128725 w 750517"/>
              <a:gd name="connsiteY1" fmla="*/ 186965 h 2016224"/>
              <a:gd name="connsiteX2" fmla="*/ 106779 w 750517"/>
              <a:gd name="connsiteY2" fmla="*/ 26030 h 2016224"/>
              <a:gd name="connsiteX3" fmla="*/ 0 w 750517"/>
              <a:gd name="connsiteY3" fmla="*/ 0 h 2016224"/>
              <a:gd name="connsiteX4" fmla="*/ 0 w 750517"/>
              <a:gd name="connsiteY4" fmla="*/ 144016 h 2016224"/>
              <a:gd name="connsiteX5" fmla="*/ 0 w 750517"/>
              <a:gd name="connsiteY5" fmla="*/ 288032 h 2016224"/>
              <a:gd name="connsiteX6" fmla="*/ 72008 w 750517"/>
              <a:gd name="connsiteY6" fmla="*/ 432048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165301 w 750517"/>
              <a:gd name="connsiteY0" fmla="*/ 384475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0 w 750517"/>
              <a:gd name="connsiteY4" fmla="*/ 144016 h 2016224"/>
              <a:gd name="connsiteX5" fmla="*/ 0 w 750517"/>
              <a:gd name="connsiteY5" fmla="*/ 288032 h 2016224"/>
              <a:gd name="connsiteX6" fmla="*/ 72008 w 750517"/>
              <a:gd name="connsiteY6" fmla="*/ 432048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165301 w 750517"/>
              <a:gd name="connsiteY0" fmla="*/ 384475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432048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165301 w 750517"/>
              <a:gd name="connsiteY0" fmla="*/ 384475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504056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216024 w 750517"/>
              <a:gd name="connsiteY0" fmla="*/ 432048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504056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216024 w 750517"/>
              <a:gd name="connsiteY0" fmla="*/ 360040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504056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216024 w 750517"/>
              <a:gd name="connsiteY0" fmla="*/ 360040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504056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216024 w 750517"/>
              <a:gd name="connsiteY0" fmla="*/ 360040 h 2016224"/>
              <a:gd name="connsiteX1" fmla="*/ 72008 w 750517"/>
              <a:gd name="connsiteY1" fmla="*/ 0 h 2016224"/>
              <a:gd name="connsiteX2" fmla="*/ 0 w 750517"/>
              <a:gd name="connsiteY2" fmla="*/ 0 h 2016224"/>
              <a:gd name="connsiteX3" fmla="*/ 72008 w 750517"/>
              <a:gd name="connsiteY3" fmla="*/ 216024 h 2016224"/>
              <a:gd name="connsiteX4" fmla="*/ 0 w 750517"/>
              <a:gd name="connsiteY4" fmla="*/ 288032 h 2016224"/>
              <a:gd name="connsiteX5" fmla="*/ 72008 w 750517"/>
              <a:gd name="connsiteY5" fmla="*/ 504056 h 2016224"/>
              <a:gd name="connsiteX6" fmla="*/ 435963 w 750517"/>
              <a:gd name="connsiteY6" fmla="*/ 574670 h 2016224"/>
              <a:gd name="connsiteX7" fmla="*/ 684680 w 750517"/>
              <a:gd name="connsiteY7" fmla="*/ 1042843 h 2016224"/>
              <a:gd name="connsiteX8" fmla="*/ 750517 w 750517"/>
              <a:gd name="connsiteY8" fmla="*/ 1225723 h 2016224"/>
              <a:gd name="connsiteX9" fmla="*/ 706626 w 750517"/>
              <a:gd name="connsiteY9" fmla="*/ 1437864 h 2016224"/>
              <a:gd name="connsiteX10" fmla="*/ 648104 w 750517"/>
              <a:gd name="connsiteY10" fmla="*/ 1547592 h 2016224"/>
              <a:gd name="connsiteX11" fmla="*/ 370126 w 750517"/>
              <a:gd name="connsiteY11" fmla="*/ 1854830 h 2016224"/>
              <a:gd name="connsiteX12" fmla="*/ 106779 w 750517"/>
              <a:gd name="connsiteY12" fmla="*/ 1964558 h 2016224"/>
              <a:gd name="connsiteX13" fmla="*/ 26312 w 750517"/>
              <a:gd name="connsiteY13" fmla="*/ 2001134 h 2016224"/>
              <a:gd name="connsiteX14" fmla="*/ 0 w 750517"/>
              <a:gd name="connsiteY14" fmla="*/ 2016224 h 2016224"/>
              <a:gd name="connsiteX0" fmla="*/ 216024 w 750517"/>
              <a:gd name="connsiteY0" fmla="*/ 360040 h 2016224"/>
              <a:gd name="connsiteX1" fmla="*/ 72008 w 750517"/>
              <a:gd name="connsiteY1" fmla="*/ 0 h 2016224"/>
              <a:gd name="connsiteX2" fmla="*/ 72008 w 750517"/>
              <a:gd name="connsiteY2" fmla="*/ 216024 h 2016224"/>
              <a:gd name="connsiteX3" fmla="*/ 0 w 750517"/>
              <a:gd name="connsiteY3" fmla="*/ 288032 h 2016224"/>
              <a:gd name="connsiteX4" fmla="*/ 72008 w 750517"/>
              <a:gd name="connsiteY4" fmla="*/ 504056 h 2016224"/>
              <a:gd name="connsiteX5" fmla="*/ 435963 w 750517"/>
              <a:gd name="connsiteY5" fmla="*/ 574670 h 2016224"/>
              <a:gd name="connsiteX6" fmla="*/ 684680 w 750517"/>
              <a:gd name="connsiteY6" fmla="*/ 1042843 h 2016224"/>
              <a:gd name="connsiteX7" fmla="*/ 750517 w 750517"/>
              <a:gd name="connsiteY7" fmla="*/ 1225723 h 2016224"/>
              <a:gd name="connsiteX8" fmla="*/ 706626 w 750517"/>
              <a:gd name="connsiteY8" fmla="*/ 1437864 h 2016224"/>
              <a:gd name="connsiteX9" fmla="*/ 648104 w 750517"/>
              <a:gd name="connsiteY9" fmla="*/ 1547592 h 2016224"/>
              <a:gd name="connsiteX10" fmla="*/ 370126 w 750517"/>
              <a:gd name="connsiteY10" fmla="*/ 1854830 h 2016224"/>
              <a:gd name="connsiteX11" fmla="*/ 106779 w 750517"/>
              <a:gd name="connsiteY11" fmla="*/ 1964558 h 2016224"/>
              <a:gd name="connsiteX12" fmla="*/ 26312 w 750517"/>
              <a:gd name="connsiteY12" fmla="*/ 2001134 h 2016224"/>
              <a:gd name="connsiteX13" fmla="*/ 0 w 750517"/>
              <a:gd name="connsiteY13" fmla="*/ 2016224 h 2016224"/>
              <a:gd name="connsiteX0" fmla="*/ 216024 w 750517"/>
              <a:gd name="connsiteY0" fmla="*/ 144016 h 1800200"/>
              <a:gd name="connsiteX1" fmla="*/ 72008 w 750517"/>
              <a:gd name="connsiteY1" fmla="*/ 0 h 1800200"/>
              <a:gd name="connsiteX2" fmla="*/ 0 w 750517"/>
              <a:gd name="connsiteY2" fmla="*/ 72008 h 1800200"/>
              <a:gd name="connsiteX3" fmla="*/ 72008 w 750517"/>
              <a:gd name="connsiteY3" fmla="*/ 288032 h 1800200"/>
              <a:gd name="connsiteX4" fmla="*/ 435963 w 750517"/>
              <a:gd name="connsiteY4" fmla="*/ 358646 h 1800200"/>
              <a:gd name="connsiteX5" fmla="*/ 684680 w 750517"/>
              <a:gd name="connsiteY5" fmla="*/ 826819 h 1800200"/>
              <a:gd name="connsiteX6" fmla="*/ 750517 w 750517"/>
              <a:gd name="connsiteY6" fmla="*/ 1009699 h 1800200"/>
              <a:gd name="connsiteX7" fmla="*/ 706626 w 750517"/>
              <a:gd name="connsiteY7" fmla="*/ 1221840 h 1800200"/>
              <a:gd name="connsiteX8" fmla="*/ 648104 w 750517"/>
              <a:gd name="connsiteY8" fmla="*/ 1331568 h 1800200"/>
              <a:gd name="connsiteX9" fmla="*/ 370126 w 750517"/>
              <a:gd name="connsiteY9" fmla="*/ 1638806 h 1800200"/>
              <a:gd name="connsiteX10" fmla="*/ 106779 w 750517"/>
              <a:gd name="connsiteY10" fmla="*/ 1748534 h 1800200"/>
              <a:gd name="connsiteX11" fmla="*/ 26312 w 750517"/>
              <a:gd name="connsiteY11" fmla="*/ 1785110 h 1800200"/>
              <a:gd name="connsiteX12" fmla="*/ 0 w 750517"/>
              <a:gd name="connsiteY12" fmla="*/ 1800200 h 1800200"/>
              <a:gd name="connsiteX0" fmla="*/ 216024 w 750517"/>
              <a:gd name="connsiteY0" fmla="*/ 72008 h 1728192"/>
              <a:gd name="connsiteX1" fmla="*/ 0 w 750517"/>
              <a:gd name="connsiteY1" fmla="*/ 0 h 1728192"/>
              <a:gd name="connsiteX2" fmla="*/ 72008 w 750517"/>
              <a:gd name="connsiteY2" fmla="*/ 216024 h 1728192"/>
              <a:gd name="connsiteX3" fmla="*/ 435963 w 750517"/>
              <a:gd name="connsiteY3" fmla="*/ 286638 h 1728192"/>
              <a:gd name="connsiteX4" fmla="*/ 684680 w 750517"/>
              <a:gd name="connsiteY4" fmla="*/ 754811 h 1728192"/>
              <a:gd name="connsiteX5" fmla="*/ 750517 w 750517"/>
              <a:gd name="connsiteY5" fmla="*/ 937691 h 1728192"/>
              <a:gd name="connsiteX6" fmla="*/ 706626 w 750517"/>
              <a:gd name="connsiteY6" fmla="*/ 1149832 h 1728192"/>
              <a:gd name="connsiteX7" fmla="*/ 648104 w 750517"/>
              <a:gd name="connsiteY7" fmla="*/ 1259560 h 1728192"/>
              <a:gd name="connsiteX8" fmla="*/ 370126 w 750517"/>
              <a:gd name="connsiteY8" fmla="*/ 1566798 h 1728192"/>
              <a:gd name="connsiteX9" fmla="*/ 106779 w 750517"/>
              <a:gd name="connsiteY9" fmla="*/ 1676526 h 1728192"/>
              <a:gd name="connsiteX10" fmla="*/ 26312 w 750517"/>
              <a:gd name="connsiteY10" fmla="*/ 1713102 h 1728192"/>
              <a:gd name="connsiteX11" fmla="*/ 0 w 750517"/>
              <a:gd name="connsiteY11" fmla="*/ 1728192 h 1728192"/>
              <a:gd name="connsiteX0" fmla="*/ 216024 w 750517"/>
              <a:gd name="connsiteY0" fmla="*/ 0 h 1656184"/>
              <a:gd name="connsiteX1" fmla="*/ 72008 w 750517"/>
              <a:gd name="connsiteY1" fmla="*/ 144016 h 1656184"/>
              <a:gd name="connsiteX2" fmla="*/ 435963 w 750517"/>
              <a:gd name="connsiteY2" fmla="*/ 214630 h 1656184"/>
              <a:gd name="connsiteX3" fmla="*/ 684680 w 750517"/>
              <a:gd name="connsiteY3" fmla="*/ 682803 h 1656184"/>
              <a:gd name="connsiteX4" fmla="*/ 750517 w 750517"/>
              <a:gd name="connsiteY4" fmla="*/ 865683 h 1656184"/>
              <a:gd name="connsiteX5" fmla="*/ 706626 w 750517"/>
              <a:gd name="connsiteY5" fmla="*/ 1077824 h 1656184"/>
              <a:gd name="connsiteX6" fmla="*/ 648104 w 750517"/>
              <a:gd name="connsiteY6" fmla="*/ 1187552 h 1656184"/>
              <a:gd name="connsiteX7" fmla="*/ 370126 w 750517"/>
              <a:gd name="connsiteY7" fmla="*/ 1494790 h 1656184"/>
              <a:gd name="connsiteX8" fmla="*/ 106779 w 750517"/>
              <a:gd name="connsiteY8" fmla="*/ 1604518 h 1656184"/>
              <a:gd name="connsiteX9" fmla="*/ 26312 w 750517"/>
              <a:gd name="connsiteY9" fmla="*/ 1641094 h 1656184"/>
              <a:gd name="connsiteX10" fmla="*/ 0 w 750517"/>
              <a:gd name="connsiteY10" fmla="*/ 1656184 h 1656184"/>
              <a:gd name="connsiteX0" fmla="*/ 216024 w 750517"/>
              <a:gd name="connsiteY0" fmla="*/ 0 h 1656184"/>
              <a:gd name="connsiteX1" fmla="*/ 435963 w 750517"/>
              <a:gd name="connsiteY1" fmla="*/ 214630 h 1656184"/>
              <a:gd name="connsiteX2" fmla="*/ 684680 w 750517"/>
              <a:gd name="connsiteY2" fmla="*/ 682803 h 1656184"/>
              <a:gd name="connsiteX3" fmla="*/ 750517 w 750517"/>
              <a:gd name="connsiteY3" fmla="*/ 865683 h 1656184"/>
              <a:gd name="connsiteX4" fmla="*/ 706626 w 750517"/>
              <a:gd name="connsiteY4" fmla="*/ 1077824 h 1656184"/>
              <a:gd name="connsiteX5" fmla="*/ 648104 w 750517"/>
              <a:gd name="connsiteY5" fmla="*/ 1187552 h 1656184"/>
              <a:gd name="connsiteX6" fmla="*/ 370126 w 750517"/>
              <a:gd name="connsiteY6" fmla="*/ 1494790 h 1656184"/>
              <a:gd name="connsiteX7" fmla="*/ 106779 w 750517"/>
              <a:gd name="connsiteY7" fmla="*/ 1604518 h 1656184"/>
              <a:gd name="connsiteX8" fmla="*/ 26312 w 750517"/>
              <a:gd name="connsiteY8" fmla="*/ 1641094 h 1656184"/>
              <a:gd name="connsiteX9" fmla="*/ 0 w 750517"/>
              <a:gd name="connsiteY9" fmla="*/ 1656184 h 1656184"/>
              <a:gd name="connsiteX0" fmla="*/ 216024 w 750517"/>
              <a:gd name="connsiteY0" fmla="*/ 0 h 1656184"/>
              <a:gd name="connsiteX1" fmla="*/ 360040 w 750517"/>
              <a:gd name="connsiteY1" fmla="*/ 360040 h 1656184"/>
              <a:gd name="connsiteX2" fmla="*/ 684680 w 750517"/>
              <a:gd name="connsiteY2" fmla="*/ 682803 h 1656184"/>
              <a:gd name="connsiteX3" fmla="*/ 750517 w 750517"/>
              <a:gd name="connsiteY3" fmla="*/ 865683 h 1656184"/>
              <a:gd name="connsiteX4" fmla="*/ 706626 w 750517"/>
              <a:gd name="connsiteY4" fmla="*/ 1077824 h 1656184"/>
              <a:gd name="connsiteX5" fmla="*/ 648104 w 750517"/>
              <a:gd name="connsiteY5" fmla="*/ 1187552 h 1656184"/>
              <a:gd name="connsiteX6" fmla="*/ 370126 w 750517"/>
              <a:gd name="connsiteY6" fmla="*/ 1494790 h 1656184"/>
              <a:gd name="connsiteX7" fmla="*/ 106779 w 750517"/>
              <a:gd name="connsiteY7" fmla="*/ 1604518 h 1656184"/>
              <a:gd name="connsiteX8" fmla="*/ 26312 w 750517"/>
              <a:gd name="connsiteY8" fmla="*/ 1641094 h 1656184"/>
              <a:gd name="connsiteX9" fmla="*/ 0 w 750517"/>
              <a:gd name="connsiteY9" fmla="*/ 1656184 h 1656184"/>
              <a:gd name="connsiteX0" fmla="*/ 216024 w 706626"/>
              <a:gd name="connsiteY0" fmla="*/ 0 h 1656184"/>
              <a:gd name="connsiteX1" fmla="*/ 360040 w 706626"/>
              <a:gd name="connsiteY1" fmla="*/ 360040 h 1656184"/>
              <a:gd name="connsiteX2" fmla="*/ 684680 w 706626"/>
              <a:gd name="connsiteY2" fmla="*/ 682803 h 1656184"/>
              <a:gd name="connsiteX3" fmla="*/ 648072 w 706626"/>
              <a:gd name="connsiteY3" fmla="*/ 864096 h 1656184"/>
              <a:gd name="connsiteX4" fmla="*/ 706626 w 706626"/>
              <a:gd name="connsiteY4" fmla="*/ 1077824 h 1656184"/>
              <a:gd name="connsiteX5" fmla="*/ 648104 w 706626"/>
              <a:gd name="connsiteY5" fmla="*/ 1187552 h 1656184"/>
              <a:gd name="connsiteX6" fmla="*/ 370126 w 706626"/>
              <a:gd name="connsiteY6" fmla="*/ 1494790 h 1656184"/>
              <a:gd name="connsiteX7" fmla="*/ 106779 w 706626"/>
              <a:gd name="connsiteY7" fmla="*/ 1604518 h 1656184"/>
              <a:gd name="connsiteX8" fmla="*/ 26312 w 706626"/>
              <a:gd name="connsiteY8" fmla="*/ 1641094 h 1656184"/>
              <a:gd name="connsiteX9" fmla="*/ 0 w 706626"/>
              <a:gd name="connsiteY9" fmla="*/ 1656184 h 1656184"/>
              <a:gd name="connsiteX0" fmla="*/ 216024 w 684680"/>
              <a:gd name="connsiteY0" fmla="*/ 0 h 1656184"/>
              <a:gd name="connsiteX1" fmla="*/ 360040 w 684680"/>
              <a:gd name="connsiteY1" fmla="*/ 360040 h 1656184"/>
              <a:gd name="connsiteX2" fmla="*/ 684680 w 684680"/>
              <a:gd name="connsiteY2" fmla="*/ 682803 h 1656184"/>
              <a:gd name="connsiteX3" fmla="*/ 648072 w 684680"/>
              <a:gd name="connsiteY3" fmla="*/ 864096 h 1656184"/>
              <a:gd name="connsiteX4" fmla="*/ 648072 w 684680"/>
              <a:gd name="connsiteY4" fmla="*/ 1080120 h 1656184"/>
              <a:gd name="connsiteX5" fmla="*/ 648104 w 684680"/>
              <a:gd name="connsiteY5" fmla="*/ 1187552 h 1656184"/>
              <a:gd name="connsiteX6" fmla="*/ 370126 w 684680"/>
              <a:gd name="connsiteY6" fmla="*/ 1494790 h 1656184"/>
              <a:gd name="connsiteX7" fmla="*/ 106779 w 684680"/>
              <a:gd name="connsiteY7" fmla="*/ 1604518 h 1656184"/>
              <a:gd name="connsiteX8" fmla="*/ 26312 w 684680"/>
              <a:gd name="connsiteY8" fmla="*/ 1641094 h 1656184"/>
              <a:gd name="connsiteX9" fmla="*/ 0 w 684680"/>
              <a:gd name="connsiteY9" fmla="*/ 1656184 h 1656184"/>
              <a:gd name="connsiteX0" fmla="*/ 216024 w 684680"/>
              <a:gd name="connsiteY0" fmla="*/ 0 h 1656184"/>
              <a:gd name="connsiteX1" fmla="*/ 360040 w 684680"/>
              <a:gd name="connsiteY1" fmla="*/ 360040 h 1656184"/>
              <a:gd name="connsiteX2" fmla="*/ 684680 w 684680"/>
              <a:gd name="connsiteY2" fmla="*/ 682803 h 1656184"/>
              <a:gd name="connsiteX3" fmla="*/ 648072 w 684680"/>
              <a:gd name="connsiteY3" fmla="*/ 864096 h 1656184"/>
              <a:gd name="connsiteX4" fmla="*/ 648072 w 684680"/>
              <a:gd name="connsiteY4" fmla="*/ 1080120 h 1656184"/>
              <a:gd name="connsiteX5" fmla="*/ 648104 w 684680"/>
              <a:gd name="connsiteY5" fmla="*/ 1187552 h 1656184"/>
              <a:gd name="connsiteX6" fmla="*/ 370126 w 684680"/>
              <a:gd name="connsiteY6" fmla="*/ 1494790 h 1656184"/>
              <a:gd name="connsiteX7" fmla="*/ 106779 w 684680"/>
              <a:gd name="connsiteY7" fmla="*/ 1604518 h 1656184"/>
              <a:gd name="connsiteX8" fmla="*/ 26312 w 684680"/>
              <a:gd name="connsiteY8" fmla="*/ 1641094 h 1656184"/>
              <a:gd name="connsiteX9" fmla="*/ 0 w 684680"/>
              <a:gd name="connsiteY9" fmla="*/ 1656184 h 1656184"/>
              <a:gd name="connsiteX0" fmla="*/ 216024 w 692321"/>
              <a:gd name="connsiteY0" fmla="*/ 0 h 1656184"/>
              <a:gd name="connsiteX1" fmla="*/ 360040 w 692321"/>
              <a:gd name="connsiteY1" fmla="*/ 360040 h 1656184"/>
              <a:gd name="connsiteX2" fmla="*/ 684680 w 692321"/>
              <a:gd name="connsiteY2" fmla="*/ 682803 h 1656184"/>
              <a:gd name="connsiteX3" fmla="*/ 648072 w 692321"/>
              <a:gd name="connsiteY3" fmla="*/ 864096 h 1656184"/>
              <a:gd name="connsiteX4" fmla="*/ 648072 w 692321"/>
              <a:gd name="connsiteY4" fmla="*/ 1080120 h 1656184"/>
              <a:gd name="connsiteX5" fmla="*/ 648104 w 692321"/>
              <a:gd name="connsiteY5" fmla="*/ 1187552 h 1656184"/>
              <a:gd name="connsiteX6" fmla="*/ 370126 w 692321"/>
              <a:gd name="connsiteY6" fmla="*/ 1494790 h 1656184"/>
              <a:gd name="connsiteX7" fmla="*/ 106779 w 692321"/>
              <a:gd name="connsiteY7" fmla="*/ 1604518 h 1656184"/>
              <a:gd name="connsiteX8" fmla="*/ 26312 w 692321"/>
              <a:gd name="connsiteY8" fmla="*/ 1641094 h 1656184"/>
              <a:gd name="connsiteX9" fmla="*/ 0 w 692321"/>
              <a:gd name="connsiteY9" fmla="*/ 1656184 h 1656184"/>
              <a:gd name="connsiteX0" fmla="*/ 216024 w 692321"/>
              <a:gd name="connsiteY0" fmla="*/ 0 h 1656184"/>
              <a:gd name="connsiteX1" fmla="*/ 360040 w 692321"/>
              <a:gd name="connsiteY1" fmla="*/ 360040 h 1656184"/>
              <a:gd name="connsiteX2" fmla="*/ 684680 w 692321"/>
              <a:gd name="connsiteY2" fmla="*/ 682803 h 1656184"/>
              <a:gd name="connsiteX3" fmla="*/ 648072 w 692321"/>
              <a:gd name="connsiteY3" fmla="*/ 864096 h 1656184"/>
              <a:gd name="connsiteX4" fmla="*/ 648072 w 692321"/>
              <a:gd name="connsiteY4" fmla="*/ 1080120 h 1656184"/>
              <a:gd name="connsiteX5" fmla="*/ 576064 w 692321"/>
              <a:gd name="connsiteY5" fmla="*/ 1224136 h 1656184"/>
              <a:gd name="connsiteX6" fmla="*/ 370126 w 692321"/>
              <a:gd name="connsiteY6" fmla="*/ 1494790 h 1656184"/>
              <a:gd name="connsiteX7" fmla="*/ 106779 w 692321"/>
              <a:gd name="connsiteY7" fmla="*/ 1604518 h 1656184"/>
              <a:gd name="connsiteX8" fmla="*/ 26312 w 692321"/>
              <a:gd name="connsiteY8" fmla="*/ 1641094 h 1656184"/>
              <a:gd name="connsiteX9" fmla="*/ 0 w 692321"/>
              <a:gd name="connsiteY9" fmla="*/ 1656184 h 1656184"/>
              <a:gd name="connsiteX0" fmla="*/ 216024 w 692321"/>
              <a:gd name="connsiteY0" fmla="*/ 0 h 1656184"/>
              <a:gd name="connsiteX1" fmla="*/ 360040 w 692321"/>
              <a:gd name="connsiteY1" fmla="*/ 360040 h 1656184"/>
              <a:gd name="connsiteX2" fmla="*/ 684680 w 692321"/>
              <a:gd name="connsiteY2" fmla="*/ 682803 h 1656184"/>
              <a:gd name="connsiteX3" fmla="*/ 648072 w 692321"/>
              <a:gd name="connsiteY3" fmla="*/ 864096 h 1656184"/>
              <a:gd name="connsiteX4" fmla="*/ 648072 w 692321"/>
              <a:gd name="connsiteY4" fmla="*/ 1080120 h 1656184"/>
              <a:gd name="connsiteX5" fmla="*/ 576064 w 692321"/>
              <a:gd name="connsiteY5" fmla="*/ 1224136 h 1656184"/>
              <a:gd name="connsiteX6" fmla="*/ 370126 w 692321"/>
              <a:gd name="connsiteY6" fmla="*/ 1494790 h 1656184"/>
              <a:gd name="connsiteX7" fmla="*/ 106779 w 692321"/>
              <a:gd name="connsiteY7" fmla="*/ 1604518 h 1656184"/>
              <a:gd name="connsiteX8" fmla="*/ 26312 w 692321"/>
              <a:gd name="connsiteY8" fmla="*/ 1641094 h 1656184"/>
              <a:gd name="connsiteX9" fmla="*/ 0 w 692321"/>
              <a:gd name="connsiteY9" fmla="*/ 1656184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321" h="1656184">
                <a:moveTo>
                  <a:pt x="216024" y="0"/>
                </a:moveTo>
                <a:lnTo>
                  <a:pt x="360040" y="360040"/>
                </a:lnTo>
                <a:cubicBezTo>
                  <a:pt x="468253" y="467628"/>
                  <a:pt x="585769" y="523001"/>
                  <a:pt x="684680" y="682803"/>
                </a:cubicBezTo>
                <a:cubicBezTo>
                  <a:pt x="692321" y="807354"/>
                  <a:pt x="660275" y="803665"/>
                  <a:pt x="648072" y="864096"/>
                </a:cubicBezTo>
                <a:lnTo>
                  <a:pt x="648072" y="1080120"/>
                </a:lnTo>
                <a:cubicBezTo>
                  <a:pt x="604427" y="1230603"/>
                  <a:pt x="576053" y="1188325"/>
                  <a:pt x="576064" y="1224136"/>
                </a:cubicBezTo>
                <a:lnTo>
                  <a:pt x="370126" y="1494790"/>
                </a:lnTo>
                <a:lnTo>
                  <a:pt x="106779" y="1604518"/>
                </a:lnTo>
                <a:lnTo>
                  <a:pt x="26312" y="1641094"/>
                </a:lnTo>
                <a:lnTo>
                  <a:pt x="0" y="1656184"/>
                </a:lnTo>
              </a:path>
            </a:pathLst>
          </a:cu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5415409" y="3256914"/>
            <a:ext cx="1469286" cy="1696255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673553 w 1697557"/>
              <a:gd name="connsiteY0" fmla="*/ 72008 h 1115476"/>
              <a:gd name="connsiteX1" fmla="*/ 1457529 w 1697557"/>
              <a:gd name="connsiteY1" fmla="*/ 576064 h 1115476"/>
              <a:gd name="connsiteX2" fmla="*/ 1601546 w 1697557"/>
              <a:gd name="connsiteY2" fmla="*/ 792087 h 1115476"/>
              <a:gd name="connsiteX3" fmla="*/ 1673554 w 1697557"/>
              <a:gd name="connsiteY3" fmla="*/ 864095 h 1115476"/>
              <a:gd name="connsiteX4" fmla="*/ 1601546 w 1697557"/>
              <a:gd name="connsiteY4" fmla="*/ 864095 h 1115476"/>
              <a:gd name="connsiteX5" fmla="*/ 1385522 w 1697557"/>
              <a:gd name="connsiteY5" fmla="*/ 1080119 h 1115476"/>
              <a:gd name="connsiteX6" fmla="*/ 1404519 w 1697557"/>
              <a:gd name="connsiteY6" fmla="*/ 628648 h 1115476"/>
              <a:gd name="connsiteX7" fmla="*/ 1316736 w 1697557"/>
              <a:gd name="connsiteY7" fmla="*/ 621333 h 1115476"/>
              <a:gd name="connsiteX8" fmla="*/ 1236269 w 1697557"/>
              <a:gd name="connsiteY8" fmla="*/ 650594 h 1115476"/>
              <a:gd name="connsiteX9" fmla="*/ 1104596 w 1697557"/>
              <a:gd name="connsiteY9" fmla="*/ 650594 h 1115476"/>
              <a:gd name="connsiteX10" fmla="*/ 980237 w 1697557"/>
              <a:gd name="connsiteY10" fmla="*/ 614018 h 1115476"/>
              <a:gd name="connsiteX11" fmla="*/ 811988 w 1697557"/>
              <a:gd name="connsiteY11" fmla="*/ 555496 h 1115476"/>
              <a:gd name="connsiteX12" fmla="*/ 716890 w 1697557"/>
              <a:gd name="connsiteY12" fmla="*/ 555496 h 1115476"/>
              <a:gd name="connsiteX13" fmla="*/ 555956 w 1697557"/>
              <a:gd name="connsiteY13" fmla="*/ 518920 h 1115476"/>
              <a:gd name="connsiteX14" fmla="*/ 490119 w 1697557"/>
              <a:gd name="connsiteY14" fmla="*/ 496974 h 1115476"/>
              <a:gd name="connsiteX15" fmla="*/ 351130 w 1697557"/>
              <a:gd name="connsiteY15" fmla="*/ 526235 h 1115476"/>
              <a:gd name="connsiteX16" fmla="*/ 277978 w 1697557"/>
              <a:gd name="connsiteY16" fmla="*/ 526235 h 1115476"/>
              <a:gd name="connsiteX17" fmla="*/ 153620 w 1697557"/>
              <a:gd name="connsiteY17" fmla="*/ 482344 h 1115476"/>
              <a:gd name="connsiteX18" fmla="*/ 58522 w 1697557"/>
              <a:gd name="connsiteY18" fmla="*/ 409192 h 1115476"/>
              <a:gd name="connsiteX19" fmla="*/ 58522 w 1697557"/>
              <a:gd name="connsiteY19" fmla="*/ 409192 h 1115476"/>
              <a:gd name="connsiteX20" fmla="*/ 0 w 1697557"/>
              <a:gd name="connsiteY20" fmla="*/ 372616 h 1115476"/>
              <a:gd name="connsiteX21" fmla="*/ 7316 w 1697557"/>
              <a:gd name="connsiteY21" fmla="*/ 328725 h 1115476"/>
              <a:gd name="connsiteX22" fmla="*/ 43892 w 1697557"/>
              <a:gd name="connsiteY22" fmla="*/ 299464 h 1115476"/>
              <a:gd name="connsiteX23" fmla="*/ 102413 w 1697557"/>
              <a:gd name="connsiteY23" fmla="*/ 343355 h 1115476"/>
              <a:gd name="connsiteX24" fmla="*/ 197511 w 1697557"/>
              <a:gd name="connsiteY24" fmla="*/ 401877 h 1115476"/>
              <a:gd name="connsiteX25" fmla="*/ 358445 w 1697557"/>
              <a:gd name="connsiteY25" fmla="*/ 409192 h 1115476"/>
              <a:gd name="connsiteX26" fmla="*/ 460858 w 1697557"/>
              <a:gd name="connsiteY26" fmla="*/ 357986 h 1115476"/>
              <a:gd name="connsiteX27" fmla="*/ 548640 w 1697557"/>
              <a:gd name="connsiteY27" fmla="*/ 299464 h 1115476"/>
              <a:gd name="connsiteX28" fmla="*/ 563271 w 1697557"/>
              <a:gd name="connsiteY28" fmla="*/ 204366 h 1115476"/>
              <a:gd name="connsiteX29" fmla="*/ 738836 w 1697557"/>
              <a:gd name="connsiteY29" fmla="*/ 145845 h 1115476"/>
              <a:gd name="connsiteX30" fmla="*/ 929031 w 1697557"/>
              <a:gd name="connsiteY30" fmla="*/ 109269 h 1115476"/>
              <a:gd name="connsiteX31" fmla="*/ 1060704 w 1697557"/>
              <a:gd name="connsiteY31" fmla="*/ 58062 h 1115476"/>
              <a:gd name="connsiteX32" fmla="*/ 1185063 w 1697557"/>
              <a:gd name="connsiteY32" fmla="*/ 36117 h 1115476"/>
              <a:gd name="connsiteX33" fmla="*/ 1385522 w 1697557"/>
              <a:gd name="connsiteY33" fmla="*/ 0 h 1115476"/>
              <a:gd name="connsiteX0" fmla="*/ 1673553 w 1697557"/>
              <a:gd name="connsiteY0" fmla="*/ 72008 h 1115476"/>
              <a:gd name="connsiteX1" fmla="*/ 1457529 w 1697557"/>
              <a:gd name="connsiteY1" fmla="*/ 576064 h 1115476"/>
              <a:gd name="connsiteX2" fmla="*/ 1673554 w 1697557"/>
              <a:gd name="connsiteY2" fmla="*/ 864095 h 1115476"/>
              <a:gd name="connsiteX3" fmla="*/ 1601546 w 1697557"/>
              <a:gd name="connsiteY3" fmla="*/ 864095 h 1115476"/>
              <a:gd name="connsiteX4" fmla="*/ 1385522 w 1697557"/>
              <a:gd name="connsiteY4" fmla="*/ 1080119 h 1115476"/>
              <a:gd name="connsiteX5" fmla="*/ 1404519 w 1697557"/>
              <a:gd name="connsiteY5" fmla="*/ 628648 h 1115476"/>
              <a:gd name="connsiteX6" fmla="*/ 1316736 w 1697557"/>
              <a:gd name="connsiteY6" fmla="*/ 621333 h 1115476"/>
              <a:gd name="connsiteX7" fmla="*/ 1236269 w 1697557"/>
              <a:gd name="connsiteY7" fmla="*/ 650594 h 1115476"/>
              <a:gd name="connsiteX8" fmla="*/ 1104596 w 1697557"/>
              <a:gd name="connsiteY8" fmla="*/ 650594 h 1115476"/>
              <a:gd name="connsiteX9" fmla="*/ 980237 w 1697557"/>
              <a:gd name="connsiteY9" fmla="*/ 614018 h 1115476"/>
              <a:gd name="connsiteX10" fmla="*/ 811988 w 1697557"/>
              <a:gd name="connsiteY10" fmla="*/ 555496 h 1115476"/>
              <a:gd name="connsiteX11" fmla="*/ 716890 w 1697557"/>
              <a:gd name="connsiteY11" fmla="*/ 555496 h 1115476"/>
              <a:gd name="connsiteX12" fmla="*/ 555956 w 1697557"/>
              <a:gd name="connsiteY12" fmla="*/ 518920 h 1115476"/>
              <a:gd name="connsiteX13" fmla="*/ 490119 w 1697557"/>
              <a:gd name="connsiteY13" fmla="*/ 496974 h 1115476"/>
              <a:gd name="connsiteX14" fmla="*/ 351130 w 1697557"/>
              <a:gd name="connsiteY14" fmla="*/ 526235 h 1115476"/>
              <a:gd name="connsiteX15" fmla="*/ 277978 w 1697557"/>
              <a:gd name="connsiteY15" fmla="*/ 526235 h 1115476"/>
              <a:gd name="connsiteX16" fmla="*/ 153620 w 1697557"/>
              <a:gd name="connsiteY16" fmla="*/ 482344 h 1115476"/>
              <a:gd name="connsiteX17" fmla="*/ 58522 w 1697557"/>
              <a:gd name="connsiteY17" fmla="*/ 409192 h 1115476"/>
              <a:gd name="connsiteX18" fmla="*/ 58522 w 1697557"/>
              <a:gd name="connsiteY18" fmla="*/ 409192 h 1115476"/>
              <a:gd name="connsiteX19" fmla="*/ 0 w 1697557"/>
              <a:gd name="connsiteY19" fmla="*/ 372616 h 1115476"/>
              <a:gd name="connsiteX20" fmla="*/ 7316 w 1697557"/>
              <a:gd name="connsiteY20" fmla="*/ 328725 h 1115476"/>
              <a:gd name="connsiteX21" fmla="*/ 43892 w 1697557"/>
              <a:gd name="connsiteY21" fmla="*/ 299464 h 1115476"/>
              <a:gd name="connsiteX22" fmla="*/ 102413 w 1697557"/>
              <a:gd name="connsiteY22" fmla="*/ 343355 h 1115476"/>
              <a:gd name="connsiteX23" fmla="*/ 197511 w 1697557"/>
              <a:gd name="connsiteY23" fmla="*/ 401877 h 1115476"/>
              <a:gd name="connsiteX24" fmla="*/ 358445 w 1697557"/>
              <a:gd name="connsiteY24" fmla="*/ 409192 h 1115476"/>
              <a:gd name="connsiteX25" fmla="*/ 460858 w 1697557"/>
              <a:gd name="connsiteY25" fmla="*/ 357986 h 1115476"/>
              <a:gd name="connsiteX26" fmla="*/ 548640 w 1697557"/>
              <a:gd name="connsiteY26" fmla="*/ 299464 h 1115476"/>
              <a:gd name="connsiteX27" fmla="*/ 563271 w 1697557"/>
              <a:gd name="connsiteY27" fmla="*/ 204366 h 1115476"/>
              <a:gd name="connsiteX28" fmla="*/ 738836 w 1697557"/>
              <a:gd name="connsiteY28" fmla="*/ 145845 h 1115476"/>
              <a:gd name="connsiteX29" fmla="*/ 929031 w 1697557"/>
              <a:gd name="connsiteY29" fmla="*/ 109269 h 1115476"/>
              <a:gd name="connsiteX30" fmla="*/ 1060704 w 1697557"/>
              <a:gd name="connsiteY30" fmla="*/ 58062 h 1115476"/>
              <a:gd name="connsiteX31" fmla="*/ 1185063 w 1697557"/>
              <a:gd name="connsiteY31" fmla="*/ 36117 h 1115476"/>
              <a:gd name="connsiteX32" fmla="*/ 1385522 w 1697557"/>
              <a:gd name="connsiteY32" fmla="*/ 0 h 1115476"/>
              <a:gd name="connsiteX0" fmla="*/ 1673553 w 1685555"/>
              <a:gd name="connsiteY0" fmla="*/ 72008 h 1119360"/>
              <a:gd name="connsiteX1" fmla="*/ 1457529 w 1685555"/>
              <a:gd name="connsiteY1" fmla="*/ 576064 h 1119360"/>
              <a:gd name="connsiteX2" fmla="*/ 1673554 w 1685555"/>
              <a:gd name="connsiteY2" fmla="*/ 864095 h 1119360"/>
              <a:gd name="connsiteX3" fmla="*/ 1385522 w 1685555"/>
              <a:gd name="connsiteY3" fmla="*/ 1080119 h 1119360"/>
              <a:gd name="connsiteX4" fmla="*/ 1404519 w 1685555"/>
              <a:gd name="connsiteY4" fmla="*/ 628648 h 1119360"/>
              <a:gd name="connsiteX5" fmla="*/ 1316736 w 1685555"/>
              <a:gd name="connsiteY5" fmla="*/ 621333 h 1119360"/>
              <a:gd name="connsiteX6" fmla="*/ 1236269 w 1685555"/>
              <a:gd name="connsiteY6" fmla="*/ 650594 h 1119360"/>
              <a:gd name="connsiteX7" fmla="*/ 1104596 w 1685555"/>
              <a:gd name="connsiteY7" fmla="*/ 650594 h 1119360"/>
              <a:gd name="connsiteX8" fmla="*/ 980237 w 1685555"/>
              <a:gd name="connsiteY8" fmla="*/ 614018 h 1119360"/>
              <a:gd name="connsiteX9" fmla="*/ 811988 w 1685555"/>
              <a:gd name="connsiteY9" fmla="*/ 555496 h 1119360"/>
              <a:gd name="connsiteX10" fmla="*/ 716890 w 1685555"/>
              <a:gd name="connsiteY10" fmla="*/ 555496 h 1119360"/>
              <a:gd name="connsiteX11" fmla="*/ 555956 w 1685555"/>
              <a:gd name="connsiteY11" fmla="*/ 518920 h 1119360"/>
              <a:gd name="connsiteX12" fmla="*/ 490119 w 1685555"/>
              <a:gd name="connsiteY12" fmla="*/ 496974 h 1119360"/>
              <a:gd name="connsiteX13" fmla="*/ 351130 w 1685555"/>
              <a:gd name="connsiteY13" fmla="*/ 526235 h 1119360"/>
              <a:gd name="connsiteX14" fmla="*/ 277978 w 1685555"/>
              <a:gd name="connsiteY14" fmla="*/ 526235 h 1119360"/>
              <a:gd name="connsiteX15" fmla="*/ 153620 w 1685555"/>
              <a:gd name="connsiteY15" fmla="*/ 482344 h 1119360"/>
              <a:gd name="connsiteX16" fmla="*/ 58522 w 1685555"/>
              <a:gd name="connsiteY16" fmla="*/ 409192 h 1119360"/>
              <a:gd name="connsiteX17" fmla="*/ 58522 w 1685555"/>
              <a:gd name="connsiteY17" fmla="*/ 409192 h 1119360"/>
              <a:gd name="connsiteX18" fmla="*/ 0 w 1685555"/>
              <a:gd name="connsiteY18" fmla="*/ 372616 h 1119360"/>
              <a:gd name="connsiteX19" fmla="*/ 7316 w 1685555"/>
              <a:gd name="connsiteY19" fmla="*/ 328725 h 1119360"/>
              <a:gd name="connsiteX20" fmla="*/ 43892 w 1685555"/>
              <a:gd name="connsiteY20" fmla="*/ 299464 h 1119360"/>
              <a:gd name="connsiteX21" fmla="*/ 102413 w 1685555"/>
              <a:gd name="connsiteY21" fmla="*/ 343355 h 1119360"/>
              <a:gd name="connsiteX22" fmla="*/ 197511 w 1685555"/>
              <a:gd name="connsiteY22" fmla="*/ 401877 h 1119360"/>
              <a:gd name="connsiteX23" fmla="*/ 358445 w 1685555"/>
              <a:gd name="connsiteY23" fmla="*/ 409192 h 1119360"/>
              <a:gd name="connsiteX24" fmla="*/ 460858 w 1685555"/>
              <a:gd name="connsiteY24" fmla="*/ 357986 h 1119360"/>
              <a:gd name="connsiteX25" fmla="*/ 548640 w 1685555"/>
              <a:gd name="connsiteY25" fmla="*/ 299464 h 1119360"/>
              <a:gd name="connsiteX26" fmla="*/ 563271 w 1685555"/>
              <a:gd name="connsiteY26" fmla="*/ 204366 h 1119360"/>
              <a:gd name="connsiteX27" fmla="*/ 738836 w 1685555"/>
              <a:gd name="connsiteY27" fmla="*/ 145845 h 1119360"/>
              <a:gd name="connsiteX28" fmla="*/ 929031 w 1685555"/>
              <a:gd name="connsiteY28" fmla="*/ 109269 h 1119360"/>
              <a:gd name="connsiteX29" fmla="*/ 1060704 w 1685555"/>
              <a:gd name="connsiteY29" fmla="*/ 58062 h 1119360"/>
              <a:gd name="connsiteX30" fmla="*/ 1185063 w 1685555"/>
              <a:gd name="connsiteY30" fmla="*/ 36117 h 1119360"/>
              <a:gd name="connsiteX31" fmla="*/ 1385522 w 1685555"/>
              <a:gd name="connsiteY31" fmla="*/ 0 h 1119360"/>
              <a:gd name="connsiteX0" fmla="*/ 1673553 w 1685555"/>
              <a:gd name="connsiteY0" fmla="*/ 72008 h 1080146"/>
              <a:gd name="connsiteX1" fmla="*/ 1457529 w 1685555"/>
              <a:gd name="connsiteY1" fmla="*/ 576064 h 1080146"/>
              <a:gd name="connsiteX2" fmla="*/ 1673554 w 1685555"/>
              <a:gd name="connsiteY2" fmla="*/ 864095 h 1080146"/>
              <a:gd name="connsiteX3" fmla="*/ 1385522 w 1685555"/>
              <a:gd name="connsiteY3" fmla="*/ 1080119 h 1080146"/>
              <a:gd name="connsiteX4" fmla="*/ 1408013 w 1685555"/>
              <a:gd name="connsiteY4" fmla="*/ 863933 h 1080146"/>
              <a:gd name="connsiteX5" fmla="*/ 1404519 w 1685555"/>
              <a:gd name="connsiteY5" fmla="*/ 628648 h 1080146"/>
              <a:gd name="connsiteX6" fmla="*/ 1316736 w 1685555"/>
              <a:gd name="connsiteY6" fmla="*/ 621333 h 1080146"/>
              <a:gd name="connsiteX7" fmla="*/ 1236269 w 1685555"/>
              <a:gd name="connsiteY7" fmla="*/ 650594 h 1080146"/>
              <a:gd name="connsiteX8" fmla="*/ 1104596 w 1685555"/>
              <a:gd name="connsiteY8" fmla="*/ 650594 h 1080146"/>
              <a:gd name="connsiteX9" fmla="*/ 980237 w 1685555"/>
              <a:gd name="connsiteY9" fmla="*/ 614018 h 1080146"/>
              <a:gd name="connsiteX10" fmla="*/ 811988 w 1685555"/>
              <a:gd name="connsiteY10" fmla="*/ 555496 h 1080146"/>
              <a:gd name="connsiteX11" fmla="*/ 716890 w 1685555"/>
              <a:gd name="connsiteY11" fmla="*/ 555496 h 1080146"/>
              <a:gd name="connsiteX12" fmla="*/ 555956 w 1685555"/>
              <a:gd name="connsiteY12" fmla="*/ 518920 h 1080146"/>
              <a:gd name="connsiteX13" fmla="*/ 490119 w 1685555"/>
              <a:gd name="connsiteY13" fmla="*/ 496974 h 1080146"/>
              <a:gd name="connsiteX14" fmla="*/ 351130 w 1685555"/>
              <a:gd name="connsiteY14" fmla="*/ 526235 h 1080146"/>
              <a:gd name="connsiteX15" fmla="*/ 277978 w 1685555"/>
              <a:gd name="connsiteY15" fmla="*/ 526235 h 1080146"/>
              <a:gd name="connsiteX16" fmla="*/ 153620 w 1685555"/>
              <a:gd name="connsiteY16" fmla="*/ 482344 h 1080146"/>
              <a:gd name="connsiteX17" fmla="*/ 58522 w 1685555"/>
              <a:gd name="connsiteY17" fmla="*/ 409192 h 1080146"/>
              <a:gd name="connsiteX18" fmla="*/ 58522 w 1685555"/>
              <a:gd name="connsiteY18" fmla="*/ 409192 h 1080146"/>
              <a:gd name="connsiteX19" fmla="*/ 0 w 1685555"/>
              <a:gd name="connsiteY19" fmla="*/ 372616 h 1080146"/>
              <a:gd name="connsiteX20" fmla="*/ 7316 w 1685555"/>
              <a:gd name="connsiteY20" fmla="*/ 328725 h 1080146"/>
              <a:gd name="connsiteX21" fmla="*/ 43892 w 1685555"/>
              <a:gd name="connsiteY21" fmla="*/ 299464 h 1080146"/>
              <a:gd name="connsiteX22" fmla="*/ 102413 w 1685555"/>
              <a:gd name="connsiteY22" fmla="*/ 343355 h 1080146"/>
              <a:gd name="connsiteX23" fmla="*/ 197511 w 1685555"/>
              <a:gd name="connsiteY23" fmla="*/ 401877 h 1080146"/>
              <a:gd name="connsiteX24" fmla="*/ 358445 w 1685555"/>
              <a:gd name="connsiteY24" fmla="*/ 409192 h 1080146"/>
              <a:gd name="connsiteX25" fmla="*/ 460858 w 1685555"/>
              <a:gd name="connsiteY25" fmla="*/ 357986 h 1080146"/>
              <a:gd name="connsiteX26" fmla="*/ 548640 w 1685555"/>
              <a:gd name="connsiteY26" fmla="*/ 299464 h 1080146"/>
              <a:gd name="connsiteX27" fmla="*/ 563271 w 1685555"/>
              <a:gd name="connsiteY27" fmla="*/ 204366 h 1080146"/>
              <a:gd name="connsiteX28" fmla="*/ 738836 w 1685555"/>
              <a:gd name="connsiteY28" fmla="*/ 145845 h 1080146"/>
              <a:gd name="connsiteX29" fmla="*/ 929031 w 1685555"/>
              <a:gd name="connsiteY29" fmla="*/ 109269 h 1080146"/>
              <a:gd name="connsiteX30" fmla="*/ 1060704 w 1685555"/>
              <a:gd name="connsiteY30" fmla="*/ 58062 h 1080146"/>
              <a:gd name="connsiteX31" fmla="*/ 1185063 w 1685555"/>
              <a:gd name="connsiteY31" fmla="*/ 36117 h 1080146"/>
              <a:gd name="connsiteX32" fmla="*/ 1385522 w 1685555"/>
              <a:gd name="connsiteY32" fmla="*/ 0 h 1080146"/>
              <a:gd name="connsiteX0" fmla="*/ 1673553 w 1685555"/>
              <a:gd name="connsiteY0" fmla="*/ 72008 h 1080146"/>
              <a:gd name="connsiteX1" fmla="*/ 1457529 w 1685555"/>
              <a:gd name="connsiteY1" fmla="*/ 576064 h 1080146"/>
              <a:gd name="connsiteX2" fmla="*/ 1673554 w 1685555"/>
              <a:gd name="connsiteY2" fmla="*/ 864095 h 1080146"/>
              <a:gd name="connsiteX3" fmla="*/ 1385522 w 1685555"/>
              <a:gd name="connsiteY3" fmla="*/ 1080119 h 1080146"/>
              <a:gd name="connsiteX4" fmla="*/ 1169498 w 1685555"/>
              <a:gd name="connsiteY4" fmla="*/ 864094 h 1080146"/>
              <a:gd name="connsiteX5" fmla="*/ 1404519 w 1685555"/>
              <a:gd name="connsiteY5" fmla="*/ 628648 h 1080146"/>
              <a:gd name="connsiteX6" fmla="*/ 1316736 w 1685555"/>
              <a:gd name="connsiteY6" fmla="*/ 621333 h 1080146"/>
              <a:gd name="connsiteX7" fmla="*/ 1236269 w 1685555"/>
              <a:gd name="connsiteY7" fmla="*/ 650594 h 1080146"/>
              <a:gd name="connsiteX8" fmla="*/ 1104596 w 1685555"/>
              <a:gd name="connsiteY8" fmla="*/ 650594 h 1080146"/>
              <a:gd name="connsiteX9" fmla="*/ 980237 w 1685555"/>
              <a:gd name="connsiteY9" fmla="*/ 614018 h 1080146"/>
              <a:gd name="connsiteX10" fmla="*/ 811988 w 1685555"/>
              <a:gd name="connsiteY10" fmla="*/ 555496 h 1080146"/>
              <a:gd name="connsiteX11" fmla="*/ 716890 w 1685555"/>
              <a:gd name="connsiteY11" fmla="*/ 555496 h 1080146"/>
              <a:gd name="connsiteX12" fmla="*/ 555956 w 1685555"/>
              <a:gd name="connsiteY12" fmla="*/ 518920 h 1080146"/>
              <a:gd name="connsiteX13" fmla="*/ 490119 w 1685555"/>
              <a:gd name="connsiteY13" fmla="*/ 496974 h 1080146"/>
              <a:gd name="connsiteX14" fmla="*/ 351130 w 1685555"/>
              <a:gd name="connsiteY14" fmla="*/ 526235 h 1080146"/>
              <a:gd name="connsiteX15" fmla="*/ 277978 w 1685555"/>
              <a:gd name="connsiteY15" fmla="*/ 526235 h 1080146"/>
              <a:gd name="connsiteX16" fmla="*/ 153620 w 1685555"/>
              <a:gd name="connsiteY16" fmla="*/ 482344 h 1080146"/>
              <a:gd name="connsiteX17" fmla="*/ 58522 w 1685555"/>
              <a:gd name="connsiteY17" fmla="*/ 409192 h 1080146"/>
              <a:gd name="connsiteX18" fmla="*/ 58522 w 1685555"/>
              <a:gd name="connsiteY18" fmla="*/ 409192 h 1080146"/>
              <a:gd name="connsiteX19" fmla="*/ 0 w 1685555"/>
              <a:gd name="connsiteY19" fmla="*/ 372616 h 1080146"/>
              <a:gd name="connsiteX20" fmla="*/ 7316 w 1685555"/>
              <a:gd name="connsiteY20" fmla="*/ 328725 h 1080146"/>
              <a:gd name="connsiteX21" fmla="*/ 43892 w 1685555"/>
              <a:gd name="connsiteY21" fmla="*/ 299464 h 1080146"/>
              <a:gd name="connsiteX22" fmla="*/ 102413 w 1685555"/>
              <a:gd name="connsiteY22" fmla="*/ 343355 h 1080146"/>
              <a:gd name="connsiteX23" fmla="*/ 197511 w 1685555"/>
              <a:gd name="connsiteY23" fmla="*/ 401877 h 1080146"/>
              <a:gd name="connsiteX24" fmla="*/ 358445 w 1685555"/>
              <a:gd name="connsiteY24" fmla="*/ 409192 h 1080146"/>
              <a:gd name="connsiteX25" fmla="*/ 460858 w 1685555"/>
              <a:gd name="connsiteY25" fmla="*/ 357986 h 1080146"/>
              <a:gd name="connsiteX26" fmla="*/ 548640 w 1685555"/>
              <a:gd name="connsiteY26" fmla="*/ 299464 h 1080146"/>
              <a:gd name="connsiteX27" fmla="*/ 563271 w 1685555"/>
              <a:gd name="connsiteY27" fmla="*/ 204366 h 1080146"/>
              <a:gd name="connsiteX28" fmla="*/ 738836 w 1685555"/>
              <a:gd name="connsiteY28" fmla="*/ 145845 h 1080146"/>
              <a:gd name="connsiteX29" fmla="*/ 929031 w 1685555"/>
              <a:gd name="connsiteY29" fmla="*/ 109269 h 1080146"/>
              <a:gd name="connsiteX30" fmla="*/ 1060704 w 1685555"/>
              <a:gd name="connsiteY30" fmla="*/ 58062 h 1080146"/>
              <a:gd name="connsiteX31" fmla="*/ 1185063 w 1685555"/>
              <a:gd name="connsiteY31" fmla="*/ 36117 h 1080146"/>
              <a:gd name="connsiteX32" fmla="*/ 1385522 w 1685555"/>
              <a:gd name="connsiteY32" fmla="*/ 0 h 1080146"/>
              <a:gd name="connsiteX0" fmla="*/ 1673553 w 1933835"/>
              <a:gd name="connsiteY0" fmla="*/ 72008 h 1224161"/>
              <a:gd name="connsiteX1" fmla="*/ 1457529 w 1933835"/>
              <a:gd name="connsiteY1" fmla="*/ 576064 h 1224161"/>
              <a:gd name="connsiteX2" fmla="*/ 1673554 w 1933835"/>
              <a:gd name="connsiteY2" fmla="*/ 864095 h 1224161"/>
              <a:gd name="connsiteX3" fmla="*/ 1889578 w 1933835"/>
              <a:gd name="connsiteY3" fmla="*/ 1224134 h 1224161"/>
              <a:gd name="connsiteX4" fmla="*/ 1169498 w 1933835"/>
              <a:gd name="connsiteY4" fmla="*/ 864094 h 1224161"/>
              <a:gd name="connsiteX5" fmla="*/ 1404519 w 1933835"/>
              <a:gd name="connsiteY5" fmla="*/ 628648 h 1224161"/>
              <a:gd name="connsiteX6" fmla="*/ 1316736 w 1933835"/>
              <a:gd name="connsiteY6" fmla="*/ 621333 h 1224161"/>
              <a:gd name="connsiteX7" fmla="*/ 1236269 w 1933835"/>
              <a:gd name="connsiteY7" fmla="*/ 650594 h 1224161"/>
              <a:gd name="connsiteX8" fmla="*/ 1104596 w 1933835"/>
              <a:gd name="connsiteY8" fmla="*/ 650594 h 1224161"/>
              <a:gd name="connsiteX9" fmla="*/ 980237 w 1933835"/>
              <a:gd name="connsiteY9" fmla="*/ 614018 h 1224161"/>
              <a:gd name="connsiteX10" fmla="*/ 811988 w 1933835"/>
              <a:gd name="connsiteY10" fmla="*/ 555496 h 1224161"/>
              <a:gd name="connsiteX11" fmla="*/ 716890 w 1933835"/>
              <a:gd name="connsiteY11" fmla="*/ 555496 h 1224161"/>
              <a:gd name="connsiteX12" fmla="*/ 555956 w 1933835"/>
              <a:gd name="connsiteY12" fmla="*/ 518920 h 1224161"/>
              <a:gd name="connsiteX13" fmla="*/ 490119 w 1933835"/>
              <a:gd name="connsiteY13" fmla="*/ 496974 h 1224161"/>
              <a:gd name="connsiteX14" fmla="*/ 351130 w 1933835"/>
              <a:gd name="connsiteY14" fmla="*/ 526235 h 1224161"/>
              <a:gd name="connsiteX15" fmla="*/ 277978 w 1933835"/>
              <a:gd name="connsiteY15" fmla="*/ 526235 h 1224161"/>
              <a:gd name="connsiteX16" fmla="*/ 153620 w 1933835"/>
              <a:gd name="connsiteY16" fmla="*/ 482344 h 1224161"/>
              <a:gd name="connsiteX17" fmla="*/ 58522 w 1933835"/>
              <a:gd name="connsiteY17" fmla="*/ 409192 h 1224161"/>
              <a:gd name="connsiteX18" fmla="*/ 58522 w 1933835"/>
              <a:gd name="connsiteY18" fmla="*/ 409192 h 1224161"/>
              <a:gd name="connsiteX19" fmla="*/ 0 w 1933835"/>
              <a:gd name="connsiteY19" fmla="*/ 372616 h 1224161"/>
              <a:gd name="connsiteX20" fmla="*/ 7316 w 1933835"/>
              <a:gd name="connsiteY20" fmla="*/ 328725 h 1224161"/>
              <a:gd name="connsiteX21" fmla="*/ 43892 w 1933835"/>
              <a:gd name="connsiteY21" fmla="*/ 299464 h 1224161"/>
              <a:gd name="connsiteX22" fmla="*/ 102413 w 1933835"/>
              <a:gd name="connsiteY22" fmla="*/ 343355 h 1224161"/>
              <a:gd name="connsiteX23" fmla="*/ 197511 w 1933835"/>
              <a:gd name="connsiteY23" fmla="*/ 401877 h 1224161"/>
              <a:gd name="connsiteX24" fmla="*/ 358445 w 1933835"/>
              <a:gd name="connsiteY24" fmla="*/ 409192 h 1224161"/>
              <a:gd name="connsiteX25" fmla="*/ 460858 w 1933835"/>
              <a:gd name="connsiteY25" fmla="*/ 357986 h 1224161"/>
              <a:gd name="connsiteX26" fmla="*/ 548640 w 1933835"/>
              <a:gd name="connsiteY26" fmla="*/ 299464 h 1224161"/>
              <a:gd name="connsiteX27" fmla="*/ 563271 w 1933835"/>
              <a:gd name="connsiteY27" fmla="*/ 204366 h 1224161"/>
              <a:gd name="connsiteX28" fmla="*/ 738836 w 1933835"/>
              <a:gd name="connsiteY28" fmla="*/ 145845 h 1224161"/>
              <a:gd name="connsiteX29" fmla="*/ 929031 w 1933835"/>
              <a:gd name="connsiteY29" fmla="*/ 109269 h 1224161"/>
              <a:gd name="connsiteX30" fmla="*/ 1060704 w 1933835"/>
              <a:gd name="connsiteY30" fmla="*/ 58062 h 1224161"/>
              <a:gd name="connsiteX31" fmla="*/ 1185063 w 1933835"/>
              <a:gd name="connsiteY31" fmla="*/ 36117 h 1224161"/>
              <a:gd name="connsiteX32" fmla="*/ 1385522 w 1933835"/>
              <a:gd name="connsiteY32" fmla="*/ 0 h 1224161"/>
              <a:gd name="connsiteX0" fmla="*/ 1673553 w 1920187"/>
              <a:gd name="connsiteY0" fmla="*/ 72008 h 1224134"/>
              <a:gd name="connsiteX1" fmla="*/ 1457529 w 1920187"/>
              <a:gd name="connsiteY1" fmla="*/ 576064 h 1224134"/>
              <a:gd name="connsiteX2" fmla="*/ 1673554 w 1920187"/>
              <a:gd name="connsiteY2" fmla="*/ 864095 h 1224134"/>
              <a:gd name="connsiteX3" fmla="*/ 1889578 w 1920187"/>
              <a:gd name="connsiteY3" fmla="*/ 1224134 h 1224134"/>
              <a:gd name="connsiteX4" fmla="*/ 1489899 w 1920187"/>
              <a:gd name="connsiteY4" fmla="*/ 1027707 h 1224134"/>
              <a:gd name="connsiteX5" fmla="*/ 1169498 w 1920187"/>
              <a:gd name="connsiteY5" fmla="*/ 864094 h 1224134"/>
              <a:gd name="connsiteX6" fmla="*/ 1404519 w 1920187"/>
              <a:gd name="connsiteY6" fmla="*/ 628648 h 1224134"/>
              <a:gd name="connsiteX7" fmla="*/ 1316736 w 1920187"/>
              <a:gd name="connsiteY7" fmla="*/ 621333 h 1224134"/>
              <a:gd name="connsiteX8" fmla="*/ 1236269 w 1920187"/>
              <a:gd name="connsiteY8" fmla="*/ 650594 h 1224134"/>
              <a:gd name="connsiteX9" fmla="*/ 1104596 w 1920187"/>
              <a:gd name="connsiteY9" fmla="*/ 650594 h 1224134"/>
              <a:gd name="connsiteX10" fmla="*/ 980237 w 1920187"/>
              <a:gd name="connsiteY10" fmla="*/ 614018 h 1224134"/>
              <a:gd name="connsiteX11" fmla="*/ 811988 w 1920187"/>
              <a:gd name="connsiteY11" fmla="*/ 555496 h 1224134"/>
              <a:gd name="connsiteX12" fmla="*/ 716890 w 1920187"/>
              <a:gd name="connsiteY12" fmla="*/ 555496 h 1224134"/>
              <a:gd name="connsiteX13" fmla="*/ 555956 w 1920187"/>
              <a:gd name="connsiteY13" fmla="*/ 518920 h 1224134"/>
              <a:gd name="connsiteX14" fmla="*/ 490119 w 1920187"/>
              <a:gd name="connsiteY14" fmla="*/ 496974 h 1224134"/>
              <a:gd name="connsiteX15" fmla="*/ 351130 w 1920187"/>
              <a:gd name="connsiteY15" fmla="*/ 526235 h 1224134"/>
              <a:gd name="connsiteX16" fmla="*/ 277978 w 1920187"/>
              <a:gd name="connsiteY16" fmla="*/ 526235 h 1224134"/>
              <a:gd name="connsiteX17" fmla="*/ 153620 w 1920187"/>
              <a:gd name="connsiteY17" fmla="*/ 482344 h 1224134"/>
              <a:gd name="connsiteX18" fmla="*/ 58522 w 1920187"/>
              <a:gd name="connsiteY18" fmla="*/ 409192 h 1224134"/>
              <a:gd name="connsiteX19" fmla="*/ 58522 w 1920187"/>
              <a:gd name="connsiteY19" fmla="*/ 409192 h 1224134"/>
              <a:gd name="connsiteX20" fmla="*/ 0 w 1920187"/>
              <a:gd name="connsiteY20" fmla="*/ 372616 h 1224134"/>
              <a:gd name="connsiteX21" fmla="*/ 7316 w 1920187"/>
              <a:gd name="connsiteY21" fmla="*/ 328725 h 1224134"/>
              <a:gd name="connsiteX22" fmla="*/ 43892 w 1920187"/>
              <a:gd name="connsiteY22" fmla="*/ 299464 h 1224134"/>
              <a:gd name="connsiteX23" fmla="*/ 102413 w 1920187"/>
              <a:gd name="connsiteY23" fmla="*/ 343355 h 1224134"/>
              <a:gd name="connsiteX24" fmla="*/ 197511 w 1920187"/>
              <a:gd name="connsiteY24" fmla="*/ 401877 h 1224134"/>
              <a:gd name="connsiteX25" fmla="*/ 358445 w 1920187"/>
              <a:gd name="connsiteY25" fmla="*/ 409192 h 1224134"/>
              <a:gd name="connsiteX26" fmla="*/ 460858 w 1920187"/>
              <a:gd name="connsiteY26" fmla="*/ 357986 h 1224134"/>
              <a:gd name="connsiteX27" fmla="*/ 548640 w 1920187"/>
              <a:gd name="connsiteY27" fmla="*/ 299464 h 1224134"/>
              <a:gd name="connsiteX28" fmla="*/ 563271 w 1920187"/>
              <a:gd name="connsiteY28" fmla="*/ 204366 h 1224134"/>
              <a:gd name="connsiteX29" fmla="*/ 738836 w 1920187"/>
              <a:gd name="connsiteY29" fmla="*/ 145845 h 1224134"/>
              <a:gd name="connsiteX30" fmla="*/ 929031 w 1920187"/>
              <a:gd name="connsiteY30" fmla="*/ 109269 h 1224134"/>
              <a:gd name="connsiteX31" fmla="*/ 1060704 w 1920187"/>
              <a:gd name="connsiteY31" fmla="*/ 58062 h 1224134"/>
              <a:gd name="connsiteX32" fmla="*/ 1185063 w 1920187"/>
              <a:gd name="connsiteY32" fmla="*/ 36117 h 1224134"/>
              <a:gd name="connsiteX33" fmla="*/ 1385522 w 1920187"/>
              <a:gd name="connsiteY33" fmla="*/ 0 h 1224134"/>
              <a:gd name="connsiteX0" fmla="*/ 1673553 w 1920187"/>
              <a:gd name="connsiteY0" fmla="*/ 72008 h 1368150"/>
              <a:gd name="connsiteX1" fmla="*/ 1457529 w 1920187"/>
              <a:gd name="connsiteY1" fmla="*/ 576064 h 1368150"/>
              <a:gd name="connsiteX2" fmla="*/ 1673554 w 1920187"/>
              <a:gd name="connsiteY2" fmla="*/ 864095 h 1368150"/>
              <a:gd name="connsiteX3" fmla="*/ 1889578 w 1920187"/>
              <a:gd name="connsiteY3" fmla="*/ 1224134 h 1368150"/>
              <a:gd name="connsiteX4" fmla="*/ 1529538 w 1920187"/>
              <a:gd name="connsiteY4" fmla="*/ 1368150 h 1368150"/>
              <a:gd name="connsiteX5" fmla="*/ 1169498 w 1920187"/>
              <a:gd name="connsiteY5" fmla="*/ 864094 h 1368150"/>
              <a:gd name="connsiteX6" fmla="*/ 1404519 w 1920187"/>
              <a:gd name="connsiteY6" fmla="*/ 628648 h 1368150"/>
              <a:gd name="connsiteX7" fmla="*/ 1316736 w 1920187"/>
              <a:gd name="connsiteY7" fmla="*/ 621333 h 1368150"/>
              <a:gd name="connsiteX8" fmla="*/ 1236269 w 1920187"/>
              <a:gd name="connsiteY8" fmla="*/ 650594 h 1368150"/>
              <a:gd name="connsiteX9" fmla="*/ 1104596 w 1920187"/>
              <a:gd name="connsiteY9" fmla="*/ 650594 h 1368150"/>
              <a:gd name="connsiteX10" fmla="*/ 980237 w 1920187"/>
              <a:gd name="connsiteY10" fmla="*/ 614018 h 1368150"/>
              <a:gd name="connsiteX11" fmla="*/ 811988 w 1920187"/>
              <a:gd name="connsiteY11" fmla="*/ 555496 h 1368150"/>
              <a:gd name="connsiteX12" fmla="*/ 716890 w 1920187"/>
              <a:gd name="connsiteY12" fmla="*/ 555496 h 1368150"/>
              <a:gd name="connsiteX13" fmla="*/ 555956 w 1920187"/>
              <a:gd name="connsiteY13" fmla="*/ 518920 h 1368150"/>
              <a:gd name="connsiteX14" fmla="*/ 490119 w 1920187"/>
              <a:gd name="connsiteY14" fmla="*/ 496974 h 1368150"/>
              <a:gd name="connsiteX15" fmla="*/ 351130 w 1920187"/>
              <a:gd name="connsiteY15" fmla="*/ 526235 h 1368150"/>
              <a:gd name="connsiteX16" fmla="*/ 277978 w 1920187"/>
              <a:gd name="connsiteY16" fmla="*/ 526235 h 1368150"/>
              <a:gd name="connsiteX17" fmla="*/ 153620 w 1920187"/>
              <a:gd name="connsiteY17" fmla="*/ 482344 h 1368150"/>
              <a:gd name="connsiteX18" fmla="*/ 58522 w 1920187"/>
              <a:gd name="connsiteY18" fmla="*/ 409192 h 1368150"/>
              <a:gd name="connsiteX19" fmla="*/ 58522 w 1920187"/>
              <a:gd name="connsiteY19" fmla="*/ 409192 h 1368150"/>
              <a:gd name="connsiteX20" fmla="*/ 0 w 1920187"/>
              <a:gd name="connsiteY20" fmla="*/ 372616 h 1368150"/>
              <a:gd name="connsiteX21" fmla="*/ 7316 w 1920187"/>
              <a:gd name="connsiteY21" fmla="*/ 328725 h 1368150"/>
              <a:gd name="connsiteX22" fmla="*/ 43892 w 1920187"/>
              <a:gd name="connsiteY22" fmla="*/ 299464 h 1368150"/>
              <a:gd name="connsiteX23" fmla="*/ 102413 w 1920187"/>
              <a:gd name="connsiteY23" fmla="*/ 343355 h 1368150"/>
              <a:gd name="connsiteX24" fmla="*/ 197511 w 1920187"/>
              <a:gd name="connsiteY24" fmla="*/ 401877 h 1368150"/>
              <a:gd name="connsiteX25" fmla="*/ 358445 w 1920187"/>
              <a:gd name="connsiteY25" fmla="*/ 409192 h 1368150"/>
              <a:gd name="connsiteX26" fmla="*/ 460858 w 1920187"/>
              <a:gd name="connsiteY26" fmla="*/ 357986 h 1368150"/>
              <a:gd name="connsiteX27" fmla="*/ 548640 w 1920187"/>
              <a:gd name="connsiteY27" fmla="*/ 299464 h 1368150"/>
              <a:gd name="connsiteX28" fmla="*/ 563271 w 1920187"/>
              <a:gd name="connsiteY28" fmla="*/ 204366 h 1368150"/>
              <a:gd name="connsiteX29" fmla="*/ 738836 w 1920187"/>
              <a:gd name="connsiteY29" fmla="*/ 145845 h 1368150"/>
              <a:gd name="connsiteX30" fmla="*/ 929031 w 1920187"/>
              <a:gd name="connsiteY30" fmla="*/ 109269 h 1368150"/>
              <a:gd name="connsiteX31" fmla="*/ 1060704 w 1920187"/>
              <a:gd name="connsiteY31" fmla="*/ 58062 h 1368150"/>
              <a:gd name="connsiteX32" fmla="*/ 1185063 w 1920187"/>
              <a:gd name="connsiteY32" fmla="*/ 36117 h 1368150"/>
              <a:gd name="connsiteX33" fmla="*/ 1385522 w 1920187"/>
              <a:gd name="connsiteY33" fmla="*/ 0 h 1368150"/>
              <a:gd name="connsiteX0" fmla="*/ 1673553 w 1920187"/>
              <a:gd name="connsiteY0" fmla="*/ 72008 h 1368150"/>
              <a:gd name="connsiteX1" fmla="*/ 1457529 w 1920187"/>
              <a:gd name="connsiteY1" fmla="*/ 576064 h 1368150"/>
              <a:gd name="connsiteX2" fmla="*/ 1673554 w 1920187"/>
              <a:gd name="connsiteY2" fmla="*/ 864095 h 1368150"/>
              <a:gd name="connsiteX3" fmla="*/ 1889578 w 1920187"/>
              <a:gd name="connsiteY3" fmla="*/ 1224134 h 1368150"/>
              <a:gd name="connsiteX4" fmla="*/ 1529538 w 1920187"/>
              <a:gd name="connsiteY4" fmla="*/ 1368150 h 1368150"/>
              <a:gd name="connsiteX5" fmla="*/ 1326126 w 1920187"/>
              <a:gd name="connsiteY5" fmla="*/ 1082298 h 1368150"/>
              <a:gd name="connsiteX6" fmla="*/ 1169498 w 1920187"/>
              <a:gd name="connsiteY6" fmla="*/ 864094 h 1368150"/>
              <a:gd name="connsiteX7" fmla="*/ 1404519 w 1920187"/>
              <a:gd name="connsiteY7" fmla="*/ 628648 h 1368150"/>
              <a:gd name="connsiteX8" fmla="*/ 1316736 w 1920187"/>
              <a:gd name="connsiteY8" fmla="*/ 621333 h 1368150"/>
              <a:gd name="connsiteX9" fmla="*/ 1236269 w 1920187"/>
              <a:gd name="connsiteY9" fmla="*/ 650594 h 1368150"/>
              <a:gd name="connsiteX10" fmla="*/ 1104596 w 1920187"/>
              <a:gd name="connsiteY10" fmla="*/ 650594 h 1368150"/>
              <a:gd name="connsiteX11" fmla="*/ 980237 w 1920187"/>
              <a:gd name="connsiteY11" fmla="*/ 614018 h 1368150"/>
              <a:gd name="connsiteX12" fmla="*/ 811988 w 1920187"/>
              <a:gd name="connsiteY12" fmla="*/ 555496 h 1368150"/>
              <a:gd name="connsiteX13" fmla="*/ 716890 w 1920187"/>
              <a:gd name="connsiteY13" fmla="*/ 555496 h 1368150"/>
              <a:gd name="connsiteX14" fmla="*/ 555956 w 1920187"/>
              <a:gd name="connsiteY14" fmla="*/ 518920 h 1368150"/>
              <a:gd name="connsiteX15" fmla="*/ 490119 w 1920187"/>
              <a:gd name="connsiteY15" fmla="*/ 496974 h 1368150"/>
              <a:gd name="connsiteX16" fmla="*/ 351130 w 1920187"/>
              <a:gd name="connsiteY16" fmla="*/ 526235 h 1368150"/>
              <a:gd name="connsiteX17" fmla="*/ 277978 w 1920187"/>
              <a:gd name="connsiteY17" fmla="*/ 526235 h 1368150"/>
              <a:gd name="connsiteX18" fmla="*/ 153620 w 1920187"/>
              <a:gd name="connsiteY18" fmla="*/ 482344 h 1368150"/>
              <a:gd name="connsiteX19" fmla="*/ 58522 w 1920187"/>
              <a:gd name="connsiteY19" fmla="*/ 409192 h 1368150"/>
              <a:gd name="connsiteX20" fmla="*/ 58522 w 1920187"/>
              <a:gd name="connsiteY20" fmla="*/ 409192 h 1368150"/>
              <a:gd name="connsiteX21" fmla="*/ 0 w 1920187"/>
              <a:gd name="connsiteY21" fmla="*/ 372616 h 1368150"/>
              <a:gd name="connsiteX22" fmla="*/ 7316 w 1920187"/>
              <a:gd name="connsiteY22" fmla="*/ 328725 h 1368150"/>
              <a:gd name="connsiteX23" fmla="*/ 43892 w 1920187"/>
              <a:gd name="connsiteY23" fmla="*/ 299464 h 1368150"/>
              <a:gd name="connsiteX24" fmla="*/ 102413 w 1920187"/>
              <a:gd name="connsiteY24" fmla="*/ 343355 h 1368150"/>
              <a:gd name="connsiteX25" fmla="*/ 197511 w 1920187"/>
              <a:gd name="connsiteY25" fmla="*/ 401877 h 1368150"/>
              <a:gd name="connsiteX26" fmla="*/ 358445 w 1920187"/>
              <a:gd name="connsiteY26" fmla="*/ 409192 h 1368150"/>
              <a:gd name="connsiteX27" fmla="*/ 460858 w 1920187"/>
              <a:gd name="connsiteY27" fmla="*/ 357986 h 1368150"/>
              <a:gd name="connsiteX28" fmla="*/ 548640 w 1920187"/>
              <a:gd name="connsiteY28" fmla="*/ 299464 h 1368150"/>
              <a:gd name="connsiteX29" fmla="*/ 563271 w 1920187"/>
              <a:gd name="connsiteY29" fmla="*/ 204366 h 1368150"/>
              <a:gd name="connsiteX30" fmla="*/ 738836 w 1920187"/>
              <a:gd name="connsiteY30" fmla="*/ 145845 h 1368150"/>
              <a:gd name="connsiteX31" fmla="*/ 929031 w 1920187"/>
              <a:gd name="connsiteY31" fmla="*/ 109269 h 1368150"/>
              <a:gd name="connsiteX32" fmla="*/ 1060704 w 1920187"/>
              <a:gd name="connsiteY32" fmla="*/ 58062 h 1368150"/>
              <a:gd name="connsiteX33" fmla="*/ 1185063 w 1920187"/>
              <a:gd name="connsiteY33" fmla="*/ 36117 h 1368150"/>
              <a:gd name="connsiteX34" fmla="*/ 1385522 w 1920187"/>
              <a:gd name="connsiteY34" fmla="*/ 0 h 1368150"/>
              <a:gd name="connsiteX0" fmla="*/ 1673553 w 1920187"/>
              <a:gd name="connsiteY0" fmla="*/ 72008 h 1368150"/>
              <a:gd name="connsiteX1" fmla="*/ 1457529 w 1920187"/>
              <a:gd name="connsiteY1" fmla="*/ 576064 h 1368150"/>
              <a:gd name="connsiteX2" fmla="*/ 1673554 w 1920187"/>
              <a:gd name="connsiteY2" fmla="*/ 864095 h 1368150"/>
              <a:gd name="connsiteX3" fmla="*/ 1889578 w 1920187"/>
              <a:gd name="connsiteY3" fmla="*/ 1224134 h 1368150"/>
              <a:gd name="connsiteX4" fmla="*/ 1529538 w 1920187"/>
              <a:gd name="connsiteY4" fmla="*/ 1368150 h 1368150"/>
              <a:gd name="connsiteX5" fmla="*/ 1241506 w 1920187"/>
              <a:gd name="connsiteY5" fmla="*/ 1224134 h 1368150"/>
              <a:gd name="connsiteX6" fmla="*/ 1169498 w 1920187"/>
              <a:gd name="connsiteY6" fmla="*/ 864094 h 1368150"/>
              <a:gd name="connsiteX7" fmla="*/ 1404519 w 1920187"/>
              <a:gd name="connsiteY7" fmla="*/ 628648 h 1368150"/>
              <a:gd name="connsiteX8" fmla="*/ 1316736 w 1920187"/>
              <a:gd name="connsiteY8" fmla="*/ 621333 h 1368150"/>
              <a:gd name="connsiteX9" fmla="*/ 1236269 w 1920187"/>
              <a:gd name="connsiteY9" fmla="*/ 650594 h 1368150"/>
              <a:gd name="connsiteX10" fmla="*/ 1104596 w 1920187"/>
              <a:gd name="connsiteY10" fmla="*/ 650594 h 1368150"/>
              <a:gd name="connsiteX11" fmla="*/ 980237 w 1920187"/>
              <a:gd name="connsiteY11" fmla="*/ 614018 h 1368150"/>
              <a:gd name="connsiteX12" fmla="*/ 811988 w 1920187"/>
              <a:gd name="connsiteY12" fmla="*/ 555496 h 1368150"/>
              <a:gd name="connsiteX13" fmla="*/ 716890 w 1920187"/>
              <a:gd name="connsiteY13" fmla="*/ 555496 h 1368150"/>
              <a:gd name="connsiteX14" fmla="*/ 555956 w 1920187"/>
              <a:gd name="connsiteY14" fmla="*/ 518920 h 1368150"/>
              <a:gd name="connsiteX15" fmla="*/ 490119 w 1920187"/>
              <a:gd name="connsiteY15" fmla="*/ 496974 h 1368150"/>
              <a:gd name="connsiteX16" fmla="*/ 351130 w 1920187"/>
              <a:gd name="connsiteY16" fmla="*/ 526235 h 1368150"/>
              <a:gd name="connsiteX17" fmla="*/ 277978 w 1920187"/>
              <a:gd name="connsiteY17" fmla="*/ 526235 h 1368150"/>
              <a:gd name="connsiteX18" fmla="*/ 153620 w 1920187"/>
              <a:gd name="connsiteY18" fmla="*/ 482344 h 1368150"/>
              <a:gd name="connsiteX19" fmla="*/ 58522 w 1920187"/>
              <a:gd name="connsiteY19" fmla="*/ 409192 h 1368150"/>
              <a:gd name="connsiteX20" fmla="*/ 58522 w 1920187"/>
              <a:gd name="connsiteY20" fmla="*/ 409192 h 1368150"/>
              <a:gd name="connsiteX21" fmla="*/ 0 w 1920187"/>
              <a:gd name="connsiteY21" fmla="*/ 372616 h 1368150"/>
              <a:gd name="connsiteX22" fmla="*/ 7316 w 1920187"/>
              <a:gd name="connsiteY22" fmla="*/ 328725 h 1368150"/>
              <a:gd name="connsiteX23" fmla="*/ 43892 w 1920187"/>
              <a:gd name="connsiteY23" fmla="*/ 299464 h 1368150"/>
              <a:gd name="connsiteX24" fmla="*/ 102413 w 1920187"/>
              <a:gd name="connsiteY24" fmla="*/ 343355 h 1368150"/>
              <a:gd name="connsiteX25" fmla="*/ 197511 w 1920187"/>
              <a:gd name="connsiteY25" fmla="*/ 401877 h 1368150"/>
              <a:gd name="connsiteX26" fmla="*/ 358445 w 1920187"/>
              <a:gd name="connsiteY26" fmla="*/ 409192 h 1368150"/>
              <a:gd name="connsiteX27" fmla="*/ 460858 w 1920187"/>
              <a:gd name="connsiteY27" fmla="*/ 357986 h 1368150"/>
              <a:gd name="connsiteX28" fmla="*/ 548640 w 1920187"/>
              <a:gd name="connsiteY28" fmla="*/ 299464 h 1368150"/>
              <a:gd name="connsiteX29" fmla="*/ 563271 w 1920187"/>
              <a:gd name="connsiteY29" fmla="*/ 204366 h 1368150"/>
              <a:gd name="connsiteX30" fmla="*/ 738836 w 1920187"/>
              <a:gd name="connsiteY30" fmla="*/ 145845 h 1368150"/>
              <a:gd name="connsiteX31" fmla="*/ 929031 w 1920187"/>
              <a:gd name="connsiteY31" fmla="*/ 109269 h 1368150"/>
              <a:gd name="connsiteX32" fmla="*/ 1060704 w 1920187"/>
              <a:gd name="connsiteY32" fmla="*/ 58062 h 1368150"/>
              <a:gd name="connsiteX33" fmla="*/ 1185063 w 1920187"/>
              <a:gd name="connsiteY33" fmla="*/ 36117 h 1368150"/>
              <a:gd name="connsiteX34" fmla="*/ 1385522 w 1920187"/>
              <a:gd name="connsiteY34" fmla="*/ 0 h 1368150"/>
              <a:gd name="connsiteX0" fmla="*/ 1673553 w 2064203"/>
              <a:gd name="connsiteY0" fmla="*/ 72008 h 1368150"/>
              <a:gd name="connsiteX1" fmla="*/ 1457529 w 2064203"/>
              <a:gd name="connsiteY1" fmla="*/ 576064 h 1368150"/>
              <a:gd name="connsiteX2" fmla="*/ 1673554 w 2064203"/>
              <a:gd name="connsiteY2" fmla="*/ 864095 h 1368150"/>
              <a:gd name="connsiteX3" fmla="*/ 2033594 w 2064203"/>
              <a:gd name="connsiteY3" fmla="*/ 1152126 h 1368150"/>
              <a:gd name="connsiteX4" fmla="*/ 1529538 w 2064203"/>
              <a:gd name="connsiteY4" fmla="*/ 1368150 h 1368150"/>
              <a:gd name="connsiteX5" fmla="*/ 1241506 w 2064203"/>
              <a:gd name="connsiteY5" fmla="*/ 1224134 h 1368150"/>
              <a:gd name="connsiteX6" fmla="*/ 1169498 w 2064203"/>
              <a:gd name="connsiteY6" fmla="*/ 864094 h 1368150"/>
              <a:gd name="connsiteX7" fmla="*/ 1404519 w 2064203"/>
              <a:gd name="connsiteY7" fmla="*/ 628648 h 1368150"/>
              <a:gd name="connsiteX8" fmla="*/ 1316736 w 2064203"/>
              <a:gd name="connsiteY8" fmla="*/ 621333 h 1368150"/>
              <a:gd name="connsiteX9" fmla="*/ 1236269 w 2064203"/>
              <a:gd name="connsiteY9" fmla="*/ 650594 h 1368150"/>
              <a:gd name="connsiteX10" fmla="*/ 1104596 w 2064203"/>
              <a:gd name="connsiteY10" fmla="*/ 650594 h 1368150"/>
              <a:gd name="connsiteX11" fmla="*/ 980237 w 2064203"/>
              <a:gd name="connsiteY11" fmla="*/ 614018 h 1368150"/>
              <a:gd name="connsiteX12" fmla="*/ 811988 w 2064203"/>
              <a:gd name="connsiteY12" fmla="*/ 555496 h 1368150"/>
              <a:gd name="connsiteX13" fmla="*/ 716890 w 2064203"/>
              <a:gd name="connsiteY13" fmla="*/ 555496 h 1368150"/>
              <a:gd name="connsiteX14" fmla="*/ 555956 w 2064203"/>
              <a:gd name="connsiteY14" fmla="*/ 518920 h 1368150"/>
              <a:gd name="connsiteX15" fmla="*/ 490119 w 2064203"/>
              <a:gd name="connsiteY15" fmla="*/ 496974 h 1368150"/>
              <a:gd name="connsiteX16" fmla="*/ 351130 w 2064203"/>
              <a:gd name="connsiteY16" fmla="*/ 526235 h 1368150"/>
              <a:gd name="connsiteX17" fmla="*/ 277978 w 2064203"/>
              <a:gd name="connsiteY17" fmla="*/ 526235 h 1368150"/>
              <a:gd name="connsiteX18" fmla="*/ 153620 w 2064203"/>
              <a:gd name="connsiteY18" fmla="*/ 482344 h 1368150"/>
              <a:gd name="connsiteX19" fmla="*/ 58522 w 2064203"/>
              <a:gd name="connsiteY19" fmla="*/ 409192 h 1368150"/>
              <a:gd name="connsiteX20" fmla="*/ 58522 w 2064203"/>
              <a:gd name="connsiteY20" fmla="*/ 409192 h 1368150"/>
              <a:gd name="connsiteX21" fmla="*/ 0 w 2064203"/>
              <a:gd name="connsiteY21" fmla="*/ 372616 h 1368150"/>
              <a:gd name="connsiteX22" fmla="*/ 7316 w 2064203"/>
              <a:gd name="connsiteY22" fmla="*/ 328725 h 1368150"/>
              <a:gd name="connsiteX23" fmla="*/ 43892 w 2064203"/>
              <a:gd name="connsiteY23" fmla="*/ 299464 h 1368150"/>
              <a:gd name="connsiteX24" fmla="*/ 102413 w 2064203"/>
              <a:gd name="connsiteY24" fmla="*/ 343355 h 1368150"/>
              <a:gd name="connsiteX25" fmla="*/ 197511 w 2064203"/>
              <a:gd name="connsiteY25" fmla="*/ 401877 h 1368150"/>
              <a:gd name="connsiteX26" fmla="*/ 358445 w 2064203"/>
              <a:gd name="connsiteY26" fmla="*/ 409192 h 1368150"/>
              <a:gd name="connsiteX27" fmla="*/ 460858 w 2064203"/>
              <a:gd name="connsiteY27" fmla="*/ 357986 h 1368150"/>
              <a:gd name="connsiteX28" fmla="*/ 548640 w 2064203"/>
              <a:gd name="connsiteY28" fmla="*/ 299464 h 1368150"/>
              <a:gd name="connsiteX29" fmla="*/ 563271 w 2064203"/>
              <a:gd name="connsiteY29" fmla="*/ 204366 h 1368150"/>
              <a:gd name="connsiteX30" fmla="*/ 738836 w 2064203"/>
              <a:gd name="connsiteY30" fmla="*/ 145845 h 1368150"/>
              <a:gd name="connsiteX31" fmla="*/ 929031 w 2064203"/>
              <a:gd name="connsiteY31" fmla="*/ 109269 h 1368150"/>
              <a:gd name="connsiteX32" fmla="*/ 1060704 w 2064203"/>
              <a:gd name="connsiteY32" fmla="*/ 58062 h 1368150"/>
              <a:gd name="connsiteX33" fmla="*/ 1185063 w 2064203"/>
              <a:gd name="connsiteY33" fmla="*/ 36117 h 1368150"/>
              <a:gd name="connsiteX34" fmla="*/ 1385522 w 2064203"/>
              <a:gd name="connsiteY34" fmla="*/ 0 h 1368150"/>
              <a:gd name="connsiteX0" fmla="*/ 1673553 w 1685555"/>
              <a:gd name="connsiteY0" fmla="*/ 72008 h 1368150"/>
              <a:gd name="connsiteX1" fmla="*/ 1457529 w 1685555"/>
              <a:gd name="connsiteY1" fmla="*/ 576064 h 1368150"/>
              <a:gd name="connsiteX2" fmla="*/ 1673554 w 1685555"/>
              <a:gd name="connsiteY2" fmla="*/ 864095 h 1368150"/>
              <a:gd name="connsiteX3" fmla="*/ 1529538 w 1685555"/>
              <a:gd name="connsiteY3" fmla="*/ 1368150 h 1368150"/>
              <a:gd name="connsiteX4" fmla="*/ 1241506 w 1685555"/>
              <a:gd name="connsiteY4" fmla="*/ 1224134 h 1368150"/>
              <a:gd name="connsiteX5" fmla="*/ 1169498 w 1685555"/>
              <a:gd name="connsiteY5" fmla="*/ 864094 h 1368150"/>
              <a:gd name="connsiteX6" fmla="*/ 1404519 w 1685555"/>
              <a:gd name="connsiteY6" fmla="*/ 628648 h 1368150"/>
              <a:gd name="connsiteX7" fmla="*/ 1316736 w 1685555"/>
              <a:gd name="connsiteY7" fmla="*/ 621333 h 1368150"/>
              <a:gd name="connsiteX8" fmla="*/ 1236269 w 1685555"/>
              <a:gd name="connsiteY8" fmla="*/ 650594 h 1368150"/>
              <a:gd name="connsiteX9" fmla="*/ 1104596 w 1685555"/>
              <a:gd name="connsiteY9" fmla="*/ 650594 h 1368150"/>
              <a:gd name="connsiteX10" fmla="*/ 980237 w 1685555"/>
              <a:gd name="connsiteY10" fmla="*/ 614018 h 1368150"/>
              <a:gd name="connsiteX11" fmla="*/ 811988 w 1685555"/>
              <a:gd name="connsiteY11" fmla="*/ 555496 h 1368150"/>
              <a:gd name="connsiteX12" fmla="*/ 716890 w 1685555"/>
              <a:gd name="connsiteY12" fmla="*/ 555496 h 1368150"/>
              <a:gd name="connsiteX13" fmla="*/ 555956 w 1685555"/>
              <a:gd name="connsiteY13" fmla="*/ 518920 h 1368150"/>
              <a:gd name="connsiteX14" fmla="*/ 490119 w 1685555"/>
              <a:gd name="connsiteY14" fmla="*/ 496974 h 1368150"/>
              <a:gd name="connsiteX15" fmla="*/ 351130 w 1685555"/>
              <a:gd name="connsiteY15" fmla="*/ 526235 h 1368150"/>
              <a:gd name="connsiteX16" fmla="*/ 277978 w 1685555"/>
              <a:gd name="connsiteY16" fmla="*/ 526235 h 1368150"/>
              <a:gd name="connsiteX17" fmla="*/ 153620 w 1685555"/>
              <a:gd name="connsiteY17" fmla="*/ 482344 h 1368150"/>
              <a:gd name="connsiteX18" fmla="*/ 58522 w 1685555"/>
              <a:gd name="connsiteY18" fmla="*/ 409192 h 1368150"/>
              <a:gd name="connsiteX19" fmla="*/ 58522 w 1685555"/>
              <a:gd name="connsiteY19" fmla="*/ 409192 h 1368150"/>
              <a:gd name="connsiteX20" fmla="*/ 0 w 1685555"/>
              <a:gd name="connsiteY20" fmla="*/ 372616 h 1368150"/>
              <a:gd name="connsiteX21" fmla="*/ 7316 w 1685555"/>
              <a:gd name="connsiteY21" fmla="*/ 328725 h 1368150"/>
              <a:gd name="connsiteX22" fmla="*/ 43892 w 1685555"/>
              <a:gd name="connsiteY22" fmla="*/ 299464 h 1368150"/>
              <a:gd name="connsiteX23" fmla="*/ 102413 w 1685555"/>
              <a:gd name="connsiteY23" fmla="*/ 343355 h 1368150"/>
              <a:gd name="connsiteX24" fmla="*/ 197511 w 1685555"/>
              <a:gd name="connsiteY24" fmla="*/ 401877 h 1368150"/>
              <a:gd name="connsiteX25" fmla="*/ 358445 w 1685555"/>
              <a:gd name="connsiteY25" fmla="*/ 409192 h 1368150"/>
              <a:gd name="connsiteX26" fmla="*/ 460858 w 1685555"/>
              <a:gd name="connsiteY26" fmla="*/ 357986 h 1368150"/>
              <a:gd name="connsiteX27" fmla="*/ 548640 w 1685555"/>
              <a:gd name="connsiteY27" fmla="*/ 299464 h 1368150"/>
              <a:gd name="connsiteX28" fmla="*/ 563271 w 1685555"/>
              <a:gd name="connsiteY28" fmla="*/ 204366 h 1368150"/>
              <a:gd name="connsiteX29" fmla="*/ 738836 w 1685555"/>
              <a:gd name="connsiteY29" fmla="*/ 145845 h 1368150"/>
              <a:gd name="connsiteX30" fmla="*/ 929031 w 1685555"/>
              <a:gd name="connsiteY30" fmla="*/ 109269 h 1368150"/>
              <a:gd name="connsiteX31" fmla="*/ 1060704 w 1685555"/>
              <a:gd name="connsiteY31" fmla="*/ 58062 h 1368150"/>
              <a:gd name="connsiteX32" fmla="*/ 1185063 w 1685555"/>
              <a:gd name="connsiteY32" fmla="*/ 36117 h 1368150"/>
              <a:gd name="connsiteX33" fmla="*/ 1385522 w 1685555"/>
              <a:gd name="connsiteY33" fmla="*/ 0 h 1368150"/>
              <a:gd name="connsiteX0" fmla="*/ 1673553 w 1701695"/>
              <a:gd name="connsiteY0" fmla="*/ 72008 h 1368150"/>
              <a:gd name="connsiteX1" fmla="*/ 1457529 w 1701695"/>
              <a:gd name="connsiteY1" fmla="*/ 576064 h 1368150"/>
              <a:gd name="connsiteX2" fmla="*/ 1673554 w 1701695"/>
              <a:gd name="connsiteY2" fmla="*/ 864095 h 1368150"/>
              <a:gd name="connsiteX3" fmla="*/ 1626377 w 1701695"/>
              <a:gd name="connsiteY3" fmla="*/ 1109593 h 1368150"/>
              <a:gd name="connsiteX4" fmla="*/ 1529538 w 1701695"/>
              <a:gd name="connsiteY4" fmla="*/ 1368150 h 1368150"/>
              <a:gd name="connsiteX5" fmla="*/ 1241506 w 1701695"/>
              <a:gd name="connsiteY5" fmla="*/ 1224134 h 1368150"/>
              <a:gd name="connsiteX6" fmla="*/ 1169498 w 1701695"/>
              <a:gd name="connsiteY6" fmla="*/ 864094 h 1368150"/>
              <a:gd name="connsiteX7" fmla="*/ 1404519 w 1701695"/>
              <a:gd name="connsiteY7" fmla="*/ 628648 h 1368150"/>
              <a:gd name="connsiteX8" fmla="*/ 1316736 w 1701695"/>
              <a:gd name="connsiteY8" fmla="*/ 621333 h 1368150"/>
              <a:gd name="connsiteX9" fmla="*/ 1236269 w 1701695"/>
              <a:gd name="connsiteY9" fmla="*/ 650594 h 1368150"/>
              <a:gd name="connsiteX10" fmla="*/ 1104596 w 1701695"/>
              <a:gd name="connsiteY10" fmla="*/ 650594 h 1368150"/>
              <a:gd name="connsiteX11" fmla="*/ 980237 w 1701695"/>
              <a:gd name="connsiteY11" fmla="*/ 614018 h 1368150"/>
              <a:gd name="connsiteX12" fmla="*/ 811988 w 1701695"/>
              <a:gd name="connsiteY12" fmla="*/ 555496 h 1368150"/>
              <a:gd name="connsiteX13" fmla="*/ 716890 w 1701695"/>
              <a:gd name="connsiteY13" fmla="*/ 555496 h 1368150"/>
              <a:gd name="connsiteX14" fmla="*/ 555956 w 1701695"/>
              <a:gd name="connsiteY14" fmla="*/ 518920 h 1368150"/>
              <a:gd name="connsiteX15" fmla="*/ 490119 w 1701695"/>
              <a:gd name="connsiteY15" fmla="*/ 496974 h 1368150"/>
              <a:gd name="connsiteX16" fmla="*/ 351130 w 1701695"/>
              <a:gd name="connsiteY16" fmla="*/ 526235 h 1368150"/>
              <a:gd name="connsiteX17" fmla="*/ 277978 w 1701695"/>
              <a:gd name="connsiteY17" fmla="*/ 526235 h 1368150"/>
              <a:gd name="connsiteX18" fmla="*/ 153620 w 1701695"/>
              <a:gd name="connsiteY18" fmla="*/ 482344 h 1368150"/>
              <a:gd name="connsiteX19" fmla="*/ 58522 w 1701695"/>
              <a:gd name="connsiteY19" fmla="*/ 409192 h 1368150"/>
              <a:gd name="connsiteX20" fmla="*/ 58522 w 1701695"/>
              <a:gd name="connsiteY20" fmla="*/ 409192 h 1368150"/>
              <a:gd name="connsiteX21" fmla="*/ 0 w 1701695"/>
              <a:gd name="connsiteY21" fmla="*/ 372616 h 1368150"/>
              <a:gd name="connsiteX22" fmla="*/ 7316 w 1701695"/>
              <a:gd name="connsiteY22" fmla="*/ 328725 h 1368150"/>
              <a:gd name="connsiteX23" fmla="*/ 43892 w 1701695"/>
              <a:gd name="connsiteY23" fmla="*/ 299464 h 1368150"/>
              <a:gd name="connsiteX24" fmla="*/ 102413 w 1701695"/>
              <a:gd name="connsiteY24" fmla="*/ 343355 h 1368150"/>
              <a:gd name="connsiteX25" fmla="*/ 197511 w 1701695"/>
              <a:gd name="connsiteY25" fmla="*/ 401877 h 1368150"/>
              <a:gd name="connsiteX26" fmla="*/ 358445 w 1701695"/>
              <a:gd name="connsiteY26" fmla="*/ 409192 h 1368150"/>
              <a:gd name="connsiteX27" fmla="*/ 460858 w 1701695"/>
              <a:gd name="connsiteY27" fmla="*/ 357986 h 1368150"/>
              <a:gd name="connsiteX28" fmla="*/ 548640 w 1701695"/>
              <a:gd name="connsiteY28" fmla="*/ 299464 h 1368150"/>
              <a:gd name="connsiteX29" fmla="*/ 563271 w 1701695"/>
              <a:gd name="connsiteY29" fmla="*/ 204366 h 1368150"/>
              <a:gd name="connsiteX30" fmla="*/ 738836 w 1701695"/>
              <a:gd name="connsiteY30" fmla="*/ 145845 h 1368150"/>
              <a:gd name="connsiteX31" fmla="*/ 929031 w 1701695"/>
              <a:gd name="connsiteY31" fmla="*/ 109269 h 1368150"/>
              <a:gd name="connsiteX32" fmla="*/ 1060704 w 1701695"/>
              <a:gd name="connsiteY32" fmla="*/ 58062 h 1368150"/>
              <a:gd name="connsiteX33" fmla="*/ 1185063 w 1701695"/>
              <a:gd name="connsiteY33" fmla="*/ 36117 h 1368150"/>
              <a:gd name="connsiteX34" fmla="*/ 1385522 w 1701695"/>
              <a:gd name="connsiteY34" fmla="*/ 0 h 1368150"/>
              <a:gd name="connsiteX0" fmla="*/ 1673553 w 1944397"/>
              <a:gd name="connsiteY0" fmla="*/ 72008 h 1368150"/>
              <a:gd name="connsiteX1" fmla="*/ 1457529 w 1944397"/>
              <a:gd name="connsiteY1" fmla="*/ 576064 h 1368150"/>
              <a:gd name="connsiteX2" fmla="*/ 1673554 w 1944397"/>
              <a:gd name="connsiteY2" fmla="*/ 864095 h 1368150"/>
              <a:gd name="connsiteX3" fmla="*/ 1626377 w 1944397"/>
              <a:gd name="connsiteY3" fmla="*/ 1109593 h 1368150"/>
              <a:gd name="connsiteX4" fmla="*/ 1529538 w 1944397"/>
              <a:gd name="connsiteY4" fmla="*/ 1368150 h 1368150"/>
              <a:gd name="connsiteX5" fmla="*/ 1241506 w 1944397"/>
              <a:gd name="connsiteY5" fmla="*/ 1224134 h 1368150"/>
              <a:gd name="connsiteX6" fmla="*/ 1169498 w 1944397"/>
              <a:gd name="connsiteY6" fmla="*/ 864094 h 1368150"/>
              <a:gd name="connsiteX7" fmla="*/ 1404519 w 1944397"/>
              <a:gd name="connsiteY7" fmla="*/ 628648 h 1368150"/>
              <a:gd name="connsiteX8" fmla="*/ 1316736 w 1944397"/>
              <a:gd name="connsiteY8" fmla="*/ 621333 h 1368150"/>
              <a:gd name="connsiteX9" fmla="*/ 1236269 w 1944397"/>
              <a:gd name="connsiteY9" fmla="*/ 650594 h 1368150"/>
              <a:gd name="connsiteX10" fmla="*/ 1104596 w 1944397"/>
              <a:gd name="connsiteY10" fmla="*/ 650594 h 1368150"/>
              <a:gd name="connsiteX11" fmla="*/ 980237 w 1944397"/>
              <a:gd name="connsiteY11" fmla="*/ 614018 h 1368150"/>
              <a:gd name="connsiteX12" fmla="*/ 811988 w 1944397"/>
              <a:gd name="connsiteY12" fmla="*/ 555496 h 1368150"/>
              <a:gd name="connsiteX13" fmla="*/ 716890 w 1944397"/>
              <a:gd name="connsiteY13" fmla="*/ 555496 h 1368150"/>
              <a:gd name="connsiteX14" fmla="*/ 555956 w 1944397"/>
              <a:gd name="connsiteY14" fmla="*/ 518920 h 1368150"/>
              <a:gd name="connsiteX15" fmla="*/ 490119 w 1944397"/>
              <a:gd name="connsiteY15" fmla="*/ 496974 h 1368150"/>
              <a:gd name="connsiteX16" fmla="*/ 351130 w 1944397"/>
              <a:gd name="connsiteY16" fmla="*/ 526235 h 1368150"/>
              <a:gd name="connsiteX17" fmla="*/ 277978 w 1944397"/>
              <a:gd name="connsiteY17" fmla="*/ 526235 h 1368150"/>
              <a:gd name="connsiteX18" fmla="*/ 153620 w 1944397"/>
              <a:gd name="connsiteY18" fmla="*/ 482344 h 1368150"/>
              <a:gd name="connsiteX19" fmla="*/ 58522 w 1944397"/>
              <a:gd name="connsiteY19" fmla="*/ 409192 h 1368150"/>
              <a:gd name="connsiteX20" fmla="*/ 58522 w 1944397"/>
              <a:gd name="connsiteY20" fmla="*/ 409192 h 1368150"/>
              <a:gd name="connsiteX21" fmla="*/ 0 w 1944397"/>
              <a:gd name="connsiteY21" fmla="*/ 372616 h 1368150"/>
              <a:gd name="connsiteX22" fmla="*/ 7316 w 1944397"/>
              <a:gd name="connsiteY22" fmla="*/ 328725 h 1368150"/>
              <a:gd name="connsiteX23" fmla="*/ 43892 w 1944397"/>
              <a:gd name="connsiteY23" fmla="*/ 299464 h 1368150"/>
              <a:gd name="connsiteX24" fmla="*/ 102413 w 1944397"/>
              <a:gd name="connsiteY24" fmla="*/ 343355 h 1368150"/>
              <a:gd name="connsiteX25" fmla="*/ 197511 w 1944397"/>
              <a:gd name="connsiteY25" fmla="*/ 401877 h 1368150"/>
              <a:gd name="connsiteX26" fmla="*/ 358445 w 1944397"/>
              <a:gd name="connsiteY26" fmla="*/ 409192 h 1368150"/>
              <a:gd name="connsiteX27" fmla="*/ 460858 w 1944397"/>
              <a:gd name="connsiteY27" fmla="*/ 357986 h 1368150"/>
              <a:gd name="connsiteX28" fmla="*/ 548640 w 1944397"/>
              <a:gd name="connsiteY28" fmla="*/ 299464 h 1368150"/>
              <a:gd name="connsiteX29" fmla="*/ 563271 w 1944397"/>
              <a:gd name="connsiteY29" fmla="*/ 204366 h 1368150"/>
              <a:gd name="connsiteX30" fmla="*/ 738836 w 1944397"/>
              <a:gd name="connsiteY30" fmla="*/ 145845 h 1368150"/>
              <a:gd name="connsiteX31" fmla="*/ 929031 w 1944397"/>
              <a:gd name="connsiteY31" fmla="*/ 109269 h 1368150"/>
              <a:gd name="connsiteX32" fmla="*/ 1060704 w 1944397"/>
              <a:gd name="connsiteY32" fmla="*/ 58062 h 1368150"/>
              <a:gd name="connsiteX33" fmla="*/ 1185063 w 1944397"/>
              <a:gd name="connsiteY33" fmla="*/ 36117 h 1368150"/>
              <a:gd name="connsiteX34" fmla="*/ 1385522 w 1944397"/>
              <a:gd name="connsiteY34" fmla="*/ 0 h 1368150"/>
              <a:gd name="connsiteX0" fmla="*/ 1673553 w 2135590"/>
              <a:gd name="connsiteY0" fmla="*/ 72008 h 1368150"/>
              <a:gd name="connsiteX1" fmla="*/ 1457529 w 2135590"/>
              <a:gd name="connsiteY1" fmla="*/ 576064 h 1368150"/>
              <a:gd name="connsiteX2" fmla="*/ 1673554 w 2135590"/>
              <a:gd name="connsiteY2" fmla="*/ 864095 h 1368150"/>
              <a:gd name="connsiteX3" fmla="*/ 1817570 w 2135590"/>
              <a:gd name="connsiteY3" fmla="*/ 1224134 h 1368150"/>
              <a:gd name="connsiteX4" fmla="*/ 1529538 w 2135590"/>
              <a:gd name="connsiteY4" fmla="*/ 1368150 h 1368150"/>
              <a:gd name="connsiteX5" fmla="*/ 1241506 w 2135590"/>
              <a:gd name="connsiteY5" fmla="*/ 1224134 h 1368150"/>
              <a:gd name="connsiteX6" fmla="*/ 1169498 w 2135590"/>
              <a:gd name="connsiteY6" fmla="*/ 864094 h 1368150"/>
              <a:gd name="connsiteX7" fmla="*/ 1404519 w 2135590"/>
              <a:gd name="connsiteY7" fmla="*/ 628648 h 1368150"/>
              <a:gd name="connsiteX8" fmla="*/ 1316736 w 2135590"/>
              <a:gd name="connsiteY8" fmla="*/ 621333 h 1368150"/>
              <a:gd name="connsiteX9" fmla="*/ 1236269 w 2135590"/>
              <a:gd name="connsiteY9" fmla="*/ 650594 h 1368150"/>
              <a:gd name="connsiteX10" fmla="*/ 1104596 w 2135590"/>
              <a:gd name="connsiteY10" fmla="*/ 650594 h 1368150"/>
              <a:gd name="connsiteX11" fmla="*/ 980237 w 2135590"/>
              <a:gd name="connsiteY11" fmla="*/ 614018 h 1368150"/>
              <a:gd name="connsiteX12" fmla="*/ 811988 w 2135590"/>
              <a:gd name="connsiteY12" fmla="*/ 555496 h 1368150"/>
              <a:gd name="connsiteX13" fmla="*/ 716890 w 2135590"/>
              <a:gd name="connsiteY13" fmla="*/ 555496 h 1368150"/>
              <a:gd name="connsiteX14" fmla="*/ 555956 w 2135590"/>
              <a:gd name="connsiteY14" fmla="*/ 518920 h 1368150"/>
              <a:gd name="connsiteX15" fmla="*/ 490119 w 2135590"/>
              <a:gd name="connsiteY15" fmla="*/ 496974 h 1368150"/>
              <a:gd name="connsiteX16" fmla="*/ 351130 w 2135590"/>
              <a:gd name="connsiteY16" fmla="*/ 526235 h 1368150"/>
              <a:gd name="connsiteX17" fmla="*/ 277978 w 2135590"/>
              <a:gd name="connsiteY17" fmla="*/ 526235 h 1368150"/>
              <a:gd name="connsiteX18" fmla="*/ 153620 w 2135590"/>
              <a:gd name="connsiteY18" fmla="*/ 482344 h 1368150"/>
              <a:gd name="connsiteX19" fmla="*/ 58522 w 2135590"/>
              <a:gd name="connsiteY19" fmla="*/ 409192 h 1368150"/>
              <a:gd name="connsiteX20" fmla="*/ 58522 w 2135590"/>
              <a:gd name="connsiteY20" fmla="*/ 409192 h 1368150"/>
              <a:gd name="connsiteX21" fmla="*/ 0 w 2135590"/>
              <a:gd name="connsiteY21" fmla="*/ 372616 h 1368150"/>
              <a:gd name="connsiteX22" fmla="*/ 7316 w 2135590"/>
              <a:gd name="connsiteY22" fmla="*/ 328725 h 1368150"/>
              <a:gd name="connsiteX23" fmla="*/ 43892 w 2135590"/>
              <a:gd name="connsiteY23" fmla="*/ 299464 h 1368150"/>
              <a:gd name="connsiteX24" fmla="*/ 102413 w 2135590"/>
              <a:gd name="connsiteY24" fmla="*/ 343355 h 1368150"/>
              <a:gd name="connsiteX25" fmla="*/ 197511 w 2135590"/>
              <a:gd name="connsiteY25" fmla="*/ 401877 h 1368150"/>
              <a:gd name="connsiteX26" fmla="*/ 358445 w 2135590"/>
              <a:gd name="connsiteY26" fmla="*/ 409192 h 1368150"/>
              <a:gd name="connsiteX27" fmla="*/ 460858 w 2135590"/>
              <a:gd name="connsiteY27" fmla="*/ 357986 h 1368150"/>
              <a:gd name="connsiteX28" fmla="*/ 548640 w 2135590"/>
              <a:gd name="connsiteY28" fmla="*/ 299464 h 1368150"/>
              <a:gd name="connsiteX29" fmla="*/ 563271 w 2135590"/>
              <a:gd name="connsiteY29" fmla="*/ 204366 h 1368150"/>
              <a:gd name="connsiteX30" fmla="*/ 738836 w 2135590"/>
              <a:gd name="connsiteY30" fmla="*/ 145845 h 1368150"/>
              <a:gd name="connsiteX31" fmla="*/ 929031 w 2135590"/>
              <a:gd name="connsiteY31" fmla="*/ 109269 h 1368150"/>
              <a:gd name="connsiteX32" fmla="*/ 1060704 w 2135590"/>
              <a:gd name="connsiteY32" fmla="*/ 58062 h 1368150"/>
              <a:gd name="connsiteX33" fmla="*/ 1185063 w 2135590"/>
              <a:gd name="connsiteY33" fmla="*/ 36117 h 1368150"/>
              <a:gd name="connsiteX34" fmla="*/ 1385522 w 2135590"/>
              <a:gd name="connsiteY34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1169498 w 1942968"/>
              <a:gd name="connsiteY6" fmla="*/ 864094 h 1368150"/>
              <a:gd name="connsiteX7" fmla="*/ 1404519 w 1942968"/>
              <a:gd name="connsiteY7" fmla="*/ 628648 h 1368150"/>
              <a:gd name="connsiteX8" fmla="*/ 1316736 w 1942968"/>
              <a:gd name="connsiteY8" fmla="*/ 621333 h 1368150"/>
              <a:gd name="connsiteX9" fmla="*/ 1236269 w 1942968"/>
              <a:gd name="connsiteY9" fmla="*/ 650594 h 1368150"/>
              <a:gd name="connsiteX10" fmla="*/ 1104596 w 1942968"/>
              <a:gd name="connsiteY10" fmla="*/ 650594 h 1368150"/>
              <a:gd name="connsiteX11" fmla="*/ 980237 w 1942968"/>
              <a:gd name="connsiteY11" fmla="*/ 614018 h 1368150"/>
              <a:gd name="connsiteX12" fmla="*/ 811988 w 1942968"/>
              <a:gd name="connsiteY12" fmla="*/ 555496 h 1368150"/>
              <a:gd name="connsiteX13" fmla="*/ 716890 w 1942968"/>
              <a:gd name="connsiteY13" fmla="*/ 555496 h 1368150"/>
              <a:gd name="connsiteX14" fmla="*/ 555956 w 1942968"/>
              <a:gd name="connsiteY14" fmla="*/ 518920 h 1368150"/>
              <a:gd name="connsiteX15" fmla="*/ 490119 w 1942968"/>
              <a:gd name="connsiteY15" fmla="*/ 496974 h 1368150"/>
              <a:gd name="connsiteX16" fmla="*/ 351130 w 1942968"/>
              <a:gd name="connsiteY16" fmla="*/ 526235 h 1368150"/>
              <a:gd name="connsiteX17" fmla="*/ 277978 w 1942968"/>
              <a:gd name="connsiteY17" fmla="*/ 526235 h 1368150"/>
              <a:gd name="connsiteX18" fmla="*/ 153620 w 1942968"/>
              <a:gd name="connsiteY18" fmla="*/ 482344 h 1368150"/>
              <a:gd name="connsiteX19" fmla="*/ 58522 w 1942968"/>
              <a:gd name="connsiteY19" fmla="*/ 409192 h 1368150"/>
              <a:gd name="connsiteX20" fmla="*/ 58522 w 1942968"/>
              <a:gd name="connsiteY20" fmla="*/ 409192 h 1368150"/>
              <a:gd name="connsiteX21" fmla="*/ 0 w 1942968"/>
              <a:gd name="connsiteY21" fmla="*/ 372616 h 1368150"/>
              <a:gd name="connsiteX22" fmla="*/ 7316 w 1942968"/>
              <a:gd name="connsiteY22" fmla="*/ 328725 h 1368150"/>
              <a:gd name="connsiteX23" fmla="*/ 43892 w 1942968"/>
              <a:gd name="connsiteY23" fmla="*/ 299464 h 1368150"/>
              <a:gd name="connsiteX24" fmla="*/ 102413 w 1942968"/>
              <a:gd name="connsiteY24" fmla="*/ 343355 h 1368150"/>
              <a:gd name="connsiteX25" fmla="*/ 197511 w 1942968"/>
              <a:gd name="connsiteY25" fmla="*/ 401877 h 1368150"/>
              <a:gd name="connsiteX26" fmla="*/ 358445 w 1942968"/>
              <a:gd name="connsiteY26" fmla="*/ 409192 h 1368150"/>
              <a:gd name="connsiteX27" fmla="*/ 460858 w 1942968"/>
              <a:gd name="connsiteY27" fmla="*/ 357986 h 1368150"/>
              <a:gd name="connsiteX28" fmla="*/ 548640 w 1942968"/>
              <a:gd name="connsiteY28" fmla="*/ 299464 h 1368150"/>
              <a:gd name="connsiteX29" fmla="*/ 563271 w 1942968"/>
              <a:gd name="connsiteY29" fmla="*/ 204366 h 1368150"/>
              <a:gd name="connsiteX30" fmla="*/ 738836 w 1942968"/>
              <a:gd name="connsiteY30" fmla="*/ 145845 h 1368150"/>
              <a:gd name="connsiteX31" fmla="*/ 929031 w 1942968"/>
              <a:gd name="connsiteY31" fmla="*/ 109269 h 1368150"/>
              <a:gd name="connsiteX32" fmla="*/ 1060704 w 1942968"/>
              <a:gd name="connsiteY32" fmla="*/ 58062 h 1368150"/>
              <a:gd name="connsiteX33" fmla="*/ 1185063 w 1942968"/>
              <a:gd name="connsiteY33" fmla="*/ 36117 h 1368150"/>
              <a:gd name="connsiteX34" fmla="*/ 1385522 w 1942968"/>
              <a:gd name="connsiteY34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1169498 w 1942968"/>
              <a:gd name="connsiteY6" fmla="*/ 864094 h 1368150"/>
              <a:gd name="connsiteX7" fmla="*/ 1404519 w 1942968"/>
              <a:gd name="connsiteY7" fmla="*/ 628648 h 1368150"/>
              <a:gd name="connsiteX8" fmla="*/ 1316736 w 1942968"/>
              <a:gd name="connsiteY8" fmla="*/ 621333 h 1368150"/>
              <a:gd name="connsiteX9" fmla="*/ 1236269 w 1942968"/>
              <a:gd name="connsiteY9" fmla="*/ 650594 h 1368150"/>
              <a:gd name="connsiteX10" fmla="*/ 1104596 w 1942968"/>
              <a:gd name="connsiteY10" fmla="*/ 650594 h 1368150"/>
              <a:gd name="connsiteX11" fmla="*/ 980237 w 1942968"/>
              <a:gd name="connsiteY11" fmla="*/ 614018 h 1368150"/>
              <a:gd name="connsiteX12" fmla="*/ 811988 w 1942968"/>
              <a:gd name="connsiteY12" fmla="*/ 555496 h 1368150"/>
              <a:gd name="connsiteX13" fmla="*/ 716890 w 1942968"/>
              <a:gd name="connsiteY13" fmla="*/ 555496 h 1368150"/>
              <a:gd name="connsiteX14" fmla="*/ 555956 w 1942968"/>
              <a:gd name="connsiteY14" fmla="*/ 518920 h 1368150"/>
              <a:gd name="connsiteX15" fmla="*/ 490119 w 1942968"/>
              <a:gd name="connsiteY15" fmla="*/ 496974 h 1368150"/>
              <a:gd name="connsiteX16" fmla="*/ 351130 w 1942968"/>
              <a:gd name="connsiteY16" fmla="*/ 526235 h 1368150"/>
              <a:gd name="connsiteX17" fmla="*/ 277978 w 1942968"/>
              <a:gd name="connsiteY17" fmla="*/ 526235 h 1368150"/>
              <a:gd name="connsiteX18" fmla="*/ 153620 w 1942968"/>
              <a:gd name="connsiteY18" fmla="*/ 482344 h 1368150"/>
              <a:gd name="connsiteX19" fmla="*/ 58522 w 1942968"/>
              <a:gd name="connsiteY19" fmla="*/ 409192 h 1368150"/>
              <a:gd name="connsiteX20" fmla="*/ 58522 w 1942968"/>
              <a:gd name="connsiteY20" fmla="*/ 409192 h 1368150"/>
              <a:gd name="connsiteX21" fmla="*/ 0 w 1942968"/>
              <a:gd name="connsiteY21" fmla="*/ 372616 h 1368150"/>
              <a:gd name="connsiteX22" fmla="*/ 7316 w 1942968"/>
              <a:gd name="connsiteY22" fmla="*/ 328725 h 1368150"/>
              <a:gd name="connsiteX23" fmla="*/ 43892 w 1942968"/>
              <a:gd name="connsiteY23" fmla="*/ 299464 h 1368150"/>
              <a:gd name="connsiteX24" fmla="*/ 102413 w 1942968"/>
              <a:gd name="connsiteY24" fmla="*/ 343355 h 1368150"/>
              <a:gd name="connsiteX25" fmla="*/ 197511 w 1942968"/>
              <a:gd name="connsiteY25" fmla="*/ 401877 h 1368150"/>
              <a:gd name="connsiteX26" fmla="*/ 358445 w 1942968"/>
              <a:gd name="connsiteY26" fmla="*/ 409192 h 1368150"/>
              <a:gd name="connsiteX27" fmla="*/ 460858 w 1942968"/>
              <a:gd name="connsiteY27" fmla="*/ 357986 h 1368150"/>
              <a:gd name="connsiteX28" fmla="*/ 548640 w 1942968"/>
              <a:gd name="connsiteY28" fmla="*/ 299464 h 1368150"/>
              <a:gd name="connsiteX29" fmla="*/ 563271 w 1942968"/>
              <a:gd name="connsiteY29" fmla="*/ 204366 h 1368150"/>
              <a:gd name="connsiteX30" fmla="*/ 738836 w 1942968"/>
              <a:gd name="connsiteY30" fmla="*/ 145845 h 1368150"/>
              <a:gd name="connsiteX31" fmla="*/ 929031 w 1942968"/>
              <a:gd name="connsiteY31" fmla="*/ 109269 h 1368150"/>
              <a:gd name="connsiteX32" fmla="*/ 1060704 w 1942968"/>
              <a:gd name="connsiteY32" fmla="*/ 58062 h 1368150"/>
              <a:gd name="connsiteX33" fmla="*/ 1185063 w 1942968"/>
              <a:gd name="connsiteY33" fmla="*/ 36117 h 1368150"/>
              <a:gd name="connsiteX34" fmla="*/ 1385522 w 1942968"/>
              <a:gd name="connsiteY34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1169498 w 1942968"/>
              <a:gd name="connsiteY6" fmla="*/ 864094 h 1368150"/>
              <a:gd name="connsiteX7" fmla="*/ 1404519 w 1942968"/>
              <a:gd name="connsiteY7" fmla="*/ 628648 h 1368150"/>
              <a:gd name="connsiteX8" fmla="*/ 1316736 w 1942968"/>
              <a:gd name="connsiteY8" fmla="*/ 621333 h 1368150"/>
              <a:gd name="connsiteX9" fmla="*/ 1236269 w 1942968"/>
              <a:gd name="connsiteY9" fmla="*/ 650594 h 1368150"/>
              <a:gd name="connsiteX10" fmla="*/ 1104596 w 1942968"/>
              <a:gd name="connsiteY10" fmla="*/ 650594 h 1368150"/>
              <a:gd name="connsiteX11" fmla="*/ 980237 w 1942968"/>
              <a:gd name="connsiteY11" fmla="*/ 614018 h 1368150"/>
              <a:gd name="connsiteX12" fmla="*/ 811988 w 1942968"/>
              <a:gd name="connsiteY12" fmla="*/ 555496 h 1368150"/>
              <a:gd name="connsiteX13" fmla="*/ 716890 w 1942968"/>
              <a:gd name="connsiteY13" fmla="*/ 555496 h 1368150"/>
              <a:gd name="connsiteX14" fmla="*/ 555956 w 1942968"/>
              <a:gd name="connsiteY14" fmla="*/ 518920 h 1368150"/>
              <a:gd name="connsiteX15" fmla="*/ 490119 w 1942968"/>
              <a:gd name="connsiteY15" fmla="*/ 496974 h 1368150"/>
              <a:gd name="connsiteX16" fmla="*/ 351130 w 1942968"/>
              <a:gd name="connsiteY16" fmla="*/ 526235 h 1368150"/>
              <a:gd name="connsiteX17" fmla="*/ 277978 w 1942968"/>
              <a:gd name="connsiteY17" fmla="*/ 526235 h 1368150"/>
              <a:gd name="connsiteX18" fmla="*/ 153620 w 1942968"/>
              <a:gd name="connsiteY18" fmla="*/ 482344 h 1368150"/>
              <a:gd name="connsiteX19" fmla="*/ 58522 w 1942968"/>
              <a:gd name="connsiteY19" fmla="*/ 409192 h 1368150"/>
              <a:gd name="connsiteX20" fmla="*/ 58522 w 1942968"/>
              <a:gd name="connsiteY20" fmla="*/ 409192 h 1368150"/>
              <a:gd name="connsiteX21" fmla="*/ 0 w 1942968"/>
              <a:gd name="connsiteY21" fmla="*/ 372616 h 1368150"/>
              <a:gd name="connsiteX22" fmla="*/ 7316 w 1942968"/>
              <a:gd name="connsiteY22" fmla="*/ 328725 h 1368150"/>
              <a:gd name="connsiteX23" fmla="*/ 43892 w 1942968"/>
              <a:gd name="connsiteY23" fmla="*/ 299464 h 1368150"/>
              <a:gd name="connsiteX24" fmla="*/ 102413 w 1942968"/>
              <a:gd name="connsiteY24" fmla="*/ 343355 h 1368150"/>
              <a:gd name="connsiteX25" fmla="*/ 197511 w 1942968"/>
              <a:gd name="connsiteY25" fmla="*/ 401877 h 1368150"/>
              <a:gd name="connsiteX26" fmla="*/ 358445 w 1942968"/>
              <a:gd name="connsiteY26" fmla="*/ 409192 h 1368150"/>
              <a:gd name="connsiteX27" fmla="*/ 460858 w 1942968"/>
              <a:gd name="connsiteY27" fmla="*/ 357986 h 1368150"/>
              <a:gd name="connsiteX28" fmla="*/ 548640 w 1942968"/>
              <a:gd name="connsiteY28" fmla="*/ 299464 h 1368150"/>
              <a:gd name="connsiteX29" fmla="*/ 563271 w 1942968"/>
              <a:gd name="connsiteY29" fmla="*/ 204366 h 1368150"/>
              <a:gd name="connsiteX30" fmla="*/ 738836 w 1942968"/>
              <a:gd name="connsiteY30" fmla="*/ 145845 h 1368150"/>
              <a:gd name="connsiteX31" fmla="*/ 929031 w 1942968"/>
              <a:gd name="connsiteY31" fmla="*/ 109269 h 1368150"/>
              <a:gd name="connsiteX32" fmla="*/ 1060704 w 1942968"/>
              <a:gd name="connsiteY32" fmla="*/ 58062 h 1368150"/>
              <a:gd name="connsiteX33" fmla="*/ 1185063 w 1942968"/>
              <a:gd name="connsiteY33" fmla="*/ 36117 h 1368150"/>
              <a:gd name="connsiteX34" fmla="*/ 1385522 w 1942968"/>
              <a:gd name="connsiteY34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1189647 w 1942968"/>
              <a:gd name="connsiteY6" fmla="*/ 1055002 h 1368150"/>
              <a:gd name="connsiteX7" fmla="*/ 1169498 w 1942968"/>
              <a:gd name="connsiteY7" fmla="*/ 864094 h 1368150"/>
              <a:gd name="connsiteX8" fmla="*/ 1404519 w 1942968"/>
              <a:gd name="connsiteY8" fmla="*/ 628648 h 1368150"/>
              <a:gd name="connsiteX9" fmla="*/ 1316736 w 1942968"/>
              <a:gd name="connsiteY9" fmla="*/ 621333 h 1368150"/>
              <a:gd name="connsiteX10" fmla="*/ 1236269 w 1942968"/>
              <a:gd name="connsiteY10" fmla="*/ 650594 h 1368150"/>
              <a:gd name="connsiteX11" fmla="*/ 1104596 w 1942968"/>
              <a:gd name="connsiteY11" fmla="*/ 650594 h 1368150"/>
              <a:gd name="connsiteX12" fmla="*/ 980237 w 1942968"/>
              <a:gd name="connsiteY12" fmla="*/ 614018 h 1368150"/>
              <a:gd name="connsiteX13" fmla="*/ 811988 w 1942968"/>
              <a:gd name="connsiteY13" fmla="*/ 555496 h 1368150"/>
              <a:gd name="connsiteX14" fmla="*/ 716890 w 1942968"/>
              <a:gd name="connsiteY14" fmla="*/ 555496 h 1368150"/>
              <a:gd name="connsiteX15" fmla="*/ 555956 w 1942968"/>
              <a:gd name="connsiteY15" fmla="*/ 518920 h 1368150"/>
              <a:gd name="connsiteX16" fmla="*/ 490119 w 1942968"/>
              <a:gd name="connsiteY16" fmla="*/ 496974 h 1368150"/>
              <a:gd name="connsiteX17" fmla="*/ 351130 w 1942968"/>
              <a:gd name="connsiteY17" fmla="*/ 526235 h 1368150"/>
              <a:gd name="connsiteX18" fmla="*/ 277978 w 1942968"/>
              <a:gd name="connsiteY18" fmla="*/ 526235 h 1368150"/>
              <a:gd name="connsiteX19" fmla="*/ 153620 w 1942968"/>
              <a:gd name="connsiteY19" fmla="*/ 482344 h 1368150"/>
              <a:gd name="connsiteX20" fmla="*/ 58522 w 1942968"/>
              <a:gd name="connsiteY20" fmla="*/ 409192 h 1368150"/>
              <a:gd name="connsiteX21" fmla="*/ 58522 w 1942968"/>
              <a:gd name="connsiteY21" fmla="*/ 409192 h 1368150"/>
              <a:gd name="connsiteX22" fmla="*/ 0 w 1942968"/>
              <a:gd name="connsiteY22" fmla="*/ 372616 h 1368150"/>
              <a:gd name="connsiteX23" fmla="*/ 7316 w 1942968"/>
              <a:gd name="connsiteY23" fmla="*/ 328725 h 1368150"/>
              <a:gd name="connsiteX24" fmla="*/ 43892 w 1942968"/>
              <a:gd name="connsiteY24" fmla="*/ 299464 h 1368150"/>
              <a:gd name="connsiteX25" fmla="*/ 102413 w 1942968"/>
              <a:gd name="connsiteY25" fmla="*/ 343355 h 1368150"/>
              <a:gd name="connsiteX26" fmla="*/ 197511 w 1942968"/>
              <a:gd name="connsiteY26" fmla="*/ 401877 h 1368150"/>
              <a:gd name="connsiteX27" fmla="*/ 358445 w 1942968"/>
              <a:gd name="connsiteY27" fmla="*/ 409192 h 1368150"/>
              <a:gd name="connsiteX28" fmla="*/ 460858 w 1942968"/>
              <a:gd name="connsiteY28" fmla="*/ 357986 h 1368150"/>
              <a:gd name="connsiteX29" fmla="*/ 548640 w 1942968"/>
              <a:gd name="connsiteY29" fmla="*/ 299464 h 1368150"/>
              <a:gd name="connsiteX30" fmla="*/ 563271 w 1942968"/>
              <a:gd name="connsiteY30" fmla="*/ 204366 h 1368150"/>
              <a:gd name="connsiteX31" fmla="*/ 738836 w 1942968"/>
              <a:gd name="connsiteY31" fmla="*/ 145845 h 1368150"/>
              <a:gd name="connsiteX32" fmla="*/ 929031 w 1942968"/>
              <a:gd name="connsiteY32" fmla="*/ 109269 h 1368150"/>
              <a:gd name="connsiteX33" fmla="*/ 1060704 w 1942968"/>
              <a:gd name="connsiteY33" fmla="*/ 58062 h 1368150"/>
              <a:gd name="connsiteX34" fmla="*/ 1185063 w 1942968"/>
              <a:gd name="connsiteY34" fmla="*/ 36117 h 1368150"/>
              <a:gd name="connsiteX35" fmla="*/ 1385522 w 1942968"/>
              <a:gd name="connsiteY35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881465 w 1942968"/>
              <a:gd name="connsiteY6" fmla="*/ 1224134 h 1368150"/>
              <a:gd name="connsiteX7" fmla="*/ 1169498 w 1942968"/>
              <a:gd name="connsiteY7" fmla="*/ 864094 h 1368150"/>
              <a:gd name="connsiteX8" fmla="*/ 1404519 w 1942968"/>
              <a:gd name="connsiteY8" fmla="*/ 628648 h 1368150"/>
              <a:gd name="connsiteX9" fmla="*/ 1316736 w 1942968"/>
              <a:gd name="connsiteY9" fmla="*/ 621333 h 1368150"/>
              <a:gd name="connsiteX10" fmla="*/ 1236269 w 1942968"/>
              <a:gd name="connsiteY10" fmla="*/ 650594 h 1368150"/>
              <a:gd name="connsiteX11" fmla="*/ 1104596 w 1942968"/>
              <a:gd name="connsiteY11" fmla="*/ 650594 h 1368150"/>
              <a:gd name="connsiteX12" fmla="*/ 980237 w 1942968"/>
              <a:gd name="connsiteY12" fmla="*/ 614018 h 1368150"/>
              <a:gd name="connsiteX13" fmla="*/ 811988 w 1942968"/>
              <a:gd name="connsiteY13" fmla="*/ 555496 h 1368150"/>
              <a:gd name="connsiteX14" fmla="*/ 716890 w 1942968"/>
              <a:gd name="connsiteY14" fmla="*/ 555496 h 1368150"/>
              <a:gd name="connsiteX15" fmla="*/ 555956 w 1942968"/>
              <a:gd name="connsiteY15" fmla="*/ 518920 h 1368150"/>
              <a:gd name="connsiteX16" fmla="*/ 490119 w 1942968"/>
              <a:gd name="connsiteY16" fmla="*/ 496974 h 1368150"/>
              <a:gd name="connsiteX17" fmla="*/ 351130 w 1942968"/>
              <a:gd name="connsiteY17" fmla="*/ 526235 h 1368150"/>
              <a:gd name="connsiteX18" fmla="*/ 277978 w 1942968"/>
              <a:gd name="connsiteY18" fmla="*/ 526235 h 1368150"/>
              <a:gd name="connsiteX19" fmla="*/ 153620 w 1942968"/>
              <a:gd name="connsiteY19" fmla="*/ 482344 h 1368150"/>
              <a:gd name="connsiteX20" fmla="*/ 58522 w 1942968"/>
              <a:gd name="connsiteY20" fmla="*/ 409192 h 1368150"/>
              <a:gd name="connsiteX21" fmla="*/ 58522 w 1942968"/>
              <a:gd name="connsiteY21" fmla="*/ 409192 h 1368150"/>
              <a:gd name="connsiteX22" fmla="*/ 0 w 1942968"/>
              <a:gd name="connsiteY22" fmla="*/ 372616 h 1368150"/>
              <a:gd name="connsiteX23" fmla="*/ 7316 w 1942968"/>
              <a:gd name="connsiteY23" fmla="*/ 328725 h 1368150"/>
              <a:gd name="connsiteX24" fmla="*/ 43892 w 1942968"/>
              <a:gd name="connsiteY24" fmla="*/ 299464 h 1368150"/>
              <a:gd name="connsiteX25" fmla="*/ 102413 w 1942968"/>
              <a:gd name="connsiteY25" fmla="*/ 343355 h 1368150"/>
              <a:gd name="connsiteX26" fmla="*/ 197511 w 1942968"/>
              <a:gd name="connsiteY26" fmla="*/ 401877 h 1368150"/>
              <a:gd name="connsiteX27" fmla="*/ 358445 w 1942968"/>
              <a:gd name="connsiteY27" fmla="*/ 409192 h 1368150"/>
              <a:gd name="connsiteX28" fmla="*/ 460858 w 1942968"/>
              <a:gd name="connsiteY28" fmla="*/ 357986 h 1368150"/>
              <a:gd name="connsiteX29" fmla="*/ 548640 w 1942968"/>
              <a:gd name="connsiteY29" fmla="*/ 299464 h 1368150"/>
              <a:gd name="connsiteX30" fmla="*/ 563271 w 1942968"/>
              <a:gd name="connsiteY30" fmla="*/ 204366 h 1368150"/>
              <a:gd name="connsiteX31" fmla="*/ 738836 w 1942968"/>
              <a:gd name="connsiteY31" fmla="*/ 145845 h 1368150"/>
              <a:gd name="connsiteX32" fmla="*/ 929031 w 1942968"/>
              <a:gd name="connsiteY32" fmla="*/ 109269 h 1368150"/>
              <a:gd name="connsiteX33" fmla="*/ 1060704 w 1942968"/>
              <a:gd name="connsiteY33" fmla="*/ 58062 h 1368150"/>
              <a:gd name="connsiteX34" fmla="*/ 1185063 w 1942968"/>
              <a:gd name="connsiteY34" fmla="*/ 36117 h 1368150"/>
              <a:gd name="connsiteX35" fmla="*/ 1385522 w 1942968"/>
              <a:gd name="connsiteY35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881465 w 1942968"/>
              <a:gd name="connsiteY6" fmla="*/ 1224134 h 1368150"/>
              <a:gd name="connsiteX7" fmla="*/ 1169498 w 1942968"/>
              <a:gd name="connsiteY7" fmla="*/ 864094 h 1368150"/>
              <a:gd name="connsiteX8" fmla="*/ 998579 w 1942968"/>
              <a:gd name="connsiteY8" fmla="*/ 1041354 h 1368150"/>
              <a:gd name="connsiteX9" fmla="*/ 1404519 w 1942968"/>
              <a:gd name="connsiteY9" fmla="*/ 628648 h 1368150"/>
              <a:gd name="connsiteX10" fmla="*/ 1316736 w 1942968"/>
              <a:gd name="connsiteY10" fmla="*/ 621333 h 1368150"/>
              <a:gd name="connsiteX11" fmla="*/ 1236269 w 1942968"/>
              <a:gd name="connsiteY11" fmla="*/ 650594 h 1368150"/>
              <a:gd name="connsiteX12" fmla="*/ 1104596 w 1942968"/>
              <a:gd name="connsiteY12" fmla="*/ 650594 h 1368150"/>
              <a:gd name="connsiteX13" fmla="*/ 980237 w 1942968"/>
              <a:gd name="connsiteY13" fmla="*/ 614018 h 1368150"/>
              <a:gd name="connsiteX14" fmla="*/ 811988 w 1942968"/>
              <a:gd name="connsiteY14" fmla="*/ 555496 h 1368150"/>
              <a:gd name="connsiteX15" fmla="*/ 716890 w 1942968"/>
              <a:gd name="connsiteY15" fmla="*/ 555496 h 1368150"/>
              <a:gd name="connsiteX16" fmla="*/ 555956 w 1942968"/>
              <a:gd name="connsiteY16" fmla="*/ 518920 h 1368150"/>
              <a:gd name="connsiteX17" fmla="*/ 490119 w 1942968"/>
              <a:gd name="connsiteY17" fmla="*/ 496974 h 1368150"/>
              <a:gd name="connsiteX18" fmla="*/ 351130 w 1942968"/>
              <a:gd name="connsiteY18" fmla="*/ 526235 h 1368150"/>
              <a:gd name="connsiteX19" fmla="*/ 277978 w 1942968"/>
              <a:gd name="connsiteY19" fmla="*/ 526235 h 1368150"/>
              <a:gd name="connsiteX20" fmla="*/ 153620 w 1942968"/>
              <a:gd name="connsiteY20" fmla="*/ 482344 h 1368150"/>
              <a:gd name="connsiteX21" fmla="*/ 58522 w 1942968"/>
              <a:gd name="connsiteY21" fmla="*/ 409192 h 1368150"/>
              <a:gd name="connsiteX22" fmla="*/ 58522 w 1942968"/>
              <a:gd name="connsiteY22" fmla="*/ 409192 h 1368150"/>
              <a:gd name="connsiteX23" fmla="*/ 0 w 1942968"/>
              <a:gd name="connsiteY23" fmla="*/ 372616 h 1368150"/>
              <a:gd name="connsiteX24" fmla="*/ 7316 w 1942968"/>
              <a:gd name="connsiteY24" fmla="*/ 328725 h 1368150"/>
              <a:gd name="connsiteX25" fmla="*/ 43892 w 1942968"/>
              <a:gd name="connsiteY25" fmla="*/ 299464 h 1368150"/>
              <a:gd name="connsiteX26" fmla="*/ 102413 w 1942968"/>
              <a:gd name="connsiteY26" fmla="*/ 343355 h 1368150"/>
              <a:gd name="connsiteX27" fmla="*/ 197511 w 1942968"/>
              <a:gd name="connsiteY27" fmla="*/ 401877 h 1368150"/>
              <a:gd name="connsiteX28" fmla="*/ 358445 w 1942968"/>
              <a:gd name="connsiteY28" fmla="*/ 409192 h 1368150"/>
              <a:gd name="connsiteX29" fmla="*/ 460858 w 1942968"/>
              <a:gd name="connsiteY29" fmla="*/ 357986 h 1368150"/>
              <a:gd name="connsiteX30" fmla="*/ 548640 w 1942968"/>
              <a:gd name="connsiteY30" fmla="*/ 299464 h 1368150"/>
              <a:gd name="connsiteX31" fmla="*/ 563271 w 1942968"/>
              <a:gd name="connsiteY31" fmla="*/ 204366 h 1368150"/>
              <a:gd name="connsiteX32" fmla="*/ 738836 w 1942968"/>
              <a:gd name="connsiteY32" fmla="*/ 145845 h 1368150"/>
              <a:gd name="connsiteX33" fmla="*/ 929031 w 1942968"/>
              <a:gd name="connsiteY33" fmla="*/ 109269 h 1368150"/>
              <a:gd name="connsiteX34" fmla="*/ 1060704 w 1942968"/>
              <a:gd name="connsiteY34" fmla="*/ 58062 h 1368150"/>
              <a:gd name="connsiteX35" fmla="*/ 1185063 w 1942968"/>
              <a:gd name="connsiteY35" fmla="*/ 36117 h 1368150"/>
              <a:gd name="connsiteX36" fmla="*/ 1385522 w 1942968"/>
              <a:gd name="connsiteY36" fmla="*/ 0 h 1368150"/>
              <a:gd name="connsiteX0" fmla="*/ 1673553 w 1942968"/>
              <a:gd name="connsiteY0" fmla="*/ 72008 h 1407391"/>
              <a:gd name="connsiteX1" fmla="*/ 1457529 w 1942968"/>
              <a:gd name="connsiteY1" fmla="*/ 576064 h 1407391"/>
              <a:gd name="connsiteX2" fmla="*/ 1673554 w 1942968"/>
              <a:gd name="connsiteY2" fmla="*/ 864095 h 1407391"/>
              <a:gd name="connsiteX3" fmla="*/ 1817570 w 1942968"/>
              <a:gd name="connsiteY3" fmla="*/ 1224134 h 1407391"/>
              <a:gd name="connsiteX4" fmla="*/ 1529538 w 1942968"/>
              <a:gd name="connsiteY4" fmla="*/ 1368150 h 1407391"/>
              <a:gd name="connsiteX5" fmla="*/ 1241506 w 1942968"/>
              <a:gd name="connsiteY5" fmla="*/ 1224134 h 1407391"/>
              <a:gd name="connsiteX6" fmla="*/ 881465 w 1942968"/>
              <a:gd name="connsiteY6" fmla="*/ 1224134 h 1407391"/>
              <a:gd name="connsiteX7" fmla="*/ 1169498 w 1942968"/>
              <a:gd name="connsiteY7" fmla="*/ 864094 h 1407391"/>
              <a:gd name="connsiteX8" fmla="*/ 377409 w 1942968"/>
              <a:gd name="connsiteY8" fmla="*/ 1368150 h 1407391"/>
              <a:gd name="connsiteX9" fmla="*/ 1404519 w 1942968"/>
              <a:gd name="connsiteY9" fmla="*/ 628648 h 1407391"/>
              <a:gd name="connsiteX10" fmla="*/ 1316736 w 1942968"/>
              <a:gd name="connsiteY10" fmla="*/ 621333 h 1407391"/>
              <a:gd name="connsiteX11" fmla="*/ 1236269 w 1942968"/>
              <a:gd name="connsiteY11" fmla="*/ 650594 h 1407391"/>
              <a:gd name="connsiteX12" fmla="*/ 1104596 w 1942968"/>
              <a:gd name="connsiteY12" fmla="*/ 650594 h 1407391"/>
              <a:gd name="connsiteX13" fmla="*/ 980237 w 1942968"/>
              <a:gd name="connsiteY13" fmla="*/ 614018 h 1407391"/>
              <a:gd name="connsiteX14" fmla="*/ 811988 w 1942968"/>
              <a:gd name="connsiteY14" fmla="*/ 555496 h 1407391"/>
              <a:gd name="connsiteX15" fmla="*/ 716890 w 1942968"/>
              <a:gd name="connsiteY15" fmla="*/ 555496 h 1407391"/>
              <a:gd name="connsiteX16" fmla="*/ 555956 w 1942968"/>
              <a:gd name="connsiteY16" fmla="*/ 518920 h 1407391"/>
              <a:gd name="connsiteX17" fmla="*/ 490119 w 1942968"/>
              <a:gd name="connsiteY17" fmla="*/ 496974 h 1407391"/>
              <a:gd name="connsiteX18" fmla="*/ 351130 w 1942968"/>
              <a:gd name="connsiteY18" fmla="*/ 526235 h 1407391"/>
              <a:gd name="connsiteX19" fmla="*/ 277978 w 1942968"/>
              <a:gd name="connsiteY19" fmla="*/ 526235 h 1407391"/>
              <a:gd name="connsiteX20" fmla="*/ 153620 w 1942968"/>
              <a:gd name="connsiteY20" fmla="*/ 482344 h 1407391"/>
              <a:gd name="connsiteX21" fmla="*/ 58522 w 1942968"/>
              <a:gd name="connsiteY21" fmla="*/ 409192 h 1407391"/>
              <a:gd name="connsiteX22" fmla="*/ 58522 w 1942968"/>
              <a:gd name="connsiteY22" fmla="*/ 409192 h 1407391"/>
              <a:gd name="connsiteX23" fmla="*/ 0 w 1942968"/>
              <a:gd name="connsiteY23" fmla="*/ 372616 h 1407391"/>
              <a:gd name="connsiteX24" fmla="*/ 7316 w 1942968"/>
              <a:gd name="connsiteY24" fmla="*/ 328725 h 1407391"/>
              <a:gd name="connsiteX25" fmla="*/ 43892 w 1942968"/>
              <a:gd name="connsiteY25" fmla="*/ 299464 h 1407391"/>
              <a:gd name="connsiteX26" fmla="*/ 102413 w 1942968"/>
              <a:gd name="connsiteY26" fmla="*/ 343355 h 1407391"/>
              <a:gd name="connsiteX27" fmla="*/ 197511 w 1942968"/>
              <a:gd name="connsiteY27" fmla="*/ 401877 h 1407391"/>
              <a:gd name="connsiteX28" fmla="*/ 358445 w 1942968"/>
              <a:gd name="connsiteY28" fmla="*/ 409192 h 1407391"/>
              <a:gd name="connsiteX29" fmla="*/ 460858 w 1942968"/>
              <a:gd name="connsiteY29" fmla="*/ 357986 h 1407391"/>
              <a:gd name="connsiteX30" fmla="*/ 548640 w 1942968"/>
              <a:gd name="connsiteY30" fmla="*/ 299464 h 1407391"/>
              <a:gd name="connsiteX31" fmla="*/ 563271 w 1942968"/>
              <a:gd name="connsiteY31" fmla="*/ 204366 h 1407391"/>
              <a:gd name="connsiteX32" fmla="*/ 738836 w 1942968"/>
              <a:gd name="connsiteY32" fmla="*/ 145845 h 1407391"/>
              <a:gd name="connsiteX33" fmla="*/ 929031 w 1942968"/>
              <a:gd name="connsiteY33" fmla="*/ 109269 h 1407391"/>
              <a:gd name="connsiteX34" fmla="*/ 1060704 w 1942968"/>
              <a:gd name="connsiteY34" fmla="*/ 58062 h 1407391"/>
              <a:gd name="connsiteX35" fmla="*/ 1185063 w 1942968"/>
              <a:gd name="connsiteY35" fmla="*/ 36117 h 1407391"/>
              <a:gd name="connsiteX36" fmla="*/ 1385522 w 1942968"/>
              <a:gd name="connsiteY36" fmla="*/ 0 h 1407391"/>
              <a:gd name="connsiteX0" fmla="*/ 1673553 w 1942968"/>
              <a:gd name="connsiteY0" fmla="*/ 72008 h 1656182"/>
              <a:gd name="connsiteX1" fmla="*/ 1457529 w 1942968"/>
              <a:gd name="connsiteY1" fmla="*/ 576064 h 1656182"/>
              <a:gd name="connsiteX2" fmla="*/ 1673554 w 1942968"/>
              <a:gd name="connsiteY2" fmla="*/ 864095 h 1656182"/>
              <a:gd name="connsiteX3" fmla="*/ 1817570 w 1942968"/>
              <a:gd name="connsiteY3" fmla="*/ 1224134 h 1656182"/>
              <a:gd name="connsiteX4" fmla="*/ 1529538 w 1942968"/>
              <a:gd name="connsiteY4" fmla="*/ 1368150 h 1656182"/>
              <a:gd name="connsiteX5" fmla="*/ 1241506 w 1942968"/>
              <a:gd name="connsiteY5" fmla="*/ 1224134 h 1656182"/>
              <a:gd name="connsiteX6" fmla="*/ 881465 w 1942968"/>
              <a:gd name="connsiteY6" fmla="*/ 1224134 h 1656182"/>
              <a:gd name="connsiteX7" fmla="*/ 233393 w 1942968"/>
              <a:gd name="connsiteY7" fmla="*/ 1656182 h 1656182"/>
              <a:gd name="connsiteX8" fmla="*/ 377409 w 1942968"/>
              <a:gd name="connsiteY8" fmla="*/ 1368150 h 1656182"/>
              <a:gd name="connsiteX9" fmla="*/ 1404519 w 1942968"/>
              <a:gd name="connsiteY9" fmla="*/ 628648 h 1656182"/>
              <a:gd name="connsiteX10" fmla="*/ 1316736 w 1942968"/>
              <a:gd name="connsiteY10" fmla="*/ 621333 h 1656182"/>
              <a:gd name="connsiteX11" fmla="*/ 1236269 w 1942968"/>
              <a:gd name="connsiteY11" fmla="*/ 650594 h 1656182"/>
              <a:gd name="connsiteX12" fmla="*/ 1104596 w 1942968"/>
              <a:gd name="connsiteY12" fmla="*/ 650594 h 1656182"/>
              <a:gd name="connsiteX13" fmla="*/ 980237 w 1942968"/>
              <a:gd name="connsiteY13" fmla="*/ 614018 h 1656182"/>
              <a:gd name="connsiteX14" fmla="*/ 811988 w 1942968"/>
              <a:gd name="connsiteY14" fmla="*/ 555496 h 1656182"/>
              <a:gd name="connsiteX15" fmla="*/ 716890 w 1942968"/>
              <a:gd name="connsiteY15" fmla="*/ 555496 h 1656182"/>
              <a:gd name="connsiteX16" fmla="*/ 555956 w 1942968"/>
              <a:gd name="connsiteY16" fmla="*/ 518920 h 1656182"/>
              <a:gd name="connsiteX17" fmla="*/ 490119 w 1942968"/>
              <a:gd name="connsiteY17" fmla="*/ 496974 h 1656182"/>
              <a:gd name="connsiteX18" fmla="*/ 351130 w 1942968"/>
              <a:gd name="connsiteY18" fmla="*/ 526235 h 1656182"/>
              <a:gd name="connsiteX19" fmla="*/ 277978 w 1942968"/>
              <a:gd name="connsiteY19" fmla="*/ 526235 h 1656182"/>
              <a:gd name="connsiteX20" fmla="*/ 153620 w 1942968"/>
              <a:gd name="connsiteY20" fmla="*/ 482344 h 1656182"/>
              <a:gd name="connsiteX21" fmla="*/ 58522 w 1942968"/>
              <a:gd name="connsiteY21" fmla="*/ 409192 h 1656182"/>
              <a:gd name="connsiteX22" fmla="*/ 58522 w 1942968"/>
              <a:gd name="connsiteY22" fmla="*/ 409192 h 1656182"/>
              <a:gd name="connsiteX23" fmla="*/ 0 w 1942968"/>
              <a:gd name="connsiteY23" fmla="*/ 372616 h 1656182"/>
              <a:gd name="connsiteX24" fmla="*/ 7316 w 1942968"/>
              <a:gd name="connsiteY24" fmla="*/ 328725 h 1656182"/>
              <a:gd name="connsiteX25" fmla="*/ 43892 w 1942968"/>
              <a:gd name="connsiteY25" fmla="*/ 299464 h 1656182"/>
              <a:gd name="connsiteX26" fmla="*/ 102413 w 1942968"/>
              <a:gd name="connsiteY26" fmla="*/ 343355 h 1656182"/>
              <a:gd name="connsiteX27" fmla="*/ 197511 w 1942968"/>
              <a:gd name="connsiteY27" fmla="*/ 401877 h 1656182"/>
              <a:gd name="connsiteX28" fmla="*/ 358445 w 1942968"/>
              <a:gd name="connsiteY28" fmla="*/ 409192 h 1656182"/>
              <a:gd name="connsiteX29" fmla="*/ 460858 w 1942968"/>
              <a:gd name="connsiteY29" fmla="*/ 357986 h 1656182"/>
              <a:gd name="connsiteX30" fmla="*/ 548640 w 1942968"/>
              <a:gd name="connsiteY30" fmla="*/ 299464 h 1656182"/>
              <a:gd name="connsiteX31" fmla="*/ 563271 w 1942968"/>
              <a:gd name="connsiteY31" fmla="*/ 204366 h 1656182"/>
              <a:gd name="connsiteX32" fmla="*/ 738836 w 1942968"/>
              <a:gd name="connsiteY32" fmla="*/ 145845 h 1656182"/>
              <a:gd name="connsiteX33" fmla="*/ 929031 w 1942968"/>
              <a:gd name="connsiteY33" fmla="*/ 109269 h 1656182"/>
              <a:gd name="connsiteX34" fmla="*/ 1060704 w 1942968"/>
              <a:gd name="connsiteY34" fmla="*/ 58062 h 1656182"/>
              <a:gd name="connsiteX35" fmla="*/ 1185063 w 1942968"/>
              <a:gd name="connsiteY35" fmla="*/ 36117 h 1656182"/>
              <a:gd name="connsiteX36" fmla="*/ 1385522 w 1942968"/>
              <a:gd name="connsiteY36" fmla="*/ 0 h 1656182"/>
              <a:gd name="connsiteX0" fmla="*/ 1673553 w 1942968"/>
              <a:gd name="connsiteY0" fmla="*/ 72008 h 1656182"/>
              <a:gd name="connsiteX1" fmla="*/ 1457529 w 1942968"/>
              <a:gd name="connsiteY1" fmla="*/ 576064 h 1656182"/>
              <a:gd name="connsiteX2" fmla="*/ 1673554 w 1942968"/>
              <a:gd name="connsiteY2" fmla="*/ 864095 h 1656182"/>
              <a:gd name="connsiteX3" fmla="*/ 1817570 w 1942968"/>
              <a:gd name="connsiteY3" fmla="*/ 1224134 h 1656182"/>
              <a:gd name="connsiteX4" fmla="*/ 1529538 w 1942968"/>
              <a:gd name="connsiteY4" fmla="*/ 1368150 h 1656182"/>
              <a:gd name="connsiteX5" fmla="*/ 1241506 w 1942968"/>
              <a:gd name="connsiteY5" fmla="*/ 1224134 h 1656182"/>
              <a:gd name="connsiteX6" fmla="*/ 881465 w 1942968"/>
              <a:gd name="connsiteY6" fmla="*/ 1224134 h 1656182"/>
              <a:gd name="connsiteX7" fmla="*/ 534555 w 1942968"/>
              <a:gd name="connsiteY7" fmla="*/ 1437138 h 1656182"/>
              <a:gd name="connsiteX8" fmla="*/ 233393 w 1942968"/>
              <a:gd name="connsiteY8" fmla="*/ 1656182 h 1656182"/>
              <a:gd name="connsiteX9" fmla="*/ 377409 w 1942968"/>
              <a:gd name="connsiteY9" fmla="*/ 1368150 h 1656182"/>
              <a:gd name="connsiteX10" fmla="*/ 1404519 w 1942968"/>
              <a:gd name="connsiteY10" fmla="*/ 628648 h 1656182"/>
              <a:gd name="connsiteX11" fmla="*/ 1316736 w 1942968"/>
              <a:gd name="connsiteY11" fmla="*/ 621333 h 1656182"/>
              <a:gd name="connsiteX12" fmla="*/ 1236269 w 1942968"/>
              <a:gd name="connsiteY12" fmla="*/ 650594 h 1656182"/>
              <a:gd name="connsiteX13" fmla="*/ 1104596 w 1942968"/>
              <a:gd name="connsiteY13" fmla="*/ 650594 h 1656182"/>
              <a:gd name="connsiteX14" fmla="*/ 980237 w 1942968"/>
              <a:gd name="connsiteY14" fmla="*/ 614018 h 1656182"/>
              <a:gd name="connsiteX15" fmla="*/ 811988 w 1942968"/>
              <a:gd name="connsiteY15" fmla="*/ 555496 h 1656182"/>
              <a:gd name="connsiteX16" fmla="*/ 716890 w 1942968"/>
              <a:gd name="connsiteY16" fmla="*/ 555496 h 1656182"/>
              <a:gd name="connsiteX17" fmla="*/ 555956 w 1942968"/>
              <a:gd name="connsiteY17" fmla="*/ 518920 h 1656182"/>
              <a:gd name="connsiteX18" fmla="*/ 490119 w 1942968"/>
              <a:gd name="connsiteY18" fmla="*/ 496974 h 1656182"/>
              <a:gd name="connsiteX19" fmla="*/ 351130 w 1942968"/>
              <a:gd name="connsiteY19" fmla="*/ 526235 h 1656182"/>
              <a:gd name="connsiteX20" fmla="*/ 277978 w 1942968"/>
              <a:gd name="connsiteY20" fmla="*/ 526235 h 1656182"/>
              <a:gd name="connsiteX21" fmla="*/ 153620 w 1942968"/>
              <a:gd name="connsiteY21" fmla="*/ 482344 h 1656182"/>
              <a:gd name="connsiteX22" fmla="*/ 58522 w 1942968"/>
              <a:gd name="connsiteY22" fmla="*/ 409192 h 1656182"/>
              <a:gd name="connsiteX23" fmla="*/ 58522 w 1942968"/>
              <a:gd name="connsiteY23" fmla="*/ 409192 h 1656182"/>
              <a:gd name="connsiteX24" fmla="*/ 0 w 1942968"/>
              <a:gd name="connsiteY24" fmla="*/ 372616 h 1656182"/>
              <a:gd name="connsiteX25" fmla="*/ 7316 w 1942968"/>
              <a:gd name="connsiteY25" fmla="*/ 328725 h 1656182"/>
              <a:gd name="connsiteX26" fmla="*/ 43892 w 1942968"/>
              <a:gd name="connsiteY26" fmla="*/ 299464 h 1656182"/>
              <a:gd name="connsiteX27" fmla="*/ 102413 w 1942968"/>
              <a:gd name="connsiteY27" fmla="*/ 343355 h 1656182"/>
              <a:gd name="connsiteX28" fmla="*/ 197511 w 1942968"/>
              <a:gd name="connsiteY28" fmla="*/ 401877 h 1656182"/>
              <a:gd name="connsiteX29" fmla="*/ 358445 w 1942968"/>
              <a:gd name="connsiteY29" fmla="*/ 409192 h 1656182"/>
              <a:gd name="connsiteX30" fmla="*/ 460858 w 1942968"/>
              <a:gd name="connsiteY30" fmla="*/ 357986 h 1656182"/>
              <a:gd name="connsiteX31" fmla="*/ 548640 w 1942968"/>
              <a:gd name="connsiteY31" fmla="*/ 299464 h 1656182"/>
              <a:gd name="connsiteX32" fmla="*/ 563271 w 1942968"/>
              <a:gd name="connsiteY32" fmla="*/ 204366 h 1656182"/>
              <a:gd name="connsiteX33" fmla="*/ 738836 w 1942968"/>
              <a:gd name="connsiteY33" fmla="*/ 145845 h 1656182"/>
              <a:gd name="connsiteX34" fmla="*/ 929031 w 1942968"/>
              <a:gd name="connsiteY34" fmla="*/ 109269 h 1656182"/>
              <a:gd name="connsiteX35" fmla="*/ 1060704 w 1942968"/>
              <a:gd name="connsiteY35" fmla="*/ 58062 h 1656182"/>
              <a:gd name="connsiteX36" fmla="*/ 1185063 w 1942968"/>
              <a:gd name="connsiteY36" fmla="*/ 36117 h 1656182"/>
              <a:gd name="connsiteX37" fmla="*/ 1385522 w 1942968"/>
              <a:gd name="connsiteY37" fmla="*/ 0 h 1656182"/>
              <a:gd name="connsiteX0" fmla="*/ 1673553 w 1942968"/>
              <a:gd name="connsiteY0" fmla="*/ 72008 h 1656182"/>
              <a:gd name="connsiteX1" fmla="*/ 1457529 w 1942968"/>
              <a:gd name="connsiteY1" fmla="*/ 576064 h 1656182"/>
              <a:gd name="connsiteX2" fmla="*/ 1673554 w 1942968"/>
              <a:gd name="connsiteY2" fmla="*/ 864095 h 1656182"/>
              <a:gd name="connsiteX3" fmla="*/ 1817570 w 1942968"/>
              <a:gd name="connsiteY3" fmla="*/ 1224134 h 1656182"/>
              <a:gd name="connsiteX4" fmla="*/ 1529538 w 1942968"/>
              <a:gd name="connsiteY4" fmla="*/ 1368150 h 1656182"/>
              <a:gd name="connsiteX5" fmla="*/ 1241506 w 1942968"/>
              <a:gd name="connsiteY5" fmla="*/ 1224134 h 1656182"/>
              <a:gd name="connsiteX6" fmla="*/ 881465 w 1942968"/>
              <a:gd name="connsiteY6" fmla="*/ 1224134 h 1656182"/>
              <a:gd name="connsiteX7" fmla="*/ 449417 w 1942968"/>
              <a:gd name="connsiteY7" fmla="*/ 1584173 h 1656182"/>
              <a:gd name="connsiteX8" fmla="*/ 233393 w 1942968"/>
              <a:gd name="connsiteY8" fmla="*/ 1656182 h 1656182"/>
              <a:gd name="connsiteX9" fmla="*/ 377409 w 1942968"/>
              <a:gd name="connsiteY9" fmla="*/ 1368150 h 1656182"/>
              <a:gd name="connsiteX10" fmla="*/ 1404519 w 1942968"/>
              <a:gd name="connsiteY10" fmla="*/ 628648 h 1656182"/>
              <a:gd name="connsiteX11" fmla="*/ 1316736 w 1942968"/>
              <a:gd name="connsiteY11" fmla="*/ 621333 h 1656182"/>
              <a:gd name="connsiteX12" fmla="*/ 1236269 w 1942968"/>
              <a:gd name="connsiteY12" fmla="*/ 650594 h 1656182"/>
              <a:gd name="connsiteX13" fmla="*/ 1104596 w 1942968"/>
              <a:gd name="connsiteY13" fmla="*/ 650594 h 1656182"/>
              <a:gd name="connsiteX14" fmla="*/ 980237 w 1942968"/>
              <a:gd name="connsiteY14" fmla="*/ 614018 h 1656182"/>
              <a:gd name="connsiteX15" fmla="*/ 811988 w 1942968"/>
              <a:gd name="connsiteY15" fmla="*/ 555496 h 1656182"/>
              <a:gd name="connsiteX16" fmla="*/ 716890 w 1942968"/>
              <a:gd name="connsiteY16" fmla="*/ 555496 h 1656182"/>
              <a:gd name="connsiteX17" fmla="*/ 555956 w 1942968"/>
              <a:gd name="connsiteY17" fmla="*/ 518920 h 1656182"/>
              <a:gd name="connsiteX18" fmla="*/ 490119 w 1942968"/>
              <a:gd name="connsiteY18" fmla="*/ 496974 h 1656182"/>
              <a:gd name="connsiteX19" fmla="*/ 351130 w 1942968"/>
              <a:gd name="connsiteY19" fmla="*/ 526235 h 1656182"/>
              <a:gd name="connsiteX20" fmla="*/ 277978 w 1942968"/>
              <a:gd name="connsiteY20" fmla="*/ 526235 h 1656182"/>
              <a:gd name="connsiteX21" fmla="*/ 153620 w 1942968"/>
              <a:gd name="connsiteY21" fmla="*/ 482344 h 1656182"/>
              <a:gd name="connsiteX22" fmla="*/ 58522 w 1942968"/>
              <a:gd name="connsiteY22" fmla="*/ 409192 h 1656182"/>
              <a:gd name="connsiteX23" fmla="*/ 58522 w 1942968"/>
              <a:gd name="connsiteY23" fmla="*/ 409192 h 1656182"/>
              <a:gd name="connsiteX24" fmla="*/ 0 w 1942968"/>
              <a:gd name="connsiteY24" fmla="*/ 372616 h 1656182"/>
              <a:gd name="connsiteX25" fmla="*/ 7316 w 1942968"/>
              <a:gd name="connsiteY25" fmla="*/ 328725 h 1656182"/>
              <a:gd name="connsiteX26" fmla="*/ 43892 w 1942968"/>
              <a:gd name="connsiteY26" fmla="*/ 299464 h 1656182"/>
              <a:gd name="connsiteX27" fmla="*/ 102413 w 1942968"/>
              <a:gd name="connsiteY27" fmla="*/ 343355 h 1656182"/>
              <a:gd name="connsiteX28" fmla="*/ 197511 w 1942968"/>
              <a:gd name="connsiteY28" fmla="*/ 401877 h 1656182"/>
              <a:gd name="connsiteX29" fmla="*/ 358445 w 1942968"/>
              <a:gd name="connsiteY29" fmla="*/ 409192 h 1656182"/>
              <a:gd name="connsiteX30" fmla="*/ 460858 w 1942968"/>
              <a:gd name="connsiteY30" fmla="*/ 357986 h 1656182"/>
              <a:gd name="connsiteX31" fmla="*/ 548640 w 1942968"/>
              <a:gd name="connsiteY31" fmla="*/ 299464 h 1656182"/>
              <a:gd name="connsiteX32" fmla="*/ 563271 w 1942968"/>
              <a:gd name="connsiteY32" fmla="*/ 204366 h 1656182"/>
              <a:gd name="connsiteX33" fmla="*/ 738836 w 1942968"/>
              <a:gd name="connsiteY33" fmla="*/ 145845 h 1656182"/>
              <a:gd name="connsiteX34" fmla="*/ 929031 w 1942968"/>
              <a:gd name="connsiteY34" fmla="*/ 109269 h 1656182"/>
              <a:gd name="connsiteX35" fmla="*/ 1060704 w 1942968"/>
              <a:gd name="connsiteY35" fmla="*/ 58062 h 1656182"/>
              <a:gd name="connsiteX36" fmla="*/ 1185063 w 1942968"/>
              <a:gd name="connsiteY36" fmla="*/ 36117 h 1656182"/>
              <a:gd name="connsiteX37" fmla="*/ 1385522 w 1942968"/>
              <a:gd name="connsiteY37" fmla="*/ 0 h 1656182"/>
              <a:gd name="connsiteX0" fmla="*/ 1673553 w 1942968"/>
              <a:gd name="connsiteY0" fmla="*/ 72008 h 1767978"/>
              <a:gd name="connsiteX1" fmla="*/ 1457529 w 1942968"/>
              <a:gd name="connsiteY1" fmla="*/ 576064 h 1767978"/>
              <a:gd name="connsiteX2" fmla="*/ 1673554 w 1942968"/>
              <a:gd name="connsiteY2" fmla="*/ 864095 h 1767978"/>
              <a:gd name="connsiteX3" fmla="*/ 1817570 w 1942968"/>
              <a:gd name="connsiteY3" fmla="*/ 1224134 h 1767978"/>
              <a:gd name="connsiteX4" fmla="*/ 1529538 w 1942968"/>
              <a:gd name="connsiteY4" fmla="*/ 1368150 h 1767978"/>
              <a:gd name="connsiteX5" fmla="*/ 1241506 w 1942968"/>
              <a:gd name="connsiteY5" fmla="*/ 1224134 h 1767978"/>
              <a:gd name="connsiteX6" fmla="*/ 881465 w 1942968"/>
              <a:gd name="connsiteY6" fmla="*/ 1224134 h 1767978"/>
              <a:gd name="connsiteX7" fmla="*/ 449417 w 1942968"/>
              <a:gd name="connsiteY7" fmla="*/ 1584173 h 1767978"/>
              <a:gd name="connsiteX8" fmla="*/ 233393 w 1942968"/>
              <a:gd name="connsiteY8" fmla="*/ 1656182 h 1767978"/>
              <a:gd name="connsiteX9" fmla="*/ 377409 w 1942968"/>
              <a:gd name="connsiteY9" fmla="*/ 1368150 h 1767978"/>
              <a:gd name="connsiteX10" fmla="*/ 1404519 w 1942968"/>
              <a:gd name="connsiteY10" fmla="*/ 628648 h 1767978"/>
              <a:gd name="connsiteX11" fmla="*/ 1316736 w 1942968"/>
              <a:gd name="connsiteY11" fmla="*/ 621333 h 1767978"/>
              <a:gd name="connsiteX12" fmla="*/ 1236269 w 1942968"/>
              <a:gd name="connsiteY12" fmla="*/ 650594 h 1767978"/>
              <a:gd name="connsiteX13" fmla="*/ 1104596 w 1942968"/>
              <a:gd name="connsiteY13" fmla="*/ 650594 h 1767978"/>
              <a:gd name="connsiteX14" fmla="*/ 980237 w 1942968"/>
              <a:gd name="connsiteY14" fmla="*/ 614018 h 1767978"/>
              <a:gd name="connsiteX15" fmla="*/ 811988 w 1942968"/>
              <a:gd name="connsiteY15" fmla="*/ 555496 h 1767978"/>
              <a:gd name="connsiteX16" fmla="*/ 716890 w 1942968"/>
              <a:gd name="connsiteY16" fmla="*/ 555496 h 1767978"/>
              <a:gd name="connsiteX17" fmla="*/ 555956 w 1942968"/>
              <a:gd name="connsiteY17" fmla="*/ 518920 h 1767978"/>
              <a:gd name="connsiteX18" fmla="*/ 490119 w 1942968"/>
              <a:gd name="connsiteY18" fmla="*/ 496974 h 1767978"/>
              <a:gd name="connsiteX19" fmla="*/ 351130 w 1942968"/>
              <a:gd name="connsiteY19" fmla="*/ 526235 h 1767978"/>
              <a:gd name="connsiteX20" fmla="*/ 277978 w 1942968"/>
              <a:gd name="connsiteY20" fmla="*/ 526235 h 1767978"/>
              <a:gd name="connsiteX21" fmla="*/ 153620 w 1942968"/>
              <a:gd name="connsiteY21" fmla="*/ 482344 h 1767978"/>
              <a:gd name="connsiteX22" fmla="*/ 58522 w 1942968"/>
              <a:gd name="connsiteY22" fmla="*/ 409192 h 1767978"/>
              <a:gd name="connsiteX23" fmla="*/ 58522 w 1942968"/>
              <a:gd name="connsiteY23" fmla="*/ 409192 h 1767978"/>
              <a:gd name="connsiteX24" fmla="*/ 0 w 1942968"/>
              <a:gd name="connsiteY24" fmla="*/ 372616 h 1767978"/>
              <a:gd name="connsiteX25" fmla="*/ 7316 w 1942968"/>
              <a:gd name="connsiteY25" fmla="*/ 328725 h 1767978"/>
              <a:gd name="connsiteX26" fmla="*/ 43892 w 1942968"/>
              <a:gd name="connsiteY26" fmla="*/ 299464 h 1767978"/>
              <a:gd name="connsiteX27" fmla="*/ 102413 w 1942968"/>
              <a:gd name="connsiteY27" fmla="*/ 343355 h 1767978"/>
              <a:gd name="connsiteX28" fmla="*/ 197511 w 1942968"/>
              <a:gd name="connsiteY28" fmla="*/ 401877 h 1767978"/>
              <a:gd name="connsiteX29" fmla="*/ 358445 w 1942968"/>
              <a:gd name="connsiteY29" fmla="*/ 409192 h 1767978"/>
              <a:gd name="connsiteX30" fmla="*/ 460858 w 1942968"/>
              <a:gd name="connsiteY30" fmla="*/ 357986 h 1767978"/>
              <a:gd name="connsiteX31" fmla="*/ 548640 w 1942968"/>
              <a:gd name="connsiteY31" fmla="*/ 299464 h 1767978"/>
              <a:gd name="connsiteX32" fmla="*/ 563271 w 1942968"/>
              <a:gd name="connsiteY32" fmla="*/ 204366 h 1767978"/>
              <a:gd name="connsiteX33" fmla="*/ 738836 w 1942968"/>
              <a:gd name="connsiteY33" fmla="*/ 145845 h 1767978"/>
              <a:gd name="connsiteX34" fmla="*/ 929031 w 1942968"/>
              <a:gd name="connsiteY34" fmla="*/ 109269 h 1767978"/>
              <a:gd name="connsiteX35" fmla="*/ 1060704 w 1942968"/>
              <a:gd name="connsiteY35" fmla="*/ 58062 h 1767978"/>
              <a:gd name="connsiteX36" fmla="*/ 1185063 w 1942968"/>
              <a:gd name="connsiteY36" fmla="*/ 36117 h 1767978"/>
              <a:gd name="connsiteX37" fmla="*/ 1385522 w 1942968"/>
              <a:gd name="connsiteY37" fmla="*/ 0 h 1767978"/>
              <a:gd name="connsiteX0" fmla="*/ 1673553 w 1942968"/>
              <a:gd name="connsiteY0" fmla="*/ 72008 h 1695969"/>
              <a:gd name="connsiteX1" fmla="*/ 1457529 w 1942968"/>
              <a:gd name="connsiteY1" fmla="*/ 576064 h 1695969"/>
              <a:gd name="connsiteX2" fmla="*/ 1673554 w 1942968"/>
              <a:gd name="connsiteY2" fmla="*/ 864095 h 1695969"/>
              <a:gd name="connsiteX3" fmla="*/ 1817570 w 1942968"/>
              <a:gd name="connsiteY3" fmla="*/ 1224134 h 1695969"/>
              <a:gd name="connsiteX4" fmla="*/ 1529538 w 1942968"/>
              <a:gd name="connsiteY4" fmla="*/ 1368150 h 1695969"/>
              <a:gd name="connsiteX5" fmla="*/ 1241506 w 1942968"/>
              <a:gd name="connsiteY5" fmla="*/ 1224134 h 1695969"/>
              <a:gd name="connsiteX6" fmla="*/ 881465 w 1942968"/>
              <a:gd name="connsiteY6" fmla="*/ 1224134 h 1695969"/>
              <a:gd name="connsiteX7" fmla="*/ 449417 w 1942968"/>
              <a:gd name="connsiteY7" fmla="*/ 1584173 h 1695969"/>
              <a:gd name="connsiteX8" fmla="*/ 161385 w 1942968"/>
              <a:gd name="connsiteY8" fmla="*/ 1584173 h 1695969"/>
              <a:gd name="connsiteX9" fmla="*/ 377409 w 1942968"/>
              <a:gd name="connsiteY9" fmla="*/ 1368150 h 1695969"/>
              <a:gd name="connsiteX10" fmla="*/ 1404519 w 1942968"/>
              <a:gd name="connsiteY10" fmla="*/ 628648 h 1695969"/>
              <a:gd name="connsiteX11" fmla="*/ 1316736 w 1942968"/>
              <a:gd name="connsiteY11" fmla="*/ 621333 h 1695969"/>
              <a:gd name="connsiteX12" fmla="*/ 1236269 w 1942968"/>
              <a:gd name="connsiteY12" fmla="*/ 650594 h 1695969"/>
              <a:gd name="connsiteX13" fmla="*/ 1104596 w 1942968"/>
              <a:gd name="connsiteY13" fmla="*/ 650594 h 1695969"/>
              <a:gd name="connsiteX14" fmla="*/ 980237 w 1942968"/>
              <a:gd name="connsiteY14" fmla="*/ 614018 h 1695969"/>
              <a:gd name="connsiteX15" fmla="*/ 811988 w 1942968"/>
              <a:gd name="connsiteY15" fmla="*/ 555496 h 1695969"/>
              <a:gd name="connsiteX16" fmla="*/ 716890 w 1942968"/>
              <a:gd name="connsiteY16" fmla="*/ 555496 h 1695969"/>
              <a:gd name="connsiteX17" fmla="*/ 555956 w 1942968"/>
              <a:gd name="connsiteY17" fmla="*/ 518920 h 1695969"/>
              <a:gd name="connsiteX18" fmla="*/ 490119 w 1942968"/>
              <a:gd name="connsiteY18" fmla="*/ 496974 h 1695969"/>
              <a:gd name="connsiteX19" fmla="*/ 351130 w 1942968"/>
              <a:gd name="connsiteY19" fmla="*/ 526235 h 1695969"/>
              <a:gd name="connsiteX20" fmla="*/ 277978 w 1942968"/>
              <a:gd name="connsiteY20" fmla="*/ 526235 h 1695969"/>
              <a:gd name="connsiteX21" fmla="*/ 153620 w 1942968"/>
              <a:gd name="connsiteY21" fmla="*/ 482344 h 1695969"/>
              <a:gd name="connsiteX22" fmla="*/ 58522 w 1942968"/>
              <a:gd name="connsiteY22" fmla="*/ 409192 h 1695969"/>
              <a:gd name="connsiteX23" fmla="*/ 58522 w 1942968"/>
              <a:gd name="connsiteY23" fmla="*/ 409192 h 1695969"/>
              <a:gd name="connsiteX24" fmla="*/ 0 w 1942968"/>
              <a:gd name="connsiteY24" fmla="*/ 372616 h 1695969"/>
              <a:gd name="connsiteX25" fmla="*/ 7316 w 1942968"/>
              <a:gd name="connsiteY25" fmla="*/ 328725 h 1695969"/>
              <a:gd name="connsiteX26" fmla="*/ 43892 w 1942968"/>
              <a:gd name="connsiteY26" fmla="*/ 299464 h 1695969"/>
              <a:gd name="connsiteX27" fmla="*/ 102413 w 1942968"/>
              <a:gd name="connsiteY27" fmla="*/ 343355 h 1695969"/>
              <a:gd name="connsiteX28" fmla="*/ 197511 w 1942968"/>
              <a:gd name="connsiteY28" fmla="*/ 401877 h 1695969"/>
              <a:gd name="connsiteX29" fmla="*/ 358445 w 1942968"/>
              <a:gd name="connsiteY29" fmla="*/ 409192 h 1695969"/>
              <a:gd name="connsiteX30" fmla="*/ 460858 w 1942968"/>
              <a:gd name="connsiteY30" fmla="*/ 357986 h 1695969"/>
              <a:gd name="connsiteX31" fmla="*/ 548640 w 1942968"/>
              <a:gd name="connsiteY31" fmla="*/ 299464 h 1695969"/>
              <a:gd name="connsiteX32" fmla="*/ 563271 w 1942968"/>
              <a:gd name="connsiteY32" fmla="*/ 204366 h 1695969"/>
              <a:gd name="connsiteX33" fmla="*/ 738836 w 1942968"/>
              <a:gd name="connsiteY33" fmla="*/ 145845 h 1695969"/>
              <a:gd name="connsiteX34" fmla="*/ 929031 w 1942968"/>
              <a:gd name="connsiteY34" fmla="*/ 109269 h 1695969"/>
              <a:gd name="connsiteX35" fmla="*/ 1060704 w 1942968"/>
              <a:gd name="connsiteY35" fmla="*/ 58062 h 1695969"/>
              <a:gd name="connsiteX36" fmla="*/ 1185063 w 1942968"/>
              <a:gd name="connsiteY36" fmla="*/ 36117 h 1695969"/>
              <a:gd name="connsiteX37" fmla="*/ 1385522 w 1942968"/>
              <a:gd name="connsiteY37" fmla="*/ 0 h 1695969"/>
              <a:gd name="connsiteX0" fmla="*/ 1673553 w 1942968"/>
              <a:gd name="connsiteY0" fmla="*/ 72008 h 1623962"/>
              <a:gd name="connsiteX1" fmla="*/ 1457529 w 1942968"/>
              <a:gd name="connsiteY1" fmla="*/ 576064 h 1623962"/>
              <a:gd name="connsiteX2" fmla="*/ 1673554 w 1942968"/>
              <a:gd name="connsiteY2" fmla="*/ 864095 h 1623962"/>
              <a:gd name="connsiteX3" fmla="*/ 1817570 w 1942968"/>
              <a:gd name="connsiteY3" fmla="*/ 1224134 h 1623962"/>
              <a:gd name="connsiteX4" fmla="*/ 1529538 w 1942968"/>
              <a:gd name="connsiteY4" fmla="*/ 1368150 h 1623962"/>
              <a:gd name="connsiteX5" fmla="*/ 1241506 w 1942968"/>
              <a:gd name="connsiteY5" fmla="*/ 1224134 h 1623962"/>
              <a:gd name="connsiteX6" fmla="*/ 881465 w 1942968"/>
              <a:gd name="connsiteY6" fmla="*/ 1224134 h 1623962"/>
              <a:gd name="connsiteX7" fmla="*/ 449417 w 1942968"/>
              <a:gd name="connsiteY7" fmla="*/ 1584173 h 1623962"/>
              <a:gd name="connsiteX8" fmla="*/ 89377 w 1942968"/>
              <a:gd name="connsiteY8" fmla="*/ 1512166 h 1623962"/>
              <a:gd name="connsiteX9" fmla="*/ 377409 w 1942968"/>
              <a:gd name="connsiteY9" fmla="*/ 1368150 h 1623962"/>
              <a:gd name="connsiteX10" fmla="*/ 1404519 w 1942968"/>
              <a:gd name="connsiteY10" fmla="*/ 628648 h 1623962"/>
              <a:gd name="connsiteX11" fmla="*/ 1316736 w 1942968"/>
              <a:gd name="connsiteY11" fmla="*/ 621333 h 1623962"/>
              <a:gd name="connsiteX12" fmla="*/ 1236269 w 1942968"/>
              <a:gd name="connsiteY12" fmla="*/ 650594 h 1623962"/>
              <a:gd name="connsiteX13" fmla="*/ 1104596 w 1942968"/>
              <a:gd name="connsiteY13" fmla="*/ 650594 h 1623962"/>
              <a:gd name="connsiteX14" fmla="*/ 980237 w 1942968"/>
              <a:gd name="connsiteY14" fmla="*/ 614018 h 1623962"/>
              <a:gd name="connsiteX15" fmla="*/ 811988 w 1942968"/>
              <a:gd name="connsiteY15" fmla="*/ 555496 h 1623962"/>
              <a:gd name="connsiteX16" fmla="*/ 716890 w 1942968"/>
              <a:gd name="connsiteY16" fmla="*/ 555496 h 1623962"/>
              <a:gd name="connsiteX17" fmla="*/ 555956 w 1942968"/>
              <a:gd name="connsiteY17" fmla="*/ 518920 h 1623962"/>
              <a:gd name="connsiteX18" fmla="*/ 490119 w 1942968"/>
              <a:gd name="connsiteY18" fmla="*/ 496974 h 1623962"/>
              <a:gd name="connsiteX19" fmla="*/ 351130 w 1942968"/>
              <a:gd name="connsiteY19" fmla="*/ 526235 h 1623962"/>
              <a:gd name="connsiteX20" fmla="*/ 277978 w 1942968"/>
              <a:gd name="connsiteY20" fmla="*/ 526235 h 1623962"/>
              <a:gd name="connsiteX21" fmla="*/ 153620 w 1942968"/>
              <a:gd name="connsiteY21" fmla="*/ 482344 h 1623962"/>
              <a:gd name="connsiteX22" fmla="*/ 58522 w 1942968"/>
              <a:gd name="connsiteY22" fmla="*/ 409192 h 1623962"/>
              <a:gd name="connsiteX23" fmla="*/ 58522 w 1942968"/>
              <a:gd name="connsiteY23" fmla="*/ 409192 h 1623962"/>
              <a:gd name="connsiteX24" fmla="*/ 0 w 1942968"/>
              <a:gd name="connsiteY24" fmla="*/ 372616 h 1623962"/>
              <a:gd name="connsiteX25" fmla="*/ 7316 w 1942968"/>
              <a:gd name="connsiteY25" fmla="*/ 328725 h 1623962"/>
              <a:gd name="connsiteX26" fmla="*/ 43892 w 1942968"/>
              <a:gd name="connsiteY26" fmla="*/ 299464 h 1623962"/>
              <a:gd name="connsiteX27" fmla="*/ 102413 w 1942968"/>
              <a:gd name="connsiteY27" fmla="*/ 343355 h 1623962"/>
              <a:gd name="connsiteX28" fmla="*/ 197511 w 1942968"/>
              <a:gd name="connsiteY28" fmla="*/ 401877 h 1623962"/>
              <a:gd name="connsiteX29" fmla="*/ 358445 w 1942968"/>
              <a:gd name="connsiteY29" fmla="*/ 409192 h 1623962"/>
              <a:gd name="connsiteX30" fmla="*/ 460858 w 1942968"/>
              <a:gd name="connsiteY30" fmla="*/ 357986 h 1623962"/>
              <a:gd name="connsiteX31" fmla="*/ 548640 w 1942968"/>
              <a:gd name="connsiteY31" fmla="*/ 299464 h 1623962"/>
              <a:gd name="connsiteX32" fmla="*/ 563271 w 1942968"/>
              <a:gd name="connsiteY32" fmla="*/ 204366 h 1623962"/>
              <a:gd name="connsiteX33" fmla="*/ 738836 w 1942968"/>
              <a:gd name="connsiteY33" fmla="*/ 145845 h 1623962"/>
              <a:gd name="connsiteX34" fmla="*/ 929031 w 1942968"/>
              <a:gd name="connsiteY34" fmla="*/ 109269 h 1623962"/>
              <a:gd name="connsiteX35" fmla="*/ 1060704 w 1942968"/>
              <a:gd name="connsiteY35" fmla="*/ 58062 h 1623962"/>
              <a:gd name="connsiteX36" fmla="*/ 1185063 w 1942968"/>
              <a:gd name="connsiteY36" fmla="*/ 36117 h 1623962"/>
              <a:gd name="connsiteX37" fmla="*/ 1385522 w 1942968"/>
              <a:gd name="connsiteY37" fmla="*/ 0 h 1623962"/>
              <a:gd name="connsiteX0" fmla="*/ 1673553 w 1942968"/>
              <a:gd name="connsiteY0" fmla="*/ 72008 h 1623962"/>
              <a:gd name="connsiteX1" fmla="*/ 1457529 w 1942968"/>
              <a:gd name="connsiteY1" fmla="*/ 576064 h 1623962"/>
              <a:gd name="connsiteX2" fmla="*/ 1673554 w 1942968"/>
              <a:gd name="connsiteY2" fmla="*/ 864095 h 1623962"/>
              <a:gd name="connsiteX3" fmla="*/ 1817570 w 1942968"/>
              <a:gd name="connsiteY3" fmla="*/ 1224134 h 1623962"/>
              <a:gd name="connsiteX4" fmla="*/ 1529538 w 1942968"/>
              <a:gd name="connsiteY4" fmla="*/ 1368150 h 1623962"/>
              <a:gd name="connsiteX5" fmla="*/ 1241506 w 1942968"/>
              <a:gd name="connsiteY5" fmla="*/ 1224134 h 1623962"/>
              <a:gd name="connsiteX6" fmla="*/ 881465 w 1942968"/>
              <a:gd name="connsiteY6" fmla="*/ 1224134 h 1623962"/>
              <a:gd name="connsiteX7" fmla="*/ 449417 w 1942968"/>
              <a:gd name="connsiteY7" fmla="*/ 1584173 h 1623962"/>
              <a:gd name="connsiteX8" fmla="*/ 89377 w 1942968"/>
              <a:gd name="connsiteY8" fmla="*/ 1512166 h 1623962"/>
              <a:gd name="connsiteX9" fmla="*/ 377409 w 1942968"/>
              <a:gd name="connsiteY9" fmla="*/ 1368150 h 1623962"/>
              <a:gd name="connsiteX10" fmla="*/ 1404519 w 1942968"/>
              <a:gd name="connsiteY10" fmla="*/ 628648 h 1623962"/>
              <a:gd name="connsiteX11" fmla="*/ 1316736 w 1942968"/>
              <a:gd name="connsiteY11" fmla="*/ 621333 h 1623962"/>
              <a:gd name="connsiteX12" fmla="*/ 1236269 w 1942968"/>
              <a:gd name="connsiteY12" fmla="*/ 650594 h 1623962"/>
              <a:gd name="connsiteX13" fmla="*/ 1104596 w 1942968"/>
              <a:gd name="connsiteY13" fmla="*/ 650594 h 1623962"/>
              <a:gd name="connsiteX14" fmla="*/ 980237 w 1942968"/>
              <a:gd name="connsiteY14" fmla="*/ 614018 h 1623962"/>
              <a:gd name="connsiteX15" fmla="*/ 811988 w 1942968"/>
              <a:gd name="connsiteY15" fmla="*/ 555496 h 1623962"/>
              <a:gd name="connsiteX16" fmla="*/ 716890 w 1942968"/>
              <a:gd name="connsiteY16" fmla="*/ 555496 h 1623962"/>
              <a:gd name="connsiteX17" fmla="*/ 555956 w 1942968"/>
              <a:gd name="connsiteY17" fmla="*/ 518920 h 1623962"/>
              <a:gd name="connsiteX18" fmla="*/ 490119 w 1942968"/>
              <a:gd name="connsiteY18" fmla="*/ 496974 h 1623962"/>
              <a:gd name="connsiteX19" fmla="*/ 351130 w 1942968"/>
              <a:gd name="connsiteY19" fmla="*/ 526235 h 1623962"/>
              <a:gd name="connsiteX20" fmla="*/ 277978 w 1942968"/>
              <a:gd name="connsiteY20" fmla="*/ 526235 h 1623962"/>
              <a:gd name="connsiteX21" fmla="*/ 153620 w 1942968"/>
              <a:gd name="connsiteY21" fmla="*/ 482344 h 1623962"/>
              <a:gd name="connsiteX22" fmla="*/ 58522 w 1942968"/>
              <a:gd name="connsiteY22" fmla="*/ 409192 h 1623962"/>
              <a:gd name="connsiteX23" fmla="*/ 58522 w 1942968"/>
              <a:gd name="connsiteY23" fmla="*/ 409192 h 1623962"/>
              <a:gd name="connsiteX24" fmla="*/ 0 w 1942968"/>
              <a:gd name="connsiteY24" fmla="*/ 372616 h 1623962"/>
              <a:gd name="connsiteX25" fmla="*/ 7316 w 1942968"/>
              <a:gd name="connsiteY25" fmla="*/ 328725 h 1623962"/>
              <a:gd name="connsiteX26" fmla="*/ 43892 w 1942968"/>
              <a:gd name="connsiteY26" fmla="*/ 299464 h 1623962"/>
              <a:gd name="connsiteX27" fmla="*/ 102413 w 1942968"/>
              <a:gd name="connsiteY27" fmla="*/ 343355 h 1623962"/>
              <a:gd name="connsiteX28" fmla="*/ 197511 w 1942968"/>
              <a:gd name="connsiteY28" fmla="*/ 401877 h 1623962"/>
              <a:gd name="connsiteX29" fmla="*/ 358445 w 1942968"/>
              <a:gd name="connsiteY29" fmla="*/ 409192 h 1623962"/>
              <a:gd name="connsiteX30" fmla="*/ 460858 w 1942968"/>
              <a:gd name="connsiteY30" fmla="*/ 357986 h 1623962"/>
              <a:gd name="connsiteX31" fmla="*/ 548640 w 1942968"/>
              <a:gd name="connsiteY31" fmla="*/ 299464 h 1623962"/>
              <a:gd name="connsiteX32" fmla="*/ 563271 w 1942968"/>
              <a:gd name="connsiteY32" fmla="*/ 204366 h 1623962"/>
              <a:gd name="connsiteX33" fmla="*/ 738836 w 1942968"/>
              <a:gd name="connsiteY33" fmla="*/ 145845 h 1623962"/>
              <a:gd name="connsiteX34" fmla="*/ 929031 w 1942968"/>
              <a:gd name="connsiteY34" fmla="*/ 109269 h 1623962"/>
              <a:gd name="connsiteX35" fmla="*/ 1060704 w 1942968"/>
              <a:gd name="connsiteY35" fmla="*/ 58062 h 1623962"/>
              <a:gd name="connsiteX36" fmla="*/ 1185063 w 1942968"/>
              <a:gd name="connsiteY36" fmla="*/ 36117 h 1623962"/>
              <a:gd name="connsiteX37" fmla="*/ 1385522 w 1942968"/>
              <a:gd name="connsiteY37" fmla="*/ 0 h 1623962"/>
              <a:gd name="connsiteX0" fmla="*/ 1673553 w 1942968"/>
              <a:gd name="connsiteY0" fmla="*/ 72008 h 1623962"/>
              <a:gd name="connsiteX1" fmla="*/ 1457529 w 1942968"/>
              <a:gd name="connsiteY1" fmla="*/ 576064 h 1623962"/>
              <a:gd name="connsiteX2" fmla="*/ 1673554 w 1942968"/>
              <a:gd name="connsiteY2" fmla="*/ 864095 h 1623962"/>
              <a:gd name="connsiteX3" fmla="*/ 1817570 w 1942968"/>
              <a:gd name="connsiteY3" fmla="*/ 1224134 h 1623962"/>
              <a:gd name="connsiteX4" fmla="*/ 1529538 w 1942968"/>
              <a:gd name="connsiteY4" fmla="*/ 1368150 h 1623962"/>
              <a:gd name="connsiteX5" fmla="*/ 1241506 w 1942968"/>
              <a:gd name="connsiteY5" fmla="*/ 1224134 h 1623962"/>
              <a:gd name="connsiteX6" fmla="*/ 881465 w 1942968"/>
              <a:gd name="connsiteY6" fmla="*/ 1224134 h 1623962"/>
              <a:gd name="connsiteX7" fmla="*/ 449417 w 1942968"/>
              <a:gd name="connsiteY7" fmla="*/ 1584173 h 1623962"/>
              <a:gd name="connsiteX8" fmla="*/ 89377 w 1942968"/>
              <a:gd name="connsiteY8" fmla="*/ 1512166 h 1623962"/>
              <a:gd name="connsiteX9" fmla="*/ 377409 w 1942968"/>
              <a:gd name="connsiteY9" fmla="*/ 1368150 h 1623962"/>
              <a:gd name="connsiteX10" fmla="*/ 1404519 w 1942968"/>
              <a:gd name="connsiteY10" fmla="*/ 628648 h 1623962"/>
              <a:gd name="connsiteX11" fmla="*/ 1316736 w 1942968"/>
              <a:gd name="connsiteY11" fmla="*/ 621333 h 1623962"/>
              <a:gd name="connsiteX12" fmla="*/ 1236269 w 1942968"/>
              <a:gd name="connsiteY12" fmla="*/ 650594 h 1623962"/>
              <a:gd name="connsiteX13" fmla="*/ 1104596 w 1942968"/>
              <a:gd name="connsiteY13" fmla="*/ 650594 h 1623962"/>
              <a:gd name="connsiteX14" fmla="*/ 980237 w 1942968"/>
              <a:gd name="connsiteY14" fmla="*/ 614018 h 1623962"/>
              <a:gd name="connsiteX15" fmla="*/ 811988 w 1942968"/>
              <a:gd name="connsiteY15" fmla="*/ 555496 h 1623962"/>
              <a:gd name="connsiteX16" fmla="*/ 716890 w 1942968"/>
              <a:gd name="connsiteY16" fmla="*/ 555496 h 1623962"/>
              <a:gd name="connsiteX17" fmla="*/ 555956 w 1942968"/>
              <a:gd name="connsiteY17" fmla="*/ 518920 h 1623962"/>
              <a:gd name="connsiteX18" fmla="*/ 490119 w 1942968"/>
              <a:gd name="connsiteY18" fmla="*/ 496974 h 1623962"/>
              <a:gd name="connsiteX19" fmla="*/ 351130 w 1942968"/>
              <a:gd name="connsiteY19" fmla="*/ 526235 h 1623962"/>
              <a:gd name="connsiteX20" fmla="*/ 277978 w 1942968"/>
              <a:gd name="connsiteY20" fmla="*/ 526235 h 1623962"/>
              <a:gd name="connsiteX21" fmla="*/ 153620 w 1942968"/>
              <a:gd name="connsiteY21" fmla="*/ 482344 h 1623962"/>
              <a:gd name="connsiteX22" fmla="*/ 58522 w 1942968"/>
              <a:gd name="connsiteY22" fmla="*/ 409192 h 1623962"/>
              <a:gd name="connsiteX23" fmla="*/ 58522 w 1942968"/>
              <a:gd name="connsiteY23" fmla="*/ 409192 h 1623962"/>
              <a:gd name="connsiteX24" fmla="*/ 0 w 1942968"/>
              <a:gd name="connsiteY24" fmla="*/ 372616 h 1623962"/>
              <a:gd name="connsiteX25" fmla="*/ 7316 w 1942968"/>
              <a:gd name="connsiteY25" fmla="*/ 328725 h 1623962"/>
              <a:gd name="connsiteX26" fmla="*/ 43892 w 1942968"/>
              <a:gd name="connsiteY26" fmla="*/ 299464 h 1623962"/>
              <a:gd name="connsiteX27" fmla="*/ 102413 w 1942968"/>
              <a:gd name="connsiteY27" fmla="*/ 343355 h 1623962"/>
              <a:gd name="connsiteX28" fmla="*/ 197511 w 1942968"/>
              <a:gd name="connsiteY28" fmla="*/ 401877 h 1623962"/>
              <a:gd name="connsiteX29" fmla="*/ 358445 w 1942968"/>
              <a:gd name="connsiteY29" fmla="*/ 409192 h 1623962"/>
              <a:gd name="connsiteX30" fmla="*/ 460858 w 1942968"/>
              <a:gd name="connsiteY30" fmla="*/ 357986 h 1623962"/>
              <a:gd name="connsiteX31" fmla="*/ 548640 w 1942968"/>
              <a:gd name="connsiteY31" fmla="*/ 299464 h 1623962"/>
              <a:gd name="connsiteX32" fmla="*/ 563271 w 1942968"/>
              <a:gd name="connsiteY32" fmla="*/ 204366 h 1623962"/>
              <a:gd name="connsiteX33" fmla="*/ 738836 w 1942968"/>
              <a:gd name="connsiteY33" fmla="*/ 145845 h 1623962"/>
              <a:gd name="connsiteX34" fmla="*/ 929031 w 1942968"/>
              <a:gd name="connsiteY34" fmla="*/ 109269 h 1623962"/>
              <a:gd name="connsiteX35" fmla="*/ 1060704 w 1942968"/>
              <a:gd name="connsiteY35" fmla="*/ 58062 h 1623962"/>
              <a:gd name="connsiteX36" fmla="*/ 1185063 w 1942968"/>
              <a:gd name="connsiteY36" fmla="*/ 36117 h 1623962"/>
              <a:gd name="connsiteX37" fmla="*/ 1385522 w 1942968"/>
              <a:gd name="connsiteY37" fmla="*/ 0 h 1623962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224134 h 1695970"/>
              <a:gd name="connsiteX7" fmla="*/ 449417 w 1942968"/>
              <a:gd name="connsiteY7" fmla="*/ 1584173 h 1695970"/>
              <a:gd name="connsiteX8" fmla="*/ 89377 w 1942968"/>
              <a:gd name="connsiteY8" fmla="*/ 1584174 h 1695970"/>
              <a:gd name="connsiteX9" fmla="*/ 377409 w 1942968"/>
              <a:gd name="connsiteY9" fmla="*/ 1368150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224134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77409 w 1942968"/>
              <a:gd name="connsiteY9" fmla="*/ 1368150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77409 w 1942968"/>
              <a:gd name="connsiteY9" fmla="*/ 1368150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512166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529537 w 1942968"/>
              <a:gd name="connsiteY10" fmla="*/ 864094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203295 w 1942968"/>
              <a:gd name="connsiteY10" fmla="*/ 1000411 h 1695970"/>
              <a:gd name="connsiteX11" fmla="*/ 1529537 w 1942968"/>
              <a:gd name="connsiteY11" fmla="*/ 864094 h 1695970"/>
              <a:gd name="connsiteX12" fmla="*/ 1316736 w 1942968"/>
              <a:gd name="connsiteY12" fmla="*/ 621333 h 1695970"/>
              <a:gd name="connsiteX13" fmla="*/ 1236269 w 1942968"/>
              <a:gd name="connsiteY13" fmla="*/ 650594 h 1695970"/>
              <a:gd name="connsiteX14" fmla="*/ 1104596 w 1942968"/>
              <a:gd name="connsiteY14" fmla="*/ 650594 h 1695970"/>
              <a:gd name="connsiteX15" fmla="*/ 980237 w 1942968"/>
              <a:gd name="connsiteY15" fmla="*/ 614018 h 1695970"/>
              <a:gd name="connsiteX16" fmla="*/ 811988 w 1942968"/>
              <a:gd name="connsiteY16" fmla="*/ 555496 h 1695970"/>
              <a:gd name="connsiteX17" fmla="*/ 716890 w 1942968"/>
              <a:gd name="connsiteY17" fmla="*/ 555496 h 1695970"/>
              <a:gd name="connsiteX18" fmla="*/ 555956 w 1942968"/>
              <a:gd name="connsiteY18" fmla="*/ 518920 h 1695970"/>
              <a:gd name="connsiteX19" fmla="*/ 490119 w 1942968"/>
              <a:gd name="connsiteY19" fmla="*/ 496974 h 1695970"/>
              <a:gd name="connsiteX20" fmla="*/ 351130 w 1942968"/>
              <a:gd name="connsiteY20" fmla="*/ 526235 h 1695970"/>
              <a:gd name="connsiteX21" fmla="*/ 277978 w 1942968"/>
              <a:gd name="connsiteY21" fmla="*/ 526235 h 1695970"/>
              <a:gd name="connsiteX22" fmla="*/ 153620 w 1942968"/>
              <a:gd name="connsiteY22" fmla="*/ 482344 h 1695970"/>
              <a:gd name="connsiteX23" fmla="*/ 58522 w 1942968"/>
              <a:gd name="connsiteY23" fmla="*/ 409192 h 1695970"/>
              <a:gd name="connsiteX24" fmla="*/ 58522 w 1942968"/>
              <a:gd name="connsiteY24" fmla="*/ 409192 h 1695970"/>
              <a:gd name="connsiteX25" fmla="*/ 0 w 1942968"/>
              <a:gd name="connsiteY25" fmla="*/ 372616 h 1695970"/>
              <a:gd name="connsiteX26" fmla="*/ 7316 w 1942968"/>
              <a:gd name="connsiteY26" fmla="*/ 328725 h 1695970"/>
              <a:gd name="connsiteX27" fmla="*/ 43892 w 1942968"/>
              <a:gd name="connsiteY27" fmla="*/ 299464 h 1695970"/>
              <a:gd name="connsiteX28" fmla="*/ 102413 w 1942968"/>
              <a:gd name="connsiteY28" fmla="*/ 343355 h 1695970"/>
              <a:gd name="connsiteX29" fmla="*/ 197511 w 1942968"/>
              <a:gd name="connsiteY29" fmla="*/ 401877 h 1695970"/>
              <a:gd name="connsiteX30" fmla="*/ 358445 w 1942968"/>
              <a:gd name="connsiteY30" fmla="*/ 409192 h 1695970"/>
              <a:gd name="connsiteX31" fmla="*/ 460858 w 1942968"/>
              <a:gd name="connsiteY31" fmla="*/ 357986 h 1695970"/>
              <a:gd name="connsiteX32" fmla="*/ 548640 w 1942968"/>
              <a:gd name="connsiteY32" fmla="*/ 299464 h 1695970"/>
              <a:gd name="connsiteX33" fmla="*/ 563271 w 1942968"/>
              <a:gd name="connsiteY33" fmla="*/ 204366 h 1695970"/>
              <a:gd name="connsiteX34" fmla="*/ 738836 w 1942968"/>
              <a:gd name="connsiteY34" fmla="*/ 145845 h 1695970"/>
              <a:gd name="connsiteX35" fmla="*/ 929031 w 1942968"/>
              <a:gd name="connsiteY35" fmla="*/ 109269 h 1695970"/>
              <a:gd name="connsiteX36" fmla="*/ 1060704 w 1942968"/>
              <a:gd name="connsiteY36" fmla="*/ 58062 h 1695970"/>
              <a:gd name="connsiteX37" fmla="*/ 1185063 w 1942968"/>
              <a:gd name="connsiteY37" fmla="*/ 36117 h 1695970"/>
              <a:gd name="connsiteX38" fmla="*/ 1385522 w 1942968"/>
              <a:gd name="connsiteY38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385521 w 1942968"/>
              <a:gd name="connsiteY10" fmla="*/ 1008110 h 1695970"/>
              <a:gd name="connsiteX11" fmla="*/ 1529537 w 1942968"/>
              <a:gd name="connsiteY11" fmla="*/ 864094 h 1695970"/>
              <a:gd name="connsiteX12" fmla="*/ 1316736 w 1942968"/>
              <a:gd name="connsiteY12" fmla="*/ 621333 h 1695970"/>
              <a:gd name="connsiteX13" fmla="*/ 1236269 w 1942968"/>
              <a:gd name="connsiteY13" fmla="*/ 650594 h 1695970"/>
              <a:gd name="connsiteX14" fmla="*/ 1104596 w 1942968"/>
              <a:gd name="connsiteY14" fmla="*/ 650594 h 1695970"/>
              <a:gd name="connsiteX15" fmla="*/ 980237 w 1942968"/>
              <a:gd name="connsiteY15" fmla="*/ 614018 h 1695970"/>
              <a:gd name="connsiteX16" fmla="*/ 811988 w 1942968"/>
              <a:gd name="connsiteY16" fmla="*/ 555496 h 1695970"/>
              <a:gd name="connsiteX17" fmla="*/ 716890 w 1942968"/>
              <a:gd name="connsiteY17" fmla="*/ 555496 h 1695970"/>
              <a:gd name="connsiteX18" fmla="*/ 555956 w 1942968"/>
              <a:gd name="connsiteY18" fmla="*/ 518920 h 1695970"/>
              <a:gd name="connsiteX19" fmla="*/ 490119 w 1942968"/>
              <a:gd name="connsiteY19" fmla="*/ 496974 h 1695970"/>
              <a:gd name="connsiteX20" fmla="*/ 351130 w 1942968"/>
              <a:gd name="connsiteY20" fmla="*/ 526235 h 1695970"/>
              <a:gd name="connsiteX21" fmla="*/ 277978 w 1942968"/>
              <a:gd name="connsiteY21" fmla="*/ 526235 h 1695970"/>
              <a:gd name="connsiteX22" fmla="*/ 153620 w 1942968"/>
              <a:gd name="connsiteY22" fmla="*/ 482344 h 1695970"/>
              <a:gd name="connsiteX23" fmla="*/ 58522 w 1942968"/>
              <a:gd name="connsiteY23" fmla="*/ 409192 h 1695970"/>
              <a:gd name="connsiteX24" fmla="*/ 58522 w 1942968"/>
              <a:gd name="connsiteY24" fmla="*/ 409192 h 1695970"/>
              <a:gd name="connsiteX25" fmla="*/ 0 w 1942968"/>
              <a:gd name="connsiteY25" fmla="*/ 372616 h 1695970"/>
              <a:gd name="connsiteX26" fmla="*/ 7316 w 1942968"/>
              <a:gd name="connsiteY26" fmla="*/ 328725 h 1695970"/>
              <a:gd name="connsiteX27" fmla="*/ 43892 w 1942968"/>
              <a:gd name="connsiteY27" fmla="*/ 299464 h 1695970"/>
              <a:gd name="connsiteX28" fmla="*/ 102413 w 1942968"/>
              <a:gd name="connsiteY28" fmla="*/ 343355 h 1695970"/>
              <a:gd name="connsiteX29" fmla="*/ 197511 w 1942968"/>
              <a:gd name="connsiteY29" fmla="*/ 401877 h 1695970"/>
              <a:gd name="connsiteX30" fmla="*/ 358445 w 1942968"/>
              <a:gd name="connsiteY30" fmla="*/ 409192 h 1695970"/>
              <a:gd name="connsiteX31" fmla="*/ 460858 w 1942968"/>
              <a:gd name="connsiteY31" fmla="*/ 357986 h 1695970"/>
              <a:gd name="connsiteX32" fmla="*/ 548640 w 1942968"/>
              <a:gd name="connsiteY32" fmla="*/ 299464 h 1695970"/>
              <a:gd name="connsiteX33" fmla="*/ 563271 w 1942968"/>
              <a:gd name="connsiteY33" fmla="*/ 204366 h 1695970"/>
              <a:gd name="connsiteX34" fmla="*/ 738836 w 1942968"/>
              <a:gd name="connsiteY34" fmla="*/ 145845 h 1695970"/>
              <a:gd name="connsiteX35" fmla="*/ 929031 w 1942968"/>
              <a:gd name="connsiteY35" fmla="*/ 109269 h 1695970"/>
              <a:gd name="connsiteX36" fmla="*/ 1060704 w 1942968"/>
              <a:gd name="connsiteY36" fmla="*/ 58062 h 1695970"/>
              <a:gd name="connsiteX37" fmla="*/ 1185063 w 1942968"/>
              <a:gd name="connsiteY37" fmla="*/ 36117 h 1695970"/>
              <a:gd name="connsiteX38" fmla="*/ 1385522 w 1942968"/>
              <a:gd name="connsiteY38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025481 w 1942968"/>
              <a:gd name="connsiteY10" fmla="*/ 1080118 h 1695970"/>
              <a:gd name="connsiteX11" fmla="*/ 1385521 w 1942968"/>
              <a:gd name="connsiteY11" fmla="*/ 1008110 h 1695970"/>
              <a:gd name="connsiteX12" fmla="*/ 1529537 w 1942968"/>
              <a:gd name="connsiteY12" fmla="*/ 864094 h 1695970"/>
              <a:gd name="connsiteX13" fmla="*/ 1316736 w 1942968"/>
              <a:gd name="connsiteY13" fmla="*/ 621333 h 1695970"/>
              <a:gd name="connsiteX14" fmla="*/ 1236269 w 1942968"/>
              <a:gd name="connsiteY14" fmla="*/ 650594 h 1695970"/>
              <a:gd name="connsiteX15" fmla="*/ 1104596 w 1942968"/>
              <a:gd name="connsiteY15" fmla="*/ 650594 h 1695970"/>
              <a:gd name="connsiteX16" fmla="*/ 980237 w 1942968"/>
              <a:gd name="connsiteY16" fmla="*/ 614018 h 1695970"/>
              <a:gd name="connsiteX17" fmla="*/ 811988 w 1942968"/>
              <a:gd name="connsiteY17" fmla="*/ 555496 h 1695970"/>
              <a:gd name="connsiteX18" fmla="*/ 716890 w 1942968"/>
              <a:gd name="connsiteY18" fmla="*/ 555496 h 1695970"/>
              <a:gd name="connsiteX19" fmla="*/ 555956 w 1942968"/>
              <a:gd name="connsiteY19" fmla="*/ 518920 h 1695970"/>
              <a:gd name="connsiteX20" fmla="*/ 490119 w 1942968"/>
              <a:gd name="connsiteY20" fmla="*/ 496974 h 1695970"/>
              <a:gd name="connsiteX21" fmla="*/ 351130 w 1942968"/>
              <a:gd name="connsiteY21" fmla="*/ 526235 h 1695970"/>
              <a:gd name="connsiteX22" fmla="*/ 277978 w 1942968"/>
              <a:gd name="connsiteY22" fmla="*/ 526235 h 1695970"/>
              <a:gd name="connsiteX23" fmla="*/ 153620 w 1942968"/>
              <a:gd name="connsiteY23" fmla="*/ 482344 h 1695970"/>
              <a:gd name="connsiteX24" fmla="*/ 58522 w 1942968"/>
              <a:gd name="connsiteY24" fmla="*/ 409192 h 1695970"/>
              <a:gd name="connsiteX25" fmla="*/ 58522 w 1942968"/>
              <a:gd name="connsiteY25" fmla="*/ 409192 h 1695970"/>
              <a:gd name="connsiteX26" fmla="*/ 0 w 1942968"/>
              <a:gd name="connsiteY26" fmla="*/ 372616 h 1695970"/>
              <a:gd name="connsiteX27" fmla="*/ 7316 w 1942968"/>
              <a:gd name="connsiteY27" fmla="*/ 328725 h 1695970"/>
              <a:gd name="connsiteX28" fmla="*/ 43892 w 1942968"/>
              <a:gd name="connsiteY28" fmla="*/ 299464 h 1695970"/>
              <a:gd name="connsiteX29" fmla="*/ 102413 w 1942968"/>
              <a:gd name="connsiteY29" fmla="*/ 343355 h 1695970"/>
              <a:gd name="connsiteX30" fmla="*/ 197511 w 1942968"/>
              <a:gd name="connsiteY30" fmla="*/ 401877 h 1695970"/>
              <a:gd name="connsiteX31" fmla="*/ 358445 w 1942968"/>
              <a:gd name="connsiteY31" fmla="*/ 409192 h 1695970"/>
              <a:gd name="connsiteX32" fmla="*/ 460858 w 1942968"/>
              <a:gd name="connsiteY32" fmla="*/ 357986 h 1695970"/>
              <a:gd name="connsiteX33" fmla="*/ 548640 w 1942968"/>
              <a:gd name="connsiteY33" fmla="*/ 299464 h 1695970"/>
              <a:gd name="connsiteX34" fmla="*/ 563271 w 1942968"/>
              <a:gd name="connsiteY34" fmla="*/ 204366 h 1695970"/>
              <a:gd name="connsiteX35" fmla="*/ 738836 w 1942968"/>
              <a:gd name="connsiteY35" fmla="*/ 145845 h 1695970"/>
              <a:gd name="connsiteX36" fmla="*/ 929031 w 1942968"/>
              <a:gd name="connsiteY36" fmla="*/ 109269 h 1695970"/>
              <a:gd name="connsiteX37" fmla="*/ 1060704 w 1942968"/>
              <a:gd name="connsiteY37" fmla="*/ 58062 h 1695970"/>
              <a:gd name="connsiteX38" fmla="*/ 1185063 w 1942968"/>
              <a:gd name="connsiteY38" fmla="*/ 36117 h 1695970"/>
              <a:gd name="connsiteX39" fmla="*/ 1385522 w 1942968"/>
              <a:gd name="connsiteY39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025481 w 1942968"/>
              <a:gd name="connsiteY10" fmla="*/ 1008110 h 1695970"/>
              <a:gd name="connsiteX11" fmla="*/ 1385521 w 1942968"/>
              <a:gd name="connsiteY11" fmla="*/ 1008110 h 1695970"/>
              <a:gd name="connsiteX12" fmla="*/ 1529537 w 1942968"/>
              <a:gd name="connsiteY12" fmla="*/ 864094 h 1695970"/>
              <a:gd name="connsiteX13" fmla="*/ 1316736 w 1942968"/>
              <a:gd name="connsiteY13" fmla="*/ 621333 h 1695970"/>
              <a:gd name="connsiteX14" fmla="*/ 1236269 w 1942968"/>
              <a:gd name="connsiteY14" fmla="*/ 650594 h 1695970"/>
              <a:gd name="connsiteX15" fmla="*/ 1104596 w 1942968"/>
              <a:gd name="connsiteY15" fmla="*/ 650594 h 1695970"/>
              <a:gd name="connsiteX16" fmla="*/ 980237 w 1942968"/>
              <a:gd name="connsiteY16" fmla="*/ 614018 h 1695970"/>
              <a:gd name="connsiteX17" fmla="*/ 811988 w 1942968"/>
              <a:gd name="connsiteY17" fmla="*/ 555496 h 1695970"/>
              <a:gd name="connsiteX18" fmla="*/ 716890 w 1942968"/>
              <a:gd name="connsiteY18" fmla="*/ 555496 h 1695970"/>
              <a:gd name="connsiteX19" fmla="*/ 555956 w 1942968"/>
              <a:gd name="connsiteY19" fmla="*/ 518920 h 1695970"/>
              <a:gd name="connsiteX20" fmla="*/ 490119 w 1942968"/>
              <a:gd name="connsiteY20" fmla="*/ 496974 h 1695970"/>
              <a:gd name="connsiteX21" fmla="*/ 351130 w 1942968"/>
              <a:gd name="connsiteY21" fmla="*/ 526235 h 1695970"/>
              <a:gd name="connsiteX22" fmla="*/ 277978 w 1942968"/>
              <a:gd name="connsiteY22" fmla="*/ 526235 h 1695970"/>
              <a:gd name="connsiteX23" fmla="*/ 153620 w 1942968"/>
              <a:gd name="connsiteY23" fmla="*/ 482344 h 1695970"/>
              <a:gd name="connsiteX24" fmla="*/ 58522 w 1942968"/>
              <a:gd name="connsiteY24" fmla="*/ 409192 h 1695970"/>
              <a:gd name="connsiteX25" fmla="*/ 58522 w 1942968"/>
              <a:gd name="connsiteY25" fmla="*/ 409192 h 1695970"/>
              <a:gd name="connsiteX26" fmla="*/ 0 w 1942968"/>
              <a:gd name="connsiteY26" fmla="*/ 372616 h 1695970"/>
              <a:gd name="connsiteX27" fmla="*/ 7316 w 1942968"/>
              <a:gd name="connsiteY27" fmla="*/ 328725 h 1695970"/>
              <a:gd name="connsiteX28" fmla="*/ 43892 w 1942968"/>
              <a:gd name="connsiteY28" fmla="*/ 299464 h 1695970"/>
              <a:gd name="connsiteX29" fmla="*/ 102413 w 1942968"/>
              <a:gd name="connsiteY29" fmla="*/ 343355 h 1695970"/>
              <a:gd name="connsiteX30" fmla="*/ 197511 w 1942968"/>
              <a:gd name="connsiteY30" fmla="*/ 401877 h 1695970"/>
              <a:gd name="connsiteX31" fmla="*/ 358445 w 1942968"/>
              <a:gd name="connsiteY31" fmla="*/ 409192 h 1695970"/>
              <a:gd name="connsiteX32" fmla="*/ 460858 w 1942968"/>
              <a:gd name="connsiteY32" fmla="*/ 357986 h 1695970"/>
              <a:gd name="connsiteX33" fmla="*/ 548640 w 1942968"/>
              <a:gd name="connsiteY33" fmla="*/ 299464 h 1695970"/>
              <a:gd name="connsiteX34" fmla="*/ 563271 w 1942968"/>
              <a:gd name="connsiteY34" fmla="*/ 204366 h 1695970"/>
              <a:gd name="connsiteX35" fmla="*/ 738836 w 1942968"/>
              <a:gd name="connsiteY35" fmla="*/ 145845 h 1695970"/>
              <a:gd name="connsiteX36" fmla="*/ 929031 w 1942968"/>
              <a:gd name="connsiteY36" fmla="*/ 109269 h 1695970"/>
              <a:gd name="connsiteX37" fmla="*/ 1060704 w 1942968"/>
              <a:gd name="connsiteY37" fmla="*/ 58062 h 1695970"/>
              <a:gd name="connsiteX38" fmla="*/ 1185063 w 1942968"/>
              <a:gd name="connsiteY38" fmla="*/ 36117 h 1695970"/>
              <a:gd name="connsiteX39" fmla="*/ 1385522 w 1942968"/>
              <a:gd name="connsiteY39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368150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025481 w 1942968"/>
              <a:gd name="connsiteY10" fmla="*/ 1008110 h 1695970"/>
              <a:gd name="connsiteX11" fmla="*/ 1385521 w 1942968"/>
              <a:gd name="connsiteY11" fmla="*/ 1008110 h 1695970"/>
              <a:gd name="connsiteX12" fmla="*/ 1529537 w 1942968"/>
              <a:gd name="connsiteY12" fmla="*/ 864094 h 1695970"/>
              <a:gd name="connsiteX13" fmla="*/ 1316736 w 1942968"/>
              <a:gd name="connsiteY13" fmla="*/ 621333 h 1695970"/>
              <a:gd name="connsiteX14" fmla="*/ 1236269 w 1942968"/>
              <a:gd name="connsiteY14" fmla="*/ 650594 h 1695970"/>
              <a:gd name="connsiteX15" fmla="*/ 1104596 w 1942968"/>
              <a:gd name="connsiteY15" fmla="*/ 650594 h 1695970"/>
              <a:gd name="connsiteX16" fmla="*/ 980237 w 1942968"/>
              <a:gd name="connsiteY16" fmla="*/ 614018 h 1695970"/>
              <a:gd name="connsiteX17" fmla="*/ 811988 w 1942968"/>
              <a:gd name="connsiteY17" fmla="*/ 555496 h 1695970"/>
              <a:gd name="connsiteX18" fmla="*/ 716890 w 1942968"/>
              <a:gd name="connsiteY18" fmla="*/ 555496 h 1695970"/>
              <a:gd name="connsiteX19" fmla="*/ 555956 w 1942968"/>
              <a:gd name="connsiteY19" fmla="*/ 518920 h 1695970"/>
              <a:gd name="connsiteX20" fmla="*/ 490119 w 1942968"/>
              <a:gd name="connsiteY20" fmla="*/ 496974 h 1695970"/>
              <a:gd name="connsiteX21" fmla="*/ 351130 w 1942968"/>
              <a:gd name="connsiteY21" fmla="*/ 526235 h 1695970"/>
              <a:gd name="connsiteX22" fmla="*/ 277978 w 1942968"/>
              <a:gd name="connsiteY22" fmla="*/ 526235 h 1695970"/>
              <a:gd name="connsiteX23" fmla="*/ 153620 w 1942968"/>
              <a:gd name="connsiteY23" fmla="*/ 482344 h 1695970"/>
              <a:gd name="connsiteX24" fmla="*/ 58522 w 1942968"/>
              <a:gd name="connsiteY24" fmla="*/ 409192 h 1695970"/>
              <a:gd name="connsiteX25" fmla="*/ 58522 w 1942968"/>
              <a:gd name="connsiteY25" fmla="*/ 409192 h 1695970"/>
              <a:gd name="connsiteX26" fmla="*/ 0 w 1942968"/>
              <a:gd name="connsiteY26" fmla="*/ 372616 h 1695970"/>
              <a:gd name="connsiteX27" fmla="*/ 7316 w 1942968"/>
              <a:gd name="connsiteY27" fmla="*/ 328725 h 1695970"/>
              <a:gd name="connsiteX28" fmla="*/ 43892 w 1942968"/>
              <a:gd name="connsiteY28" fmla="*/ 299464 h 1695970"/>
              <a:gd name="connsiteX29" fmla="*/ 102413 w 1942968"/>
              <a:gd name="connsiteY29" fmla="*/ 343355 h 1695970"/>
              <a:gd name="connsiteX30" fmla="*/ 197511 w 1942968"/>
              <a:gd name="connsiteY30" fmla="*/ 401877 h 1695970"/>
              <a:gd name="connsiteX31" fmla="*/ 358445 w 1942968"/>
              <a:gd name="connsiteY31" fmla="*/ 409192 h 1695970"/>
              <a:gd name="connsiteX32" fmla="*/ 460858 w 1942968"/>
              <a:gd name="connsiteY32" fmla="*/ 357986 h 1695970"/>
              <a:gd name="connsiteX33" fmla="*/ 548640 w 1942968"/>
              <a:gd name="connsiteY33" fmla="*/ 299464 h 1695970"/>
              <a:gd name="connsiteX34" fmla="*/ 563271 w 1942968"/>
              <a:gd name="connsiteY34" fmla="*/ 204366 h 1695970"/>
              <a:gd name="connsiteX35" fmla="*/ 738836 w 1942968"/>
              <a:gd name="connsiteY35" fmla="*/ 145845 h 1695970"/>
              <a:gd name="connsiteX36" fmla="*/ 929031 w 1942968"/>
              <a:gd name="connsiteY36" fmla="*/ 109269 h 1695970"/>
              <a:gd name="connsiteX37" fmla="*/ 1060704 w 1942968"/>
              <a:gd name="connsiteY37" fmla="*/ 58062 h 1695970"/>
              <a:gd name="connsiteX38" fmla="*/ 1185063 w 1942968"/>
              <a:gd name="connsiteY38" fmla="*/ 36117 h 1695970"/>
              <a:gd name="connsiteX39" fmla="*/ 1385522 w 1942968"/>
              <a:gd name="connsiteY39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368150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025481 w 1942968"/>
              <a:gd name="connsiteY10" fmla="*/ 1008110 h 1695970"/>
              <a:gd name="connsiteX11" fmla="*/ 1385521 w 1942968"/>
              <a:gd name="connsiteY11" fmla="*/ 1008110 h 1695970"/>
              <a:gd name="connsiteX12" fmla="*/ 1529537 w 1942968"/>
              <a:gd name="connsiteY12" fmla="*/ 864094 h 1695970"/>
              <a:gd name="connsiteX13" fmla="*/ 1316736 w 1942968"/>
              <a:gd name="connsiteY13" fmla="*/ 621333 h 1695970"/>
              <a:gd name="connsiteX14" fmla="*/ 1236269 w 1942968"/>
              <a:gd name="connsiteY14" fmla="*/ 650594 h 1695970"/>
              <a:gd name="connsiteX15" fmla="*/ 1104596 w 1942968"/>
              <a:gd name="connsiteY15" fmla="*/ 650594 h 1695970"/>
              <a:gd name="connsiteX16" fmla="*/ 980237 w 1942968"/>
              <a:gd name="connsiteY16" fmla="*/ 614018 h 1695970"/>
              <a:gd name="connsiteX17" fmla="*/ 811988 w 1942968"/>
              <a:gd name="connsiteY17" fmla="*/ 555496 h 1695970"/>
              <a:gd name="connsiteX18" fmla="*/ 716890 w 1942968"/>
              <a:gd name="connsiteY18" fmla="*/ 555496 h 1695970"/>
              <a:gd name="connsiteX19" fmla="*/ 555956 w 1942968"/>
              <a:gd name="connsiteY19" fmla="*/ 518920 h 1695970"/>
              <a:gd name="connsiteX20" fmla="*/ 490119 w 1942968"/>
              <a:gd name="connsiteY20" fmla="*/ 496974 h 1695970"/>
              <a:gd name="connsiteX21" fmla="*/ 351130 w 1942968"/>
              <a:gd name="connsiteY21" fmla="*/ 526235 h 1695970"/>
              <a:gd name="connsiteX22" fmla="*/ 277978 w 1942968"/>
              <a:gd name="connsiteY22" fmla="*/ 526235 h 1695970"/>
              <a:gd name="connsiteX23" fmla="*/ 153620 w 1942968"/>
              <a:gd name="connsiteY23" fmla="*/ 482344 h 1695970"/>
              <a:gd name="connsiteX24" fmla="*/ 58522 w 1942968"/>
              <a:gd name="connsiteY24" fmla="*/ 409192 h 1695970"/>
              <a:gd name="connsiteX25" fmla="*/ 58522 w 1942968"/>
              <a:gd name="connsiteY25" fmla="*/ 409192 h 1695970"/>
              <a:gd name="connsiteX26" fmla="*/ 0 w 1942968"/>
              <a:gd name="connsiteY26" fmla="*/ 372616 h 1695970"/>
              <a:gd name="connsiteX27" fmla="*/ 7316 w 1942968"/>
              <a:gd name="connsiteY27" fmla="*/ 328725 h 1695970"/>
              <a:gd name="connsiteX28" fmla="*/ 43892 w 1942968"/>
              <a:gd name="connsiteY28" fmla="*/ 299464 h 1695970"/>
              <a:gd name="connsiteX29" fmla="*/ 102413 w 1942968"/>
              <a:gd name="connsiteY29" fmla="*/ 343355 h 1695970"/>
              <a:gd name="connsiteX30" fmla="*/ 197511 w 1942968"/>
              <a:gd name="connsiteY30" fmla="*/ 401877 h 1695970"/>
              <a:gd name="connsiteX31" fmla="*/ 358445 w 1942968"/>
              <a:gd name="connsiteY31" fmla="*/ 409192 h 1695970"/>
              <a:gd name="connsiteX32" fmla="*/ 460858 w 1942968"/>
              <a:gd name="connsiteY32" fmla="*/ 357986 h 1695970"/>
              <a:gd name="connsiteX33" fmla="*/ 548640 w 1942968"/>
              <a:gd name="connsiteY33" fmla="*/ 299464 h 1695970"/>
              <a:gd name="connsiteX34" fmla="*/ 563271 w 1942968"/>
              <a:gd name="connsiteY34" fmla="*/ 204366 h 1695970"/>
              <a:gd name="connsiteX35" fmla="*/ 738836 w 1942968"/>
              <a:gd name="connsiteY35" fmla="*/ 145845 h 1695970"/>
              <a:gd name="connsiteX36" fmla="*/ 929031 w 1942968"/>
              <a:gd name="connsiteY36" fmla="*/ 109269 h 1695970"/>
              <a:gd name="connsiteX37" fmla="*/ 1060704 w 1942968"/>
              <a:gd name="connsiteY37" fmla="*/ 58062 h 1695970"/>
              <a:gd name="connsiteX38" fmla="*/ 1185063 w 1942968"/>
              <a:gd name="connsiteY38" fmla="*/ 36117 h 1695970"/>
              <a:gd name="connsiteX39" fmla="*/ 1385522 w 1942968"/>
              <a:gd name="connsiteY39" fmla="*/ 0 h 1695970"/>
              <a:gd name="connsiteX0" fmla="*/ 1673553 w 1817570"/>
              <a:gd name="connsiteY0" fmla="*/ 72008 h 1695970"/>
              <a:gd name="connsiteX1" fmla="*/ 1457529 w 1817570"/>
              <a:gd name="connsiteY1" fmla="*/ 576064 h 1695970"/>
              <a:gd name="connsiteX2" fmla="*/ 1817570 w 1817570"/>
              <a:gd name="connsiteY2" fmla="*/ 1224134 h 1695970"/>
              <a:gd name="connsiteX3" fmla="*/ 1529538 w 1817570"/>
              <a:gd name="connsiteY3" fmla="*/ 1368150 h 1695970"/>
              <a:gd name="connsiteX4" fmla="*/ 1241506 w 1817570"/>
              <a:gd name="connsiteY4" fmla="*/ 1224134 h 1695970"/>
              <a:gd name="connsiteX5" fmla="*/ 881465 w 1817570"/>
              <a:gd name="connsiteY5" fmla="*/ 1152126 h 1695970"/>
              <a:gd name="connsiteX6" fmla="*/ 449417 w 1817570"/>
              <a:gd name="connsiteY6" fmla="*/ 1368150 h 1695970"/>
              <a:gd name="connsiteX7" fmla="*/ 89377 w 1817570"/>
              <a:gd name="connsiteY7" fmla="*/ 1584174 h 1695970"/>
              <a:gd name="connsiteX8" fmla="*/ 305401 w 1817570"/>
              <a:gd name="connsiteY8" fmla="*/ 1368150 h 1695970"/>
              <a:gd name="connsiteX9" fmla="*/ 1025481 w 1817570"/>
              <a:gd name="connsiteY9" fmla="*/ 1008110 h 1695970"/>
              <a:gd name="connsiteX10" fmla="*/ 1385521 w 1817570"/>
              <a:gd name="connsiteY10" fmla="*/ 1008110 h 1695970"/>
              <a:gd name="connsiteX11" fmla="*/ 1529537 w 1817570"/>
              <a:gd name="connsiteY11" fmla="*/ 864094 h 1695970"/>
              <a:gd name="connsiteX12" fmla="*/ 1316736 w 1817570"/>
              <a:gd name="connsiteY12" fmla="*/ 621333 h 1695970"/>
              <a:gd name="connsiteX13" fmla="*/ 1236269 w 1817570"/>
              <a:gd name="connsiteY13" fmla="*/ 650594 h 1695970"/>
              <a:gd name="connsiteX14" fmla="*/ 1104596 w 1817570"/>
              <a:gd name="connsiteY14" fmla="*/ 650594 h 1695970"/>
              <a:gd name="connsiteX15" fmla="*/ 980237 w 1817570"/>
              <a:gd name="connsiteY15" fmla="*/ 614018 h 1695970"/>
              <a:gd name="connsiteX16" fmla="*/ 811988 w 1817570"/>
              <a:gd name="connsiteY16" fmla="*/ 555496 h 1695970"/>
              <a:gd name="connsiteX17" fmla="*/ 716890 w 1817570"/>
              <a:gd name="connsiteY17" fmla="*/ 555496 h 1695970"/>
              <a:gd name="connsiteX18" fmla="*/ 555956 w 1817570"/>
              <a:gd name="connsiteY18" fmla="*/ 518920 h 1695970"/>
              <a:gd name="connsiteX19" fmla="*/ 490119 w 1817570"/>
              <a:gd name="connsiteY19" fmla="*/ 496974 h 1695970"/>
              <a:gd name="connsiteX20" fmla="*/ 351130 w 1817570"/>
              <a:gd name="connsiteY20" fmla="*/ 526235 h 1695970"/>
              <a:gd name="connsiteX21" fmla="*/ 277978 w 1817570"/>
              <a:gd name="connsiteY21" fmla="*/ 526235 h 1695970"/>
              <a:gd name="connsiteX22" fmla="*/ 153620 w 1817570"/>
              <a:gd name="connsiteY22" fmla="*/ 482344 h 1695970"/>
              <a:gd name="connsiteX23" fmla="*/ 58522 w 1817570"/>
              <a:gd name="connsiteY23" fmla="*/ 409192 h 1695970"/>
              <a:gd name="connsiteX24" fmla="*/ 58522 w 1817570"/>
              <a:gd name="connsiteY24" fmla="*/ 409192 h 1695970"/>
              <a:gd name="connsiteX25" fmla="*/ 0 w 1817570"/>
              <a:gd name="connsiteY25" fmla="*/ 372616 h 1695970"/>
              <a:gd name="connsiteX26" fmla="*/ 7316 w 1817570"/>
              <a:gd name="connsiteY26" fmla="*/ 328725 h 1695970"/>
              <a:gd name="connsiteX27" fmla="*/ 43892 w 1817570"/>
              <a:gd name="connsiteY27" fmla="*/ 299464 h 1695970"/>
              <a:gd name="connsiteX28" fmla="*/ 102413 w 1817570"/>
              <a:gd name="connsiteY28" fmla="*/ 343355 h 1695970"/>
              <a:gd name="connsiteX29" fmla="*/ 197511 w 1817570"/>
              <a:gd name="connsiteY29" fmla="*/ 401877 h 1695970"/>
              <a:gd name="connsiteX30" fmla="*/ 358445 w 1817570"/>
              <a:gd name="connsiteY30" fmla="*/ 409192 h 1695970"/>
              <a:gd name="connsiteX31" fmla="*/ 460858 w 1817570"/>
              <a:gd name="connsiteY31" fmla="*/ 357986 h 1695970"/>
              <a:gd name="connsiteX32" fmla="*/ 548640 w 1817570"/>
              <a:gd name="connsiteY32" fmla="*/ 299464 h 1695970"/>
              <a:gd name="connsiteX33" fmla="*/ 563271 w 1817570"/>
              <a:gd name="connsiteY33" fmla="*/ 204366 h 1695970"/>
              <a:gd name="connsiteX34" fmla="*/ 738836 w 1817570"/>
              <a:gd name="connsiteY34" fmla="*/ 145845 h 1695970"/>
              <a:gd name="connsiteX35" fmla="*/ 929031 w 1817570"/>
              <a:gd name="connsiteY35" fmla="*/ 109269 h 1695970"/>
              <a:gd name="connsiteX36" fmla="*/ 1060704 w 1817570"/>
              <a:gd name="connsiteY36" fmla="*/ 58062 h 1695970"/>
              <a:gd name="connsiteX37" fmla="*/ 1185063 w 1817570"/>
              <a:gd name="connsiteY37" fmla="*/ 36117 h 1695970"/>
              <a:gd name="connsiteX38" fmla="*/ 1385522 w 1817570"/>
              <a:gd name="connsiteY38" fmla="*/ 0 h 1695970"/>
              <a:gd name="connsiteX0" fmla="*/ 1673553 w 1673553"/>
              <a:gd name="connsiteY0" fmla="*/ 72008 h 1695970"/>
              <a:gd name="connsiteX1" fmla="*/ 1457529 w 1673553"/>
              <a:gd name="connsiteY1" fmla="*/ 576064 h 1695970"/>
              <a:gd name="connsiteX2" fmla="*/ 1529538 w 1673553"/>
              <a:gd name="connsiteY2" fmla="*/ 1368150 h 1695970"/>
              <a:gd name="connsiteX3" fmla="*/ 1241506 w 1673553"/>
              <a:gd name="connsiteY3" fmla="*/ 1224134 h 1695970"/>
              <a:gd name="connsiteX4" fmla="*/ 881465 w 1673553"/>
              <a:gd name="connsiteY4" fmla="*/ 1152126 h 1695970"/>
              <a:gd name="connsiteX5" fmla="*/ 449417 w 1673553"/>
              <a:gd name="connsiteY5" fmla="*/ 1368150 h 1695970"/>
              <a:gd name="connsiteX6" fmla="*/ 89377 w 1673553"/>
              <a:gd name="connsiteY6" fmla="*/ 1584174 h 1695970"/>
              <a:gd name="connsiteX7" fmla="*/ 305401 w 1673553"/>
              <a:gd name="connsiteY7" fmla="*/ 1368150 h 1695970"/>
              <a:gd name="connsiteX8" fmla="*/ 1025481 w 1673553"/>
              <a:gd name="connsiteY8" fmla="*/ 1008110 h 1695970"/>
              <a:gd name="connsiteX9" fmla="*/ 1385521 w 1673553"/>
              <a:gd name="connsiteY9" fmla="*/ 1008110 h 1695970"/>
              <a:gd name="connsiteX10" fmla="*/ 1529537 w 1673553"/>
              <a:gd name="connsiteY10" fmla="*/ 864094 h 1695970"/>
              <a:gd name="connsiteX11" fmla="*/ 1316736 w 1673553"/>
              <a:gd name="connsiteY11" fmla="*/ 621333 h 1695970"/>
              <a:gd name="connsiteX12" fmla="*/ 1236269 w 1673553"/>
              <a:gd name="connsiteY12" fmla="*/ 650594 h 1695970"/>
              <a:gd name="connsiteX13" fmla="*/ 1104596 w 1673553"/>
              <a:gd name="connsiteY13" fmla="*/ 650594 h 1695970"/>
              <a:gd name="connsiteX14" fmla="*/ 980237 w 1673553"/>
              <a:gd name="connsiteY14" fmla="*/ 614018 h 1695970"/>
              <a:gd name="connsiteX15" fmla="*/ 811988 w 1673553"/>
              <a:gd name="connsiteY15" fmla="*/ 555496 h 1695970"/>
              <a:gd name="connsiteX16" fmla="*/ 716890 w 1673553"/>
              <a:gd name="connsiteY16" fmla="*/ 555496 h 1695970"/>
              <a:gd name="connsiteX17" fmla="*/ 555956 w 1673553"/>
              <a:gd name="connsiteY17" fmla="*/ 518920 h 1695970"/>
              <a:gd name="connsiteX18" fmla="*/ 490119 w 1673553"/>
              <a:gd name="connsiteY18" fmla="*/ 496974 h 1695970"/>
              <a:gd name="connsiteX19" fmla="*/ 351130 w 1673553"/>
              <a:gd name="connsiteY19" fmla="*/ 526235 h 1695970"/>
              <a:gd name="connsiteX20" fmla="*/ 277978 w 1673553"/>
              <a:gd name="connsiteY20" fmla="*/ 526235 h 1695970"/>
              <a:gd name="connsiteX21" fmla="*/ 153620 w 1673553"/>
              <a:gd name="connsiteY21" fmla="*/ 482344 h 1695970"/>
              <a:gd name="connsiteX22" fmla="*/ 58522 w 1673553"/>
              <a:gd name="connsiteY22" fmla="*/ 409192 h 1695970"/>
              <a:gd name="connsiteX23" fmla="*/ 58522 w 1673553"/>
              <a:gd name="connsiteY23" fmla="*/ 409192 h 1695970"/>
              <a:gd name="connsiteX24" fmla="*/ 0 w 1673553"/>
              <a:gd name="connsiteY24" fmla="*/ 372616 h 1695970"/>
              <a:gd name="connsiteX25" fmla="*/ 7316 w 1673553"/>
              <a:gd name="connsiteY25" fmla="*/ 328725 h 1695970"/>
              <a:gd name="connsiteX26" fmla="*/ 43892 w 1673553"/>
              <a:gd name="connsiteY26" fmla="*/ 299464 h 1695970"/>
              <a:gd name="connsiteX27" fmla="*/ 102413 w 1673553"/>
              <a:gd name="connsiteY27" fmla="*/ 343355 h 1695970"/>
              <a:gd name="connsiteX28" fmla="*/ 197511 w 1673553"/>
              <a:gd name="connsiteY28" fmla="*/ 401877 h 1695970"/>
              <a:gd name="connsiteX29" fmla="*/ 358445 w 1673553"/>
              <a:gd name="connsiteY29" fmla="*/ 409192 h 1695970"/>
              <a:gd name="connsiteX30" fmla="*/ 460858 w 1673553"/>
              <a:gd name="connsiteY30" fmla="*/ 357986 h 1695970"/>
              <a:gd name="connsiteX31" fmla="*/ 548640 w 1673553"/>
              <a:gd name="connsiteY31" fmla="*/ 299464 h 1695970"/>
              <a:gd name="connsiteX32" fmla="*/ 563271 w 1673553"/>
              <a:gd name="connsiteY32" fmla="*/ 204366 h 1695970"/>
              <a:gd name="connsiteX33" fmla="*/ 738836 w 1673553"/>
              <a:gd name="connsiteY33" fmla="*/ 145845 h 1695970"/>
              <a:gd name="connsiteX34" fmla="*/ 929031 w 1673553"/>
              <a:gd name="connsiteY34" fmla="*/ 109269 h 1695970"/>
              <a:gd name="connsiteX35" fmla="*/ 1060704 w 1673553"/>
              <a:gd name="connsiteY35" fmla="*/ 58062 h 1695970"/>
              <a:gd name="connsiteX36" fmla="*/ 1185063 w 1673553"/>
              <a:gd name="connsiteY36" fmla="*/ 36117 h 1695970"/>
              <a:gd name="connsiteX37" fmla="*/ 1385522 w 1673553"/>
              <a:gd name="connsiteY37" fmla="*/ 0 h 1695970"/>
              <a:gd name="connsiteX0" fmla="*/ 1673553 w 1673553"/>
              <a:gd name="connsiteY0" fmla="*/ 72008 h 1695970"/>
              <a:gd name="connsiteX1" fmla="*/ 1457529 w 1673553"/>
              <a:gd name="connsiteY1" fmla="*/ 576064 h 1695970"/>
              <a:gd name="connsiteX2" fmla="*/ 1241506 w 1673553"/>
              <a:gd name="connsiteY2" fmla="*/ 1224134 h 1695970"/>
              <a:gd name="connsiteX3" fmla="*/ 881465 w 1673553"/>
              <a:gd name="connsiteY3" fmla="*/ 1152126 h 1695970"/>
              <a:gd name="connsiteX4" fmla="*/ 449417 w 1673553"/>
              <a:gd name="connsiteY4" fmla="*/ 1368150 h 1695970"/>
              <a:gd name="connsiteX5" fmla="*/ 89377 w 1673553"/>
              <a:gd name="connsiteY5" fmla="*/ 1584174 h 1695970"/>
              <a:gd name="connsiteX6" fmla="*/ 305401 w 1673553"/>
              <a:gd name="connsiteY6" fmla="*/ 1368150 h 1695970"/>
              <a:gd name="connsiteX7" fmla="*/ 1025481 w 1673553"/>
              <a:gd name="connsiteY7" fmla="*/ 1008110 h 1695970"/>
              <a:gd name="connsiteX8" fmla="*/ 1385521 w 1673553"/>
              <a:gd name="connsiteY8" fmla="*/ 1008110 h 1695970"/>
              <a:gd name="connsiteX9" fmla="*/ 1529537 w 1673553"/>
              <a:gd name="connsiteY9" fmla="*/ 864094 h 1695970"/>
              <a:gd name="connsiteX10" fmla="*/ 1316736 w 1673553"/>
              <a:gd name="connsiteY10" fmla="*/ 621333 h 1695970"/>
              <a:gd name="connsiteX11" fmla="*/ 1236269 w 1673553"/>
              <a:gd name="connsiteY11" fmla="*/ 650594 h 1695970"/>
              <a:gd name="connsiteX12" fmla="*/ 1104596 w 1673553"/>
              <a:gd name="connsiteY12" fmla="*/ 650594 h 1695970"/>
              <a:gd name="connsiteX13" fmla="*/ 980237 w 1673553"/>
              <a:gd name="connsiteY13" fmla="*/ 614018 h 1695970"/>
              <a:gd name="connsiteX14" fmla="*/ 811988 w 1673553"/>
              <a:gd name="connsiteY14" fmla="*/ 555496 h 1695970"/>
              <a:gd name="connsiteX15" fmla="*/ 716890 w 1673553"/>
              <a:gd name="connsiteY15" fmla="*/ 555496 h 1695970"/>
              <a:gd name="connsiteX16" fmla="*/ 555956 w 1673553"/>
              <a:gd name="connsiteY16" fmla="*/ 518920 h 1695970"/>
              <a:gd name="connsiteX17" fmla="*/ 490119 w 1673553"/>
              <a:gd name="connsiteY17" fmla="*/ 496974 h 1695970"/>
              <a:gd name="connsiteX18" fmla="*/ 351130 w 1673553"/>
              <a:gd name="connsiteY18" fmla="*/ 526235 h 1695970"/>
              <a:gd name="connsiteX19" fmla="*/ 277978 w 1673553"/>
              <a:gd name="connsiteY19" fmla="*/ 526235 h 1695970"/>
              <a:gd name="connsiteX20" fmla="*/ 153620 w 1673553"/>
              <a:gd name="connsiteY20" fmla="*/ 482344 h 1695970"/>
              <a:gd name="connsiteX21" fmla="*/ 58522 w 1673553"/>
              <a:gd name="connsiteY21" fmla="*/ 409192 h 1695970"/>
              <a:gd name="connsiteX22" fmla="*/ 58522 w 1673553"/>
              <a:gd name="connsiteY22" fmla="*/ 409192 h 1695970"/>
              <a:gd name="connsiteX23" fmla="*/ 0 w 1673553"/>
              <a:gd name="connsiteY23" fmla="*/ 372616 h 1695970"/>
              <a:gd name="connsiteX24" fmla="*/ 7316 w 1673553"/>
              <a:gd name="connsiteY24" fmla="*/ 328725 h 1695970"/>
              <a:gd name="connsiteX25" fmla="*/ 43892 w 1673553"/>
              <a:gd name="connsiteY25" fmla="*/ 299464 h 1695970"/>
              <a:gd name="connsiteX26" fmla="*/ 102413 w 1673553"/>
              <a:gd name="connsiteY26" fmla="*/ 343355 h 1695970"/>
              <a:gd name="connsiteX27" fmla="*/ 197511 w 1673553"/>
              <a:gd name="connsiteY27" fmla="*/ 401877 h 1695970"/>
              <a:gd name="connsiteX28" fmla="*/ 358445 w 1673553"/>
              <a:gd name="connsiteY28" fmla="*/ 409192 h 1695970"/>
              <a:gd name="connsiteX29" fmla="*/ 460858 w 1673553"/>
              <a:gd name="connsiteY29" fmla="*/ 357986 h 1695970"/>
              <a:gd name="connsiteX30" fmla="*/ 548640 w 1673553"/>
              <a:gd name="connsiteY30" fmla="*/ 299464 h 1695970"/>
              <a:gd name="connsiteX31" fmla="*/ 563271 w 1673553"/>
              <a:gd name="connsiteY31" fmla="*/ 204366 h 1695970"/>
              <a:gd name="connsiteX32" fmla="*/ 738836 w 1673553"/>
              <a:gd name="connsiteY32" fmla="*/ 145845 h 1695970"/>
              <a:gd name="connsiteX33" fmla="*/ 929031 w 1673553"/>
              <a:gd name="connsiteY33" fmla="*/ 109269 h 1695970"/>
              <a:gd name="connsiteX34" fmla="*/ 1060704 w 1673553"/>
              <a:gd name="connsiteY34" fmla="*/ 58062 h 1695970"/>
              <a:gd name="connsiteX35" fmla="*/ 1185063 w 1673553"/>
              <a:gd name="connsiteY35" fmla="*/ 36117 h 1695970"/>
              <a:gd name="connsiteX36" fmla="*/ 1385522 w 1673553"/>
              <a:gd name="connsiteY36" fmla="*/ 0 h 1695970"/>
              <a:gd name="connsiteX0" fmla="*/ 1673553 w 1673553"/>
              <a:gd name="connsiteY0" fmla="*/ 72008 h 1695970"/>
              <a:gd name="connsiteX1" fmla="*/ 1457529 w 1673553"/>
              <a:gd name="connsiteY1" fmla="*/ 576064 h 1695970"/>
              <a:gd name="connsiteX2" fmla="*/ 881465 w 1673553"/>
              <a:gd name="connsiteY2" fmla="*/ 1152126 h 1695970"/>
              <a:gd name="connsiteX3" fmla="*/ 449417 w 1673553"/>
              <a:gd name="connsiteY3" fmla="*/ 1368150 h 1695970"/>
              <a:gd name="connsiteX4" fmla="*/ 89377 w 1673553"/>
              <a:gd name="connsiteY4" fmla="*/ 1584174 h 1695970"/>
              <a:gd name="connsiteX5" fmla="*/ 305401 w 1673553"/>
              <a:gd name="connsiteY5" fmla="*/ 1368150 h 1695970"/>
              <a:gd name="connsiteX6" fmla="*/ 1025481 w 1673553"/>
              <a:gd name="connsiteY6" fmla="*/ 1008110 h 1695970"/>
              <a:gd name="connsiteX7" fmla="*/ 1385521 w 1673553"/>
              <a:gd name="connsiteY7" fmla="*/ 1008110 h 1695970"/>
              <a:gd name="connsiteX8" fmla="*/ 1529537 w 1673553"/>
              <a:gd name="connsiteY8" fmla="*/ 864094 h 1695970"/>
              <a:gd name="connsiteX9" fmla="*/ 1316736 w 1673553"/>
              <a:gd name="connsiteY9" fmla="*/ 621333 h 1695970"/>
              <a:gd name="connsiteX10" fmla="*/ 1236269 w 1673553"/>
              <a:gd name="connsiteY10" fmla="*/ 650594 h 1695970"/>
              <a:gd name="connsiteX11" fmla="*/ 1104596 w 1673553"/>
              <a:gd name="connsiteY11" fmla="*/ 650594 h 1695970"/>
              <a:gd name="connsiteX12" fmla="*/ 980237 w 1673553"/>
              <a:gd name="connsiteY12" fmla="*/ 614018 h 1695970"/>
              <a:gd name="connsiteX13" fmla="*/ 811988 w 1673553"/>
              <a:gd name="connsiteY13" fmla="*/ 555496 h 1695970"/>
              <a:gd name="connsiteX14" fmla="*/ 716890 w 1673553"/>
              <a:gd name="connsiteY14" fmla="*/ 555496 h 1695970"/>
              <a:gd name="connsiteX15" fmla="*/ 555956 w 1673553"/>
              <a:gd name="connsiteY15" fmla="*/ 518920 h 1695970"/>
              <a:gd name="connsiteX16" fmla="*/ 490119 w 1673553"/>
              <a:gd name="connsiteY16" fmla="*/ 496974 h 1695970"/>
              <a:gd name="connsiteX17" fmla="*/ 351130 w 1673553"/>
              <a:gd name="connsiteY17" fmla="*/ 526235 h 1695970"/>
              <a:gd name="connsiteX18" fmla="*/ 277978 w 1673553"/>
              <a:gd name="connsiteY18" fmla="*/ 526235 h 1695970"/>
              <a:gd name="connsiteX19" fmla="*/ 153620 w 1673553"/>
              <a:gd name="connsiteY19" fmla="*/ 482344 h 1695970"/>
              <a:gd name="connsiteX20" fmla="*/ 58522 w 1673553"/>
              <a:gd name="connsiteY20" fmla="*/ 409192 h 1695970"/>
              <a:gd name="connsiteX21" fmla="*/ 58522 w 1673553"/>
              <a:gd name="connsiteY21" fmla="*/ 409192 h 1695970"/>
              <a:gd name="connsiteX22" fmla="*/ 0 w 1673553"/>
              <a:gd name="connsiteY22" fmla="*/ 372616 h 1695970"/>
              <a:gd name="connsiteX23" fmla="*/ 7316 w 1673553"/>
              <a:gd name="connsiteY23" fmla="*/ 328725 h 1695970"/>
              <a:gd name="connsiteX24" fmla="*/ 43892 w 1673553"/>
              <a:gd name="connsiteY24" fmla="*/ 299464 h 1695970"/>
              <a:gd name="connsiteX25" fmla="*/ 102413 w 1673553"/>
              <a:gd name="connsiteY25" fmla="*/ 343355 h 1695970"/>
              <a:gd name="connsiteX26" fmla="*/ 197511 w 1673553"/>
              <a:gd name="connsiteY26" fmla="*/ 401877 h 1695970"/>
              <a:gd name="connsiteX27" fmla="*/ 358445 w 1673553"/>
              <a:gd name="connsiteY27" fmla="*/ 409192 h 1695970"/>
              <a:gd name="connsiteX28" fmla="*/ 460858 w 1673553"/>
              <a:gd name="connsiteY28" fmla="*/ 357986 h 1695970"/>
              <a:gd name="connsiteX29" fmla="*/ 548640 w 1673553"/>
              <a:gd name="connsiteY29" fmla="*/ 299464 h 1695970"/>
              <a:gd name="connsiteX30" fmla="*/ 563271 w 1673553"/>
              <a:gd name="connsiteY30" fmla="*/ 204366 h 1695970"/>
              <a:gd name="connsiteX31" fmla="*/ 738836 w 1673553"/>
              <a:gd name="connsiteY31" fmla="*/ 145845 h 1695970"/>
              <a:gd name="connsiteX32" fmla="*/ 929031 w 1673553"/>
              <a:gd name="connsiteY32" fmla="*/ 109269 h 1695970"/>
              <a:gd name="connsiteX33" fmla="*/ 1060704 w 1673553"/>
              <a:gd name="connsiteY33" fmla="*/ 58062 h 1695970"/>
              <a:gd name="connsiteX34" fmla="*/ 1185063 w 1673553"/>
              <a:gd name="connsiteY34" fmla="*/ 36117 h 1695970"/>
              <a:gd name="connsiteX35" fmla="*/ 1385522 w 1673553"/>
              <a:gd name="connsiteY35" fmla="*/ 0 h 1695970"/>
              <a:gd name="connsiteX0" fmla="*/ 1673553 w 1673553"/>
              <a:gd name="connsiteY0" fmla="*/ 72008 h 1695970"/>
              <a:gd name="connsiteX1" fmla="*/ 1457529 w 1673553"/>
              <a:gd name="connsiteY1" fmla="*/ 576064 h 1695970"/>
              <a:gd name="connsiteX2" fmla="*/ 449417 w 1673553"/>
              <a:gd name="connsiteY2" fmla="*/ 1368150 h 1695970"/>
              <a:gd name="connsiteX3" fmla="*/ 89377 w 1673553"/>
              <a:gd name="connsiteY3" fmla="*/ 1584174 h 1695970"/>
              <a:gd name="connsiteX4" fmla="*/ 305401 w 1673553"/>
              <a:gd name="connsiteY4" fmla="*/ 1368150 h 1695970"/>
              <a:gd name="connsiteX5" fmla="*/ 1025481 w 1673553"/>
              <a:gd name="connsiteY5" fmla="*/ 1008110 h 1695970"/>
              <a:gd name="connsiteX6" fmla="*/ 1385521 w 1673553"/>
              <a:gd name="connsiteY6" fmla="*/ 1008110 h 1695970"/>
              <a:gd name="connsiteX7" fmla="*/ 1529537 w 1673553"/>
              <a:gd name="connsiteY7" fmla="*/ 864094 h 1695970"/>
              <a:gd name="connsiteX8" fmla="*/ 1316736 w 1673553"/>
              <a:gd name="connsiteY8" fmla="*/ 621333 h 1695970"/>
              <a:gd name="connsiteX9" fmla="*/ 1236269 w 1673553"/>
              <a:gd name="connsiteY9" fmla="*/ 650594 h 1695970"/>
              <a:gd name="connsiteX10" fmla="*/ 1104596 w 1673553"/>
              <a:gd name="connsiteY10" fmla="*/ 650594 h 1695970"/>
              <a:gd name="connsiteX11" fmla="*/ 980237 w 1673553"/>
              <a:gd name="connsiteY11" fmla="*/ 614018 h 1695970"/>
              <a:gd name="connsiteX12" fmla="*/ 811988 w 1673553"/>
              <a:gd name="connsiteY12" fmla="*/ 555496 h 1695970"/>
              <a:gd name="connsiteX13" fmla="*/ 716890 w 1673553"/>
              <a:gd name="connsiteY13" fmla="*/ 555496 h 1695970"/>
              <a:gd name="connsiteX14" fmla="*/ 555956 w 1673553"/>
              <a:gd name="connsiteY14" fmla="*/ 518920 h 1695970"/>
              <a:gd name="connsiteX15" fmla="*/ 490119 w 1673553"/>
              <a:gd name="connsiteY15" fmla="*/ 496974 h 1695970"/>
              <a:gd name="connsiteX16" fmla="*/ 351130 w 1673553"/>
              <a:gd name="connsiteY16" fmla="*/ 526235 h 1695970"/>
              <a:gd name="connsiteX17" fmla="*/ 277978 w 1673553"/>
              <a:gd name="connsiteY17" fmla="*/ 526235 h 1695970"/>
              <a:gd name="connsiteX18" fmla="*/ 153620 w 1673553"/>
              <a:gd name="connsiteY18" fmla="*/ 482344 h 1695970"/>
              <a:gd name="connsiteX19" fmla="*/ 58522 w 1673553"/>
              <a:gd name="connsiteY19" fmla="*/ 409192 h 1695970"/>
              <a:gd name="connsiteX20" fmla="*/ 58522 w 1673553"/>
              <a:gd name="connsiteY20" fmla="*/ 409192 h 1695970"/>
              <a:gd name="connsiteX21" fmla="*/ 0 w 1673553"/>
              <a:gd name="connsiteY21" fmla="*/ 372616 h 1695970"/>
              <a:gd name="connsiteX22" fmla="*/ 7316 w 1673553"/>
              <a:gd name="connsiteY22" fmla="*/ 328725 h 1695970"/>
              <a:gd name="connsiteX23" fmla="*/ 43892 w 1673553"/>
              <a:gd name="connsiteY23" fmla="*/ 299464 h 1695970"/>
              <a:gd name="connsiteX24" fmla="*/ 102413 w 1673553"/>
              <a:gd name="connsiteY24" fmla="*/ 343355 h 1695970"/>
              <a:gd name="connsiteX25" fmla="*/ 197511 w 1673553"/>
              <a:gd name="connsiteY25" fmla="*/ 401877 h 1695970"/>
              <a:gd name="connsiteX26" fmla="*/ 358445 w 1673553"/>
              <a:gd name="connsiteY26" fmla="*/ 409192 h 1695970"/>
              <a:gd name="connsiteX27" fmla="*/ 460858 w 1673553"/>
              <a:gd name="connsiteY27" fmla="*/ 357986 h 1695970"/>
              <a:gd name="connsiteX28" fmla="*/ 548640 w 1673553"/>
              <a:gd name="connsiteY28" fmla="*/ 299464 h 1695970"/>
              <a:gd name="connsiteX29" fmla="*/ 563271 w 1673553"/>
              <a:gd name="connsiteY29" fmla="*/ 204366 h 1695970"/>
              <a:gd name="connsiteX30" fmla="*/ 738836 w 1673553"/>
              <a:gd name="connsiteY30" fmla="*/ 145845 h 1695970"/>
              <a:gd name="connsiteX31" fmla="*/ 929031 w 1673553"/>
              <a:gd name="connsiteY31" fmla="*/ 109269 h 1695970"/>
              <a:gd name="connsiteX32" fmla="*/ 1060704 w 1673553"/>
              <a:gd name="connsiteY32" fmla="*/ 58062 h 1695970"/>
              <a:gd name="connsiteX33" fmla="*/ 1185063 w 1673553"/>
              <a:gd name="connsiteY33" fmla="*/ 36117 h 1695970"/>
              <a:gd name="connsiteX34" fmla="*/ 1385522 w 1673553"/>
              <a:gd name="connsiteY34" fmla="*/ 0 h 1695970"/>
              <a:gd name="connsiteX0" fmla="*/ 1673553 w 1673553"/>
              <a:gd name="connsiteY0" fmla="*/ 72008 h 1584174"/>
              <a:gd name="connsiteX1" fmla="*/ 1457529 w 1673553"/>
              <a:gd name="connsiteY1" fmla="*/ 576064 h 1584174"/>
              <a:gd name="connsiteX2" fmla="*/ 89377 w 1673553"/>
              <a:gd name="connsiteY2" fmla="*/ 1584174 h 1584174"/>
              <a:gd name="connsiteX3" fmla="*/ 305401 w 1673553"/>
              <a:gd name="connsiteY3" fmla="*/ 1368150 h 1584174"/>
              <a:gd name="connsiteX4" fmla="*/ 1025481 w 1673553"/>
              <a:gd name="connsiteY4" fmla="*/ 1008110 h 1584174"/>
              <a:gd name="connsiteX5" fmla="*/ 1385521 w 1673553"/>
              <a:gd name="connsiteY5" fmla="*/ 1008110 h 1584174"/>
              <a:gd name="connsiteX6" fmla="*/ 1529537 w 1673553"/>
              <a:gd name="connsiteY6" fmla="*/ 864094 h 1584174"/>
              <a:gd name="connsiteX7" fmla="*/ 1316736 w 1673553"/>
              <a:gd name="connsiteY7" fmla="*/ 621333 h 1584174"/>
              <a:gd name="connsiteX8" fmla="*/ 1236269 w 1673553"/>
              <a:gd name="connsiteY8" fmla="*/ 650594 h 1584174"/>
              <a:gd name="connsiteX9" fmla="*/ 1104596 w 1673553"/>
              <a:gd name="connsiteY9" fmla="*/ 650594 h 1584174"/>
              <a:gd name="connsiteX10" fmla="*/ 980237 w 1673553"/>
              <a:gd name="connsiteY10" fmla="*/ 614018 h 1584174"/>
              <a:gd name="connsiteX11" fmla="*/ 811988 w 1673553"/>
              <a:gd name="connsiteY11" fmla="*/ 555496 h 1584174"/>
              <a:gd name="connsiteX12" fmla="*/ 716890 w 1673553"/>
              <a:gd name="connsiteY12" fmla="*/ 555496 h 1584174"/>
              <a:gd name="connsiteX13" fmla="*/ 555956 w 1673553"/>
              <a:gd name="connsiteY13" fmla="*/ 518920 h 1584174"/>
              <a:gd name="connsiteX14" fmla="*/ 490119 w 1673553"/>
              <a:gd name="connsiteY14" fmla="*/ 496974 h 1584174"/>
              <a:gd name="connsiteX15" fmla="*/ 351130 w 1673553"/>
              <a:gd name="connsiteY15" fmla="*/ 526235 h 1584174"/>
              <a:gd name="connsiteX16" fmla="*/ 277978 w 1673553"/>
              <a:gd name="connsiteY16" fmla="*/ 526235 h 1584174"/>
              <a:gd name="connsiteX17" fmla="*/ 153620 w 1673553"/>
              <a:gd name="connsiteY17" fmla="*/ 482344 h 1584174"/>
              <a:gd name="connsiteX18" fmla="*/ 58522 w 1673553"/>
              <a:gd name="connsiteY18" fmla="*/ 409192 h 1584174"/>
              <a:gd name="connsiteX19" fmla="*/ 58522 w 1673553"/>
              <a:gd name="connsiteY19" fmla="*/ 409192 h 1584174"/>
              <a:gd name="connsiteX20" fmla="*/ 0 w 1673553"/>
              <a:gd name="connsiteY20" fmla="*/ 372616 h 1584174"/>
              <a:gd name="connsiteX21" fmla="*/ 7316 w 1673553"/>
              <a:gd name="connsiteY21" fmla="*/ 328725 h 1584174"/>
              <a:gd name="connsiteX22" fmla="*/ 43892 w 1673553"/>
              <a:gd name="connsiteY22" fmla="*/ 299464 h 1584174"/>
              <a:gd name="connsiteX23" fmla="*/ 102413 w 1673553"/>
              <a:gd name="connsiteY23" fmla="*/ 343355 h 1584174"/>
              <a:gd name="connsiteX24" fmla="*/ 197511 w 1673553"/>
              <a:gd name="connsiteY24" fmla="*/ 401877 h 1584174"/>
              <a:gd name="connsiteX25" fmla="*/ 358445 w 1673553"/>
              <a:gd name="connsiteY25" fmla="*/ 409192 h 1584174"/>
              <a:gd name="connsiteX26" fmla="*/ 460858 w 1673553"/>
              <a:gd name="connsiteY26" fmla="*/ 357986 h 1584174"/>
              <a:gd name="connsiteX27" fmla="*/ 548640 w 1673553"/>
              <a:gd name="connsiteY27" fmla="*/ 299464 h 1584174"/>
              <a:gd name="connsiteX28" fmla="*/ 563271 w 1673553"/>
              <a:gd name="connsiteY28" fmla="*/ 204366 h 1584174"/>
              <a:gd name="connsiteX29" fmla="*/ 738836 w 1673553"/>
              <a:gd name="connsiteY29" fmla="*/ 145845 h 1584174"/>
              <a:gd name="connsiteX30" fmla="*/ 929031 w 1673553"/>
              <a:gd name="connsiteY30" fmla="*/ 109269 h 1584174"/>
              <a:gd name="connsiteX31" fmla="*/ 1060704 w 1673553"/>
              <a:gd name="connsiteY31" fmla="*/ 58062 h 1584174"/>
              <a:gd name="connsiteX32" fmla="*/ 1185063 w 1673553"/>
              <a:gd name="connsiteY32" fmla="*/ 36117 h 1584174"/>
              <a:gd name="connsiteX33" fmla="*/ 1385522 w 1673553"/>
              <a:gd name="connsiteY33" fmla="*/ 0 h 1584174"/>
              <a:gd name="connsiteX0" fmla="*/ 1673553 w 1673553"/>
              <a:gd name="connsiteY0" fmla="*/ 72008 h 1440158"/>
              <a:gd name="connsiteX1" fmla="*/ 1457529 w 1673553"/>
              <a:gd name="connsiteY1" fmla="*/ 576064 h 1440158"/>
              <a:gd name="connsiteX2" fmla="*/ 305401 w 1673553"/>
              <a:gd name="connsiteY2" fmla="*/ 1368150 h 1440158"/>
              <a:gd name="connsiteX3" fmla="*/ 1025481 w 1673553"/>
              <a:gd name="connsiteY3" fmla="*/ 1008110 h 1440158"/>
              <a:gd name="connsiteX4" fmla="*/ 1385521 w 1673553"/>
              <a:gd name="connsiteY4" fmla="*/ 1008110 h 1440158"/>
              <a:gd name="connsiteX5" fmla="*/ 1529537 w 1673553"/>
              <a:gd name="connsiteY5" fmla="*/ 864094 h 1440158"/>
              <a:gd name="connsiteX6" fmla="*/ 1316736 w 1673553"/>
              <a:gd name="connsiteY6" fmla="*/ 621333 h 1440158"/>
              <a:gd name="connsiteX7" fmla="*/ 1236269 w 1673553"/>
              <a:gd name="connsiteY7" fmla="*/ 650594 h 1440158"/>
              <a:gd name="connsiteX8" fmla="*/ 1104596 w 1673553"/>
              <a:gd name="connsiteY8" fmla="*/ 650594 h 1440158"/>
              <a:gd name="connsiteX9" fmla="*/ 980237 w 1673553"/>
              <a:gd name="connsiteY9" fmla="*/ 614018 h 1440158"/>
              <a:gd name="connsiteX10" fmla="*/ 811988 w 1673553"/>
              <a:gd name="connsiteY10" fmla="*/ 555496 h 1440158"/>
              <a:gd name="connsiteX11" fmla="*/ 716890 w 1673553"/>
              <a:gd name="connsiteY11" fmla="*/ 555496 h 1440158"/>
              <a:gd name="connsiteX12" fmla="*/ 555956 w 1673553"/>
              <a:gd name="connsiteY12" fmla="*/ 518920 h 1440158"/>
              <a:gd name="connsiteX13" fmla="*/ 490119 w 1673553"/>
              <a:gd name="connsiteY13" fmla="*/ 496974 h 1440158"/>
              <a:gd name="connsiteX14" fmla="*/ 351130 w 1673553"/>
              <a:gd name="connsiteY14" fmla="*/ 526235 h 1440158"/>
              <a:gd name="connsiteX15" fmla="*/ 277978 w 1673553"/>
              <a:gd name="connsiteY15" fmla="*/ 526235 h 1440158"/>
              <a:gd name="connsiteX16" fmla="*/ 153620 w 1673553"/>
              <a:gd name="connsiteY16" fmla="*/ 482344 h 1440158"/>
              <a:gd name="connsiteX17" fmla="*/ 58522 w 1673553"/>
              <a:gd name="connsiteY17" fmla="*/ 409192 h 1440158"/>
              <a:gd name="connsiteX18" fmla="*/ 58522 w 1673553"/>
              <a:gd name="connsiteY18" fmla="*/ 409192 h 1440158"/>
              <a:gd name="connsiteX19" fmla="*/ 0 w 1673553"/>
              <a:gd name="connsiteY19" fmla="*/ 372616 h 1440158"/>
              <a:gd name="connsiteX20" fmla="*/ 7316 w 1673553"/>
              <a:gd name="connsiteY20" fmla="*/ 328725 h 1440158"/>
              <a:gd name="connsiteX21" fmla="*/ 43892 w 1673553"/>
              <a:gd name="connsiteY21" fmla="*/ 299464 h 1440158"/>
              <a:gd name="connsiteX22" fmla="*/ 102413 w 1673553"/>
              <a:gd name="connsiteY22" fmla="*/ 343355 h 1440158"/>
              <a:gd name="connsiteX23" fmla="*/ 197511 w 1673553"/>
              <a:gd name="connsiteY23" fmla="*/ 401877 h 1440158"/>
              <a:gd name="connsiteX24" fmla="*/ 358445 w 1673553"/>
              <a:gd name="connsiteY24" fmla="*/ 409192 h 1440158"/>
              <a:gd name="connsiteX25" fmla="*/ 460858 w 1673553"/>
              <a:gd name="connsiteY25" fmla="*/ 357986 h 1440158"/>
              <a:gd name="connsiteX26" fmla="*/ 548640 w 1673553"/>
              <a:gd name="connsiteY26" fmla="*/ 299464 h 1440158"/>
              <a:gd name="connsiteX27" fmla="*/ 563271 w 1673553"/>
              <a:gd name="connsiteY27" fmla="*/ 204366 h 1440158"/>
              <a:gd name="connsiteX28" fmla="*/ 738836 w 1673553"/>
              <a:gd name="connsiteY28" fmla="*/ 145845 h 1440158"/>
              <a:gd name="connsiteX29" fmla="*/ 929031 w 1673553"/>
              <a:gd name="connsiteY29" fmla="*/ 109269 h 1440158"/>
              <a:gd name="connsiteX30" fmla="*/ 1060704 w 1673553"/>
              <a:gd name="connsiteY30" fmla="*/ 58062 h 1440158"/>
              <a:gd name="connsiteX31" fmla="*/ 1185063 w 1673553"/>
              <a:gd name="connsiteY31" fmla="*/ 36117 h 1440158"/>
              <a:gd name="connsiteX32" fmla="*/ 1385522 w 1673553"/>
              <a:gd name="connsiteY32" fmla="*/ 0 h 1440158"/>
              <a:gd name="connsiteX0" fmla="*/ 1673553 w 1673553"/>
              <a:gd name="connsiteY0" fmla="*/ 72008 h 1080118"/>
              <a:gd name="connsiteX1" fmla="*/ 1457529 w 1673553"/>
              <a:gd name="connsiteY1" fmla="*/ 576064 h 1080118"/>
              <a:gd name="connsiteX2" fmla="*/ 1025481 w 1673553"/>
              <a:gd name="connsiteY2" fmla="*/ 1008110 h 1080118"/>
              <a:gd name="connsiteX3" fmla="*/ 1385521 w 1673553"/>
              <a:gd name="connsiteY3" fmla="*/ 1008110 h 1080118"/>
              <a:gd name="connsiteX4" fmla="*/ 1529537 w 1673553"/>
              <a:gd name="connsiteY4" fmla="*/ 864094 h 1080118"/>
              <a:gd name="connsiteX5" fmla="*/ 1316736 w 1673553"/>
              <a:gd name="connsiteY5" fmla="*/ 621333 h 1080118"/>
              <a:gd name="connsiteX6" fmla="*/ 1236269 w 1673553"/>
              <a:gd name="connsiteY6" fmla="*/ 650594 h 1080118"/>
              <a:gd name="connsiteX7" fmla="*/ 1104596 w 1673553"/>
              <a:gd name="connsiteY7" fmla="*/ 650594 h 1080118"/>
              <a:gd name="connsiteX8" fmla="*/ 980237 w 1673553"/>
              <a:gd name="connsiteY8" fmla="*/ 614018 h 1080118"/>
              <a:gd name="connsiteX9" fmla="*/ 811988 w 1673553"/>
              <a:gd name="connsiteY9" fmla="*/ 555496 h 1080118"/>
              <a:gd name="connsiteX10" fmla="*/ 716890 w 1673553"/>
              <a:gd name="connsiteY10" fmla="*/ 555496 h 1080118"/>
              <a:gd name="connsiteX11" fmla="*/ 555956 w 1673553"/>
              <a:gd name="connsiteY11" fmla="*/ 518920 h 1080118"/>
              <a:gd name="connsiteX12" fmla="*/ 490119 w 1673553"/>
              <a:gd name="connsiteY12" fmla="*/ 496974 h 1080118"/>
              <a:gd name="connsiteX13" fmla="*/ 351130 w 1673553"/>
              <a:gd name="connsiteY13" fmla="*/ 526235 h 1080118"/>
              <a:gd name="connsiteX14" fmla="*/ 277978 w 1673553"/>
              <a:gd name="connsiteY14" fmla="*/ 526235 h 1080118"/>
              <a:gd name="connsiteX15" fmla="*/ 153620 w 1673553"/>
              <a:gd name="connsiteY15" fmla="*/ 482344 h 1080118"/>
              <a:gd name="connsiteX16" fmla="*/ 58522 w 1673553"/>
              <a:gd name="connsiteY16" fmla="*/ 409192 h 1080118"/>
              <a:gd name="connsiteX17" fmla="*/ 58522 w 1673553"/>
              <a:gd name="connsiteY17" fmla="*/ 409192 h 1080118"/>
              <a:gd name="connsiteX18" fmla="*/ 0 w 1673553"/>
              <a:gd name="connsiteY18" fmla="*/ 372616 h 1080118"/>
              <a:gd name="connsiteX19" fmla="*/ 7316 w 1673553"/>
              <a:gd name="connsiteY19" fmla="*/ 328725 h 1080118"/>
              <a:gd name="connsiteX20" fmla="*/ 43892 w 1673553"/>
              <a:gd name="connsiteY20" fmla="*/ 299464 h 1080118"/>
              <a:gd name="connsiteX21" fmla="*/ 102413 w 1673553"/>
              <a:gd name="connsiteY21" fmla="*/ 343355 h 1080118"/>
              <a:gd name="connsiteX22" fmla="*/ 197511 w 1673553"/>
              <a:gd name="connsiteY22" fmla="*/ 401877 h 1080118"/>
              <a:gd name="connsiteX23" fmla="*/ 358445 w 1673553"/>
              <a:gd name="connsiteY23" fmla="*/ 409192 h 1080118"/>
              <a:gd name="connsiteX24" fmla="*/ 460858 w 1673553"/>
              <a:gd name="connsiteY24" fmla="*/ 357986 h 1080118"/>
              <a:gd name="connsiteX25" fmla="*/ 548640 w 1673553"/>
              <a:gd name="connsiteY25" fmla="*/ 299464 h 1080118"/>
              <a:gd name="connsiteX26" fmla="*/ 563271 w 1673553"/>
              <a:gd name="connsiteY26" fmla="*/ 204366 h 1080118"/>
              <a:gd name="connsiteX27" fmla="*/ 738836 w 1673553"/>
              <a:gd name="connsiteY27" fmla="*/ 145845 h 1080118"/>
              <a:gd name="connsiteX28" fmla="*/ 929031 w 1673553"/>
              <a:gd name="connsiteY28" fmla="*/ 109269 h 1080118"/>
              <a:gd name="connsiteX29" fmla="*/ 1060704 w 1673553"/>
              <a:gd name="connsiteY29" fmla="*/ 58062 h 1080118"/>
              <a:gd name="connsiteX30" fmla="*/ 1185063 w 1673553"/>
              <a:gd name="connsiteY30" fmla="*/ 36117 h 1080118"/>
              <a:gd name="connsiteX31" fmla="*/ 1385522 w 1673553"/>
              <a:gd name="connsiteY31" fmla="*/ 0 h 1080118"/>
              <a:gd name="connsiteX0" fmla="*/ 1673553 w 1673553"/>
              <a:gd name="connsiteY0" fmla="*/ 72008 h 1080118"/>
              <a:gd name="connsiteX1" fmla="*/ 1457529 w 1673553"/>
              <a:gd name="connsiteY1" fmla="*/ 576064 h 1080118"/>
              <a:gd name="connsiteX2" fmla="*/ 1025481 w 1673553"/>
              <a:gd name="connsiteY2" fmla="*/ 1008110 h 1080118"/>
              <a:gd name="connsiteX3" fmla="*/ 1385522 w 1673553"/>
              <a:gd name="connsiteY3" fmla="*/ 1008110 h 1080118"/>
              <a:gd name="connsiteX4" fmla="*/ 1529537 w 1673553"/>
              <a:gd name="connsiteY4" fmla="*/ 864094 h 1080118"/>
              <a:gd name="connsiteX5" fmla="*/ 1316736 w 1673553"/>
              <a:gd name="connsiteY5" fmla="*/ 621333 h 1080118"/>
              <a:gd name="connsiteX6" fmla="*/ 1236269 w 1673553"/>
              <a:gd name="connsiteY6" fmla="*/ 650594 h 1080118"/>
              <a:gd name="connsiteX7" fmla="*/ 1104596 w 1673553"/>
              <a:gd name="connsiteY7" fmla="*/ 650594 h 1080118"/>
              <a:gd name="connsiteX8" fmla="*/ 980237 w 1673553"/>
              <a:gd name="connsiteY8" fmla="*/ 614018 h 1080118"/>
              <a:gd name="connsiteX9" fmla="*/ 811988 w 1673553"/>
              <a:gd name="connsiteY9" fmla="*/ 555496 h 1080118"/>
              <a:gd name="connsiteX10" fmla="*/ 716890 w 1673553"/>
              <a:gd name="connsiteY10" fmla="*/ 555496 h 1080118"/>
              <a:gd name="connsiteX11" fmla="*/ 555956 w 1673553"/>
              <a:gd name="connsiteY11" fmla="*/ 518920 h 1080118"/>
              <a:gd name="connsiteX12" fmla="*/ 490119 w 1673553"/>
              <a:gd name="connsiteY12" fmla="*/ 496974 h 1080118"/>
              <a:gd name="connsiteX13" fmla="*/ 351130 w 1673553"/>
              <a:gd name="connsiteY13" fmla="*/ 526235 h 1080118"/>
              <a:gd name="connsiteX14" fmla="*/ 277978 w 1673553"/>
              <a:gd name="connsiteY14" fmla="*/ 526235 h 1080118"/>
              <a:gd name="connsiteX15" fmla="*/ 153620 w 1673553"/>
              <a:gd name="connsiteY15" fmla="*/ 482344 h 1080118"/>
              <a:gd name="connsiteX16" fmla="*/ 58522 w 1673553"/>
              <a:gd name="connsiteY16" fmla="*/ 409192 h 1080118"/>
              <a:gd name="connsiteX17" fmla="*/ 58522 w 1673553"/>
              <a:gd name="connsiteY17" fmla="*/ 409192 h 1080118"/>
              <a:gd name="connsiteX18" fmla="*/ 0 w 1673553"/>
              <a:gd name="connsiteY18" fmla="*/ 372616 h 1080118"/>
              <a:gd name="connsiteX19" fmla="*/ 7316 w 1673553"/>
              <a:gd name="connsiteY19" fmla="*/ 328725 h 1080118"/>
              <a:gd name="connsiteX20" fmla="*/ 43892 w 1673553"/>
              <a:gd name="connsiteY20" fmla="*/ 299464 h 1080118"/>
              <a:gd name="connsiteX21" fmla="*/ 102413 w 1673553"/>
              <a:gd name="connsiteY21" fmla="*/ 343355 h 1080118"/>
              <a:gd name="connsiteX22" fmla="*/ 197511 w 1673553"/>
              <a:gd name="connsiteY22" fmla="*/ 401877 h 1080118"/>
              <a:gd name="connsiteX23" fmla="*/ 358445 w 1673553"/>
              <a:gd name="connsiteY23" fmla="*/ 409192 h 1080118"/>
              <a:gd name="connsiteX24" fmla="*/ 460858 w 1673553"/>
              <a:gd name="connsiteY24" fmla="*/ 357986 h 1080118"/>
              <a:gd name="connsiteX25" fmla="*/ 548640 w 1673553"/>
              <a:gd name="connsiteY25" fmla="*/ 299464 h 1080118"/>
              <a:gd name="connsiteX26" fmla="*/ 563271 w 1673553"/>
              <a:gd name="connsiteY26" fmla="*/ 204366 h 1080118"/>
              <a:gd name="connsiteX27" fmla="*/ 738836 w 1673553"/>
              <a:gd name="connsiteY27" fmla="*/ 145845 h 1080118"/>
              <a:gd name="connsiteX28" fmla="*/ 929031 w 1673553"/>
              <a:gd name="connsiteY28" fmla="*/ 109269 h 1080118"/>
              <a:gd name="connsiteX29" fmla="*/ 1060704 w 1673553"/>
              <a:gd name="connsiteY29" fmla="*/ 58062 h 1080118"/>
              <a:gd name="connsiteX30" fmla="*/ 1185063 w 1673553"/>
              <a:gd name="connsiteY30" fmla="*/ 36117 h 1080118"/>
              <a:gd name="connsiteX31" fmla="*/ 1385522 w 1673553"/>
              <a:gd name="connsiteY31" fmla="*/ 0 h 1080118"/>
              <a:gd name="connsiteX0" fmla="*/ 1673553 w 1673553"/>
              <a:gd name="connsiteY0" fmla="*/ 72008 h 1056115"/>
              <a:gd name="connsiteX1" fmla="*/ 1457529 w 1673553"/>
              <a:gd name="connsiteY1" fmla="*/ 576064 h 1056115"/>
              <a:gd name="connsiteX2" fmla="*/ 1025481 w 1673553"/>
              <a:gd name="connsiteY2" fmla="*/ 1008110 h 1056115"/>
              <a:gd name="connsiteX3" fmla="*/ 1529537 w 1673553"/>
              <a:gd name="connsiteY3" fmla="*/ 864094 h 1056115"/>
              <a:gd name="connsiteX4" fmla="*/ 1316736 w 1673553"/>
              <a:gd name="connsiteY4" fmla="*/ 621333 h 1056115"/>
              <a:gd name="connsiteX5" fmla="*/ 1236269 w 1673553"/>
              <a:gd name="connsiteY5" fmla="*/ 650594 h 1056115"/>
              <a:gd name="connsiteX6" fmla="*/ 1104596 w 1673553"/>
              <a:gd name="connsiteY6" fmla="*/ 650594 h 1056115"/>
              <a:gd name="connsiteX7" fmla="*/ 980237 w 1673553"/>
              <a:gd name="connsiteY7" fmla="*/ 614018 h 1056115"/>
              <a:gd name="connsiteX8" fmla="*/ 811988 w 1673553"/>
              <a:gd name="connsiteY8" fmla="*/ 555496 h 1056115"/>
              <a:gd name="connsiteX9" fmla="*/ 716890 w 1673553"/>
              <a:gd name="connsiteY9" fmla="*/ 555496 h 1056115"/>
              <a:gd name="connsiteX10" fmla="*/ 555956 w 1673553"/>
              <a:gd name="connsiteY10" fmla="*/ 518920 h 1056115"/>
              <a:gd name="connsiteX11" fmla="*/ 490119 w 1673553"/>
              <a:gd name="connsiteY11" fmla="*/ 496974 h 1056115"/>
              <a:gd name="connsiteX12" fmla="*/ 351130 w 1673553"/>
              <a:gd name="connsiteY12" fmla="*/ 526235 h 1056115"/>
              <a:gd name="connsiteX13" fmla="*/ 277978 w 1673553"/>
              <a:gd name="connsiteY13" fmla="*/ 526235 h 1056115"/>
              <a:gd name="connsiteX14" fmla="*/ 153620 w 1673553"/>
              <a:gd name="connsiteY14" fmla="*/ 482344 h 1056115"/>
              <a:gd name="connsiteX15" fmla="*/ 58522 w 1673553"/>
              <a:gd name="connsiteY15" fmla="*/ 409192 h 1056115"/>
              <a:gd name="connsiteX16" fmla="*/ 58522 w 1673553"/>
              <a:gd name="connsiteY16" fmla="*/ 409192 h 1056115"/>
              <a:gd name="connsiteX17" fmla="*/ 0 w 1673553"/>
              <a:gd name="connsiteY17" fmla="*/ 372616 h 1056115"/>
              <a:gd name="connsiteX18" fmla="*/ 7316 w 1673553"/>
              <a:gd name="connsiteY18" fmla="*/ 328725 h 1056115"/>
              <a:gd name="connsiteX19" fmla="*/ 43892 w 1673553"/>
              <a:gd name="connsiteY19" fmla="*/ 299464 h 1056115"/>
              <a:gd name="connsiteX20" fmla="*/ 102413 w 1673553"/>
              <a:gd name="connsiteY20" fmla="*/ 343355 h 1056115"/>
              <a:gd name="connsiteX21" fmla="*/ 197511 w 1673553"/>
              <a:gd name="connsiteY21" fmla="*/ 401877 h 1056115"/>
              <a:gd name="connsiteX22" fmla="*/ 358445 w 1673553"/>
              <a:gd name="connsiteY22" fmla="*/ 409192 h 1056115"/>
              <a:gd name="connsiteX23" fmla="*/ 460858 w 1673553"/>
              <a:gd name="connsiteY23" fmla="*/ 357986 h 1056115"/>
              <a:gd name="connsiteX24" fmla="*/ 548640 w 1673553"/>
              <a:gd name="connsiteY24" fmla="*/ 299464 h 1056115"/>
              <a:gd name="connsiteX25" fmla="*/ 563271 w 1673553"/>
              <a:gd name="connsiteY25" fmla="*/ 204366 h 1056115"/>
              <a:gd name="connsiteX26" fmla="*/ 738836 w 1673553"/>
              <a:gd name="connsiteY26" fmla="*/ 145845 h 1056115"/>
              <a:gd name="connsiteX27" fmla="*/ 929031 w 1673553"/>
              <a:gd name="connsiteY27" fmla="*/ 109269 h 1056115"/>
              <a:gd name="connsiteX28" fmla="*/ 1060704 w 1673553"/>
              <a:gd name="connsiteY28" fmla="*/ 58062 h 1056115"/>
              <a:gd name="connsiteX29" fmla="*/ 1185063 w 1673553"/>
              <a:gd name="connsiteY29" fmla="*/ 36117 h 1056115"/>
              <a:gd name="connsiteX30" fmla="*/ 1385522 w 1673553"/>
              <a:gd name="connsiteY30" fmla="*/ 0 h 1056115"/>
              <a:gd name="connsiteX0" fmla="*/ 1673553 w 1673553"/>
              <a:gd name="connsiteY0" fmla="*/ 72008 h 1015655"/>
              <a:gd name="connsiteX1" fmla="*/ 1457529 w 1673553"/>
              <a:gd name="connsiteY1" fmla="*/ 576064 h 1015655"/>
              <a:gd name="connsiteX2" fmla="*/ 1025481 w 1673553"/>
              <a:gd name="connsiteY2" fmla="*/ 1008110 h 1015655"/>
              <a:gd name="connsiteX3" fmla="*/ 1316736 w 1673553"/>
              <a:gd name="connsiteY3" fmla="*/ 621333 h 1015655"/>
              <a:gd name="connsiteX4" fmla="*/ 1236269 w 1673553"/>
              <a:gd name="connsiteY4" fmla="*/ 650594 h 1015655"/>
              <a:gd name="connsiteX5" fmla="*/ 1104596 w 1673553"/>
              <a:gd name="connsiteY5" fmla="*/ 650594 h 1015655"/>
              <a:gd name="connsiteX6" fmla="*/ 980237 w 1673553"/>
              <a:gd name="connsiteY6" fmla="*/ 614018 h 1015655"/>
              <a:gd name="connsiteX7" fmla="*/ 811988 w 1673553"/>
              <a:gd name="connsiteY7" fmla="*/ 555496 h 1015655"/>
              <a:gd name="connsiteX8" fmla="*/ 716890 w 1673553"/>
              <a:gd name="connsiteY8" fmla="*/ 555496 h 1015655"/>
              <a:gd name="connsiteX9" fmla="*/ 555956 w 1673553"/>
              <a:gd name="connsiteY9" fmla="*/ 518920 h 1015655"/>
              <a:gd name="connsiteX10" fmla="*/ 490119 w 1673553"/>
              <a:gd name="connsiteY10" fmla="*/ 496974 h 1015655"/>
              <a:gd name="connsiteX11" fmla="*/ 351130 w 1673553"/>
              <a:gd name="connsiteY11" fmla="*/ 526235 h 1015655"/>
              <a:gd name="connsiteX12" fmla="*/ 277978 w 1673553"/>
              <a:gd name="connsiteY12" fmla="*/ 526235 h 1015655"/>
              <a:gd name="connsiteX13" fmla="*/ 153620 w 1673553"/>
              <a:gd name="connsiteY13" fmla="*/ 482344 h 1015655"/>
              <a:gd name="connsiteX14" fmla="*/ 58522 w 1673553"/>
              <a:gd name="connsiteY14" fmla="*/ 409192 h 1015655"/>
              <a:gd name="connsiteX15" fmla="*/ 58522 w 1673553"/>
              <a:gd name="connsiteY15" fmla="*/ 409192 h 1015655"/>
              <a:gd name="connsiteX16" fmla="*/ 0 w 1673553"/>
              <a:gd name="connsiteY16" fmla="*/ 372616 h 1015655"/>
              <a:gd name="connsiteX17" fmla="*/ 7316 w 1673553"/>
              <a:gd name="connsiteY17" fmla="*/ 328725 h 1015655"/>
              <a:gd name="connsiteX18" fmla="*/ 43892 w 1673553"/>
              <a:gd name="connsiteY18" fmla="*/ 299464 h 1015655"/>
              <a:gd name="connsiteX19" fmla="*/ 102413 w 1673553"/>
              <a:gd name="connsiteY19" fmla="*/ 343355 h 1015655"/>
              <a:gd name="connsiteX20" fmla="*/ 197511 w 1673553"/>
              <a:gd name="connsiteY20" fmla="*/ 401877 h 1015655"/>
              <a:gd name="connsiteX21" fmla="*/ 358445 w 1673553"/>
              <a:gd name="connsiteY21" fmla="*/ 409192 h 1015655"/>
              <a:gd name="connsiteX22" fmla="*/ 460858 w 1673553"/>
              <a:gd name="connsiteY22" fmla="*/ 357986 h 1015655"/>
              <a:gd name="connsiteX23" fmla="*/ 548640 w 1673553"/>
              <a:gd name="connsiteY23" fmla="*/ 299464 h 1015655"/>
              <a:gd name="connsiteX24" fmla="*/ 563271 w 1673553"/>
              <a:gd name="connsiteY24" fmla="*/ 204366 h 1015655"/>
              <a:gd name="connsiteX25" fmla="*/ 738836 w 1673553"/>
              <a:gd name="connsiteY25" fmla="*/ 145845 h 1015655"/>
              <a:gd name="connsiteX26" fmla="*/ 929031 w 1673553"/>
              <a:gd name="connsiteY26" fmla="*/ 109269 h 1015655"/>
              <a:gd name="connsiteX27" fmla="*/ 1060704 w 1673553"/>
              <a:gd name="connsiteY27" fmla="*/ 58062 h 1015655"/>
              <a:gd name="connsiteX28" fmla="*/ 1185063 w 1673553"/>
              <a:gd name="connsiteY28" fmla="*/ 36117 h 1015655"/>
              <a:gd name="connsiteX29" fmla="*/ 1385522 w 1673553"/>
              <a:gd name="connsiteY29" fmla="*/ 0 h 1015655"/>
              <a:gd name="connsiteX0" fmla="*/ 1673553 w 1673553"/>
              <a:gd name="connsiteY0" fmla="*/ 72008 h 667618"/>
              <a:gd name="connsiteX1" fmla="*/ 1457529 w 1673553"/>
              <a:gd name="connsiteY1" fmla="*/ 576064 h 667618"/>
              <a:gd name="connsiteX2" fmla="*/ 1316736 w 1673553"/>
              <a:gd name="connsiteY2" fmla="*/ 621333 h 667618"/>
              <a:gd name="connsiteX3" fmla="*/ 1236269 w 1673553"/>
              <a:gd name="connsiteY3" fmla="*/ 650594 h 667618"/>
              <a:gd name="connsiteX4" fmla="*/ 1104596 w 1673553"/>
              <a:gd name="connsiteY4" fmla="*/ 650594 h 667618"/>
              <a:gd name="connsiteX5" fmla="*/ 980237 w 1673553"/>
              <a:gd name="connsiteY5" fmla="*/ 614018 h 667618"/>
              <a:gd name="connsiteX6" fmla="*/ 811988 w 1673553"/>
              <a:gd name="connsiteY6" fmla="*/ 555496 h 667618"/>
              <a:gd name="connsiteX7" fmla="*/ 716890 w 1673553"/>
              <a:gd name="connsiteY7" fmla="*/ 555496 h 667618"/>
              <a:gd name="connsiteX8" fmla="*/ 555956 w 1673553"/>
              <a:gd name="connsiteY8" fmla="*/ 518920 h 667618"/>
              <a:gd name="connsiteX9" fmla="*/ 490119 w 1673553"/>
              <a:gd name="connsiteY9" fmla="*/ 496974 h 667618"/>
              <a:gd name="connsiteX10" fmla="*/ 351130 w 1673553"/>
              <a:gd name="connsiteY10" fmla="*/ 526235 h 667618"/>
              <a:gd name="connsiteX11" fmla="*/ 277978 w 1673553"/>
              <a:gd name="connsiteY11" fmla="*/ 526235 h 667618"/>
              <a:gd name="connsiteX12" fmla="*/ 153620 w 1673553"/>
              <a:gd name="connsiteY12" fmla="*/ 482344 h 667618"/>
              <a:gd name="connsiteX13" fmla="*/ 58522 w 1673553"/>
              <a:gd name="connsiteY13" fmla="*/ 409192 h 667618"/>
              <a:gd name="connsiteX14" fmla="*/ 58522 w 1673553"/>
              <a:gd name="connsiteY14" fmla="*/ 409192 h 667618"/>
              <a:gd name="connsiteX15" fmla="*/ 0 w 1673553"/>
              <a:gd name="connsiteY15" fmla="*/ 372616 h 667618"/>
              <a:gd name="connsiteX16" fmla="*/ 7316 w 1673553"/>
              <a:gd name="connsiteY16" fmla="*/ 328725 h 667618"/>
              <a:gd name="connsiteX17" fmla="*/ 43892 w 1673553"/>
              <a:gd name="connsiteY17" fmla="*/ 299464 h 667618"/>
              <a:gd name="connsiteX18" fmla="*/ 102413 w 1673553"/>
              <a:gd name="connsiteY18" fmla="*/ 343355 h 667618"/>
              <a:gd name="connsiteX19" fmla="*/ 197511 w 1673553"/>
              <a:gd name="connsiteY19" fmla="*/ 401877 h 667618"/>
              <a:gd name="connsiteX20" fmla="*/ 358445 w 1673553"/>
              <a:gd name="connsiteY20" fmla="*/ 409192 h 667618"/>
              <a:gd name="connsiteX21" fmla="*/ 460858 w 1673553"/>
              <a:gd name="connsiteY21" fmla="*/ 357986 h 667618"/>
              <a:gd name="connsiteX22" fmla="*/ 548640 w 1673553"/>
              <a:gd name="connsiteY22" fmla="*/ 299464 h 667618"/>
              <a:gd name="connsiteX23" fmla="*/ 563271 w 1673553"/>
              <a:gd name="connsiteY23" fmla="*/ 204366 h 667618"/>
              <a:gd name="connsiteX24" fmla="*/ 738836 w 1673553"/>
              <a:gd name="connsiteY24" fmla="*/ 145845 h 667618"/>
              <a:gd name="connsiteX25" fmla="*/ 929031 w 1673553"/>
              <a:gd name="connsiteY25" fmla="*/ 109269 h 667618"/>
              <a:gd name="connsiteX26" fmla="*/ 1060704 w 1673553"/>
              <a:gd name="connsiteY26" fmla="*/ 58062 h 667618"/>
              <a:gd name="connsiteX27" fmla="*/ 1185063 w 1673553"/>
              <a:gd name="connsiteY27" fmla="*/ 36117 h 667618"/>
              <a:gd name="connsiteX28" fmla="*/ 1385522 w 1673553"/>
              <a:gd name="connsiteY28" fmla="*/ 0 h 667618"/>
              <a:gd name="connsiteX0" fmla="*/ 1673553 w 1673553"/>
              <a:gd name="connsiteY0" fmla="*/ 72008 h 650594"/>
              <a:gd name="connsiteX1" fmla="*/ 1457529 w 1673553"/>
              <a:gd name="connsiteY1" fmla="*/ 576064 h 650594"/>
              <a:gd name="connsiteX2" fmla="*/ 1316736 w 1673553"/>
              <a:gd name="connsiteY2" fmla="*/ 621333 h 650594"/>
              <a:gd name="connsiteX3" fmla="*/ 1236269 w 1673553"/>
              <a:gd name="connsiteY3" fmla="*/ 650594 h 650594"/>
              <a:gd name="connsiteX4" fmla="*/ 1104596 w 1673553"/>
              <a:gd name="connsiteY4" fmla="*/ 650594 h 650594"/>
              <a:gd name="connsiteX5" fmla="*/ 980237 w 1673553"/>
              <a:gd name="connsiteY5" fmla="*/ 614018 h 650594"/>
              <a:gd name="connsiteX6" fmla="*/ 811988 w 1673553"/>
              <a:gd name="connsiteY6" fmla="*/ 555496 h 650594"/>
              <a:gd name="connsiteX7" fmla="*/ 716890 w 1673553"/>
              <a:gd name="connsiteY7" fmla="*/ 555496 h 650594"/>
              <a:gd name="connsiteX8" fmla="*/ 555956 w 1673553"/>
              <a:gd name="connsiteY8" fmla="*/ 518920 h 650594"/>
              <a:gd name="connsiteX9" fmla="*/ 490119 w 1673553"/>
              <a:gd name="connsiteY9" fmla="*/ 496974 h 650594"/>
              <a:gd name="connsiteX10" fmla="*/ 351130 w 1673553"/>
              <a:gd name="connsiteY10" fmla="*/ 526235 h 650594"/>
              <a:gd name="connsiteX11" fmla="*/ 277978 w 1673553"/>
              <a:gd name="connsiteY11" fmla="*/ 526235 h 650594"/>
              <a:gd name="connsiteX12" fmla="*/ 153620 w 1673553"/>
              <a:gd name="connsiteY12" fmla="*/ 482344 h 650594"/>
              <a:gd name="connsiteX13" fmla="*/ 58522 w 1673553"/>
              <a:gd name="connsiteY13" fmla="*/ 409192 h 650594"/>
              <a:gd name="connsiteX14" fmla="*/ 58522 w 1673553"/>
              <a:gd name="connsiteY14" fmla="*/ 409192 h 650594"/>
              <a:gd name="connsiteX15" fmla="*/ 0 w 1673553"/>
              <a:gd name="connsiteY15" fmla="*/ 372616 h 650594"/>
              <a:gd name="connsiteX16" fmla="*/ 7316 w 1673553"/>
              <a:gd name="connsiteY16" fmla="*/ 328725 h 650594"/>
              <a:gd name="connsiteX17" fmla="*/ 43892 w 1673553"/>
              <a:gd name="connsiteY17" fmla="*/ 299464 h 650594"/>
              <a:gd name="connsiteX18" fmla="*/ 102413 w 1673553"/>
              <a:gd name="connsiteY18" fmla="*/ 343355 h 650594"/>
              <a:gd name="connsiteX19" fmla="*/ 197511 w 1673553"/>
              <a:gd name="connsiteY19" fmla="*/ 401877 h 650594"/>
              <a:gd name="connsiteX20" fmla="*/ 358445 w 1673553"/>
              <a:gd name="connsiteY20" fmla="*/ 409192 h 650594"/>
              <a:gd name="connsiteX21" fmla="*/ 460858 w 1673553"/>
              <a:gd name="connsiteY21" fmla="*/ 357986 h 650594"/>
              <a:gd name="connsiteX22" fmla="*/ 548640 w 1673553"/>
              <a:gd name="connsiteY22" fmla="*/ 299464 h 650594"/>
              <a:gd name="connsiteX23" fmla="*/ 563271 w 1673553"/>
              <a:gd name="connsiteY23" fmla="*/ 204366 h 650594"/>
              <a:gd name="connsiteX24" fmla="*/ 738836 w 1673553"/>
              <a:gd name="connsiteY24" fmla="*/ 145845 h 650594"/>
              <a:gd name="connsiteX25" fmla="*/ 929031 w 1673553"/>
              <a:gd name="connsiteY25" fmla="*/ 109269 h 650594"/>
              <a:gd name="connsiteX26" fmla="*/ 1060704 w 1673553"/>
              <a:gd name="connsiteY26" fmla="*/ 58062 h 650594"/>
              <a:gd name="connsiteX27" fmla="*/ 1185063 w 1673553"/>
              <a:gd name="connsiteY27" fmla="*/ 36117 h 650594"/>
              <a:gd name="connsiteX28" fmla="*/ 1385522 w 1673553"/>
              <a:gd name="connsiteY28" fmla="*/ 0 h 650594"/>
              <a:gd name="connsiteX0" fmla="*/ 1673553 w 1673553"/>
              <a:gd name="connsiteY0" fmla="*/ 72008 h 650594"/>
              <a:gd name="connsiteX1" fmla="*/ 1385522 w 1673553"/>
              <a:gd name="connsiteY1" fmla="*/ 576063 h 650594"/>
              <a:gd name="connsiteX2" fmla="*/ 1316736 w 1673553"/>
              <a:gd name="connsiteY2" fmla="*/ 621333 h 650594"/>
              <a:gd name="connsiteX3" fmla="*/ 1236269 w 1673553"/>
              <a:gd name="connsiteY3" fmla="*/ 650594 h 650594"/>
              <a:gd name="connsiteX4" fmla="*/ 1104596 w 1673553"/>
              <a:gd name="connsiteY4" fmla="*/ 650594 h 650594"/>
              <a:gd name="connsiteX5" fmla="*/ 980237 w 1673553"/>
              <a:gd name="connsiteY5" fmla="*/ 614018 h 650594"/>
              <a:gd name="connsiteX6" fmla="*/ 811988 w 1673553"/>
              <a:gd name="connsiteY6" fmla="*/ 555496 h 650594"/>
              <a:gd name="connsiteX7" fmla="*/ 716890 w 1673553"/>
              <a:gd name="connsiteY7" fmla="*/ 555496 h 650594"/>
              <a:gd name="connsiteX8" fmla="*/ 555956 w 1673553"/>
              <a:gd name="connsiteY8" fmla="*/ 518920 h 650594"/>
              <a:gd name="connsiteX9" fmla="*/ 490119 w 1673553"/>
              <a:gd name="connsiteY9" fmla="*/ 496974 h 650594"/>
              <a:gd name="connsiteX10" fmla="*/ 351130 w 1673553"/>
              <a:gd name="connsiteY10" fmla="*/ 526235 h 650594"/>
              <a:gd name="connsiteX11" fmla="*/ 277978 w 1673553"/>
              <a:gd name="connsiteY11" fmla="*/ 526235 h 650594"/>
              <a:gd name="connsiteX12" fmla="*/ 153620 w 1673553"/>
              <a:gd name="connsiteY12" fmla="*/ 482344 h 650594"/>
              <a:gd name="connsiteX13" fmla="*/ 58522 w 1673553"/>
              <a:gd name="connsiteY13" fmla="*/ 409192 h 650594"/>
              <a:gd name="connsiteX14" fmla="*/ 58522 w 1673553"/>
              <a:gd name="connsiteY14" fmla="*/ 409192 h 650594"/>
              <a:gd name="connsiteX15" fmla="*/ 0 w 1673553"/>
              <a:gd name="connsiteY15" fmla="*/ 372616 h 650594"/>
              <a:gd name="connsiteX16" fmla="*/ 7316 w 1673553"/>
              <a:gd name="connsiteY16" fmla="*/ 328725 h 650594"/>
              <a:gd name="connsiteX17" fmla="*/ 43892 w 1673553"/>
              <a:gd name="connsiteY17" fmla="*/ 299464 h 650594"/>
              <a:gd name="connsiteX18" fmla="*/ 102413 w 1673553"/>
              <a:gd name="connsiteY18" fmla="*/ 343355 h 650594"/>
              <a:gd name="connsiteX19" fmla="*/ 197511 w 1673553"/>
              <a:gd name="connsiteY19" fmla="*/ 401877 h 650594"/>
              <a:gd name="connsiteX20" fmla="*/ 358445 w 1673553"/>
              <a:gd name="connsiteY20" fmla="*/ 409192 h 650594"/>
              <a:gd name="connsiteX21" fmla="*/ 460858 w 1673553"/>
              <a:gd name="connsiteY21" fmla="*/ 357986 h 650594"/>
              <a:gd name="connsiteX22" fmla="*/ 548640 w 1673553"/>
              <a:gd name="connsiteY22" fmla="*/ 299464 h 650594"/>
              <a:gd name="connsiteX23" fmla="*/ 563271 w 1673553"/>
              <a:gd name="connsiteY23" fmla="*/ 204366 h 650594"/>
              <a:gd name="connsiteX24" fmla="*/ 738836 w 1673553"/>
              <a:gd name="connsiteY24" fmla="*/ 145845 h 650594"/>
              <a:gd name="connsiteX25" fmla="*/ 929031 w 1673553"/>
              <a:gd name="connsiteY25" fmla="*/ 109269 h 650594"/>
              <a:gd name="connsiteX26" fmla="*/ 1060704 w 1673553"/>
              <a:gd name="connsiteY26" fmla="*/ 58062 h 650594"/>
              <a:gd name="connsiteX27" fmla="*/ 1185063 w 1673553"/>
              <a:gd name="connsiteY27" fmla="*/ 36117 h 650594"/>
              <a:gd name="connsiteX28" fmla="*/ 1385522 w 1673553"/>
              <a:gd name="connsiteY28" fmla="*/ 0 h 650594"/>
              <a:gd name="connsiteX0" fmla="*/ 1673553 w 1673553"/>
              <a:gd name="connsiteY0" fmla="*/ 72008 h 650594"/>
              <a:gd name="connsiteX1" fmla="*/ 1385522 w 1673553"/>
              <a:gd name="connsiteY1" fmla="*/ 576063 h 650594"/>
              <a:gd name="connsiteX2" fmla="*/ 1241506 w 1673553"/>
              <a:gd name="connsiteY2" fmla="*/ 504055 h 650594"/>
              <a:gd name="connsiteX3" fmla="*/ 1236269 w 1673553"/>
              <a:gd name="connsiteY3" fmla="*/ 650594 h 650594"/>
              <a:gd name="connsiteX4" fmla="*/ 1104596 w 1673553"/>
              <a:gd name="connsiteY4" fmla="*/ 650594 h 650594"/>
              <a:gd name="connsiteX5" fmla="*/ 980237 w 1673553"/>
              <a:gd name="connsiteY5" fmla="*/ 614018 h 650594"/>
              <a:gd name="connsiteX6" fmla="*/ 811988 w 1673553"/>
              <a:gd name="connsiteY6" fmla="*/ 555496 h 650594"/>
              <a:gd name="connsiteX7" fmla="*/ 716890 w 1673553"/>
              <a:gd name="connsiteY7" fmla="*/ 555496 h 650594"/>
              <a:gd name="connsiteX8" fmla="*/ 555956 w 1673553"/>
              <a:gd name="connsiteY8" fmla="*/ 518920 h 650594"/>
              <a:gd name="connsiteX9" fmla="*/ 490119 w 1673553"/>
              <a:gd name="connsiteY9" fmla="*/ 496974 h 650594"/>
              <a:gd name="connsiteX10" fmla="*/ 351130 w 1673553"/>
              <a:gd name="connsiteY10" fmla="*/ 526235 h 650594"/>
              <a:gd name="connsiteX11" fmla="*/ 277978 w 1673553"/>
              <a:gd name="connsiteY11" fmla="*/ 526235 h 650594"/>
              <a:gd name="connsiteX12" fmla="*/ 153620 w 1673553"/>
              <a:gd name="connsiteY12" fmla="*/ 482344 h 650594"/>
              <a:gd name="connsiteX13" fmla="*/ 58522 w 1673553"/>
              <a:gd name="connsiteY13" fmla="*/ 409192 h 650594"/>
              <a:gd name="connsiteX14" fmla="*/ 58522 w 1673553"/>
              <a:gd name="connsiteY14" fmla="*/ 409192 h 650594"/>
              <a:gd name="connsiteX15" fmla="*/ 0 w 1673553"/>
              <a:gd name="connsiteY15" fmla="*/ 372616 h 650594"/>
              <a:gd name="connsiteX16" fmla="*/ 7316 w 1673553"/>
              <a:gd name="connsiteY16" fmla="*/ 328725 h 650594"/>
              <a:gd name="connsiteX17" fmla="*/ 43892 w 1673553"/>
              <a:gd name="connsiteY17" fmla="*/ 299464 h 650594"/>
              <a:gd name="connsiteX18" fmla="*/ 102413 w 1673553"/>
              <a:gd name="connsiteY18" fmla="*/ 343355 h 650594"/>
              <a:gd name="connsiteX19" fmla="*/ 197511 w 1673553"/>
              <a:gd name="connsiteY19" fmla="*/ 401877 h 650594"/>
              <a:gd name="connsiteX20" fmla="*/ 358445 w 1673553"/>
              <a:gd name="connsiteY20" fmla="*/ 409192 h 650594"/>
              <a:gd name="connsiteX21" fmla="*/ 460858 w 1673553"/>
              <a:gd name="connsiteY21" fmla="*/ 357986 h 650594"/>
              <a:gd name="connsiteX22" fmla="*/ 548640 w 1673553"/>
              <a:gd name="connsiteY22" fmla="*/ 299464 h 650594"/>
              <a:gd name="connsiteX23" fmla="*/ 563271 w 1673553"/>
              <a:gd name="connsiteY23" fmla="*/ 204366 h 650594"/>
              <a:gd name="connsiteX24" fmla="*/ 738836 w 1673553"/>
              <a:gd name="connsiteY24" fmla="*/ 145845 h 650594"/>
              <a:gd name="connsiteX25" fmla="*/ 929031 w 1673553"/>
              <a:gd name="connsiteY25" fmla="*/ 109269 h 650594"/>
              <a:gd name="connsiteX26" fmla="*/ 1060704 w 1673553"/>
              <a:gd name="connsiteY26" fmla="*/ 58062 h 650594"/>
              <a:gd name="connsiteX27" fmla="*/ 1185063 w 1673553"/>
              <a:gd name="connsiteY27" fmla="*/ 36117 h 650594"/>
              <a:gd name="connsiteX28" fmla="*/ 1385522 w 1673553"/>
              <a:gd name="connsiteY28" fmla="*/ 0 h 650594"/>
              <a:gd name="connsiteX0" fmla="*/ 1673553 w 1673553"/>
              <a:gd name="connsiteY0" fmla="*/ 72008 h 650594"/>
              <a:gd name="connsiteX1" fmla="*/ 1385522 w 1673553"/>
              <a:gd name="connsiteY1" fmla="*/ 576063 h 650594"/>
              <a:gd name="connsiteX2" fmla="*/ 1241506 w 1673553"/>
              <a:gd name="connsiteY2" fmla="*/ 504055 h 650594"/>
              <a:gd name="connsiteX3" fmla="*/ 1236269 w 1673553"/>
              <a:gd name="connsiteY3" fmla="*/ 650594 h 650594"/>
              <a:gd name="connsiteX4" fmla="*/ 1104596 w 1673553"/>
              <a:gd name="connsiteY4" fmla="*/ 650594 h 650594"/>
              <a:gd name="connsiteX5" fmla="*/ 1457530 w 1673553"/>
              <a:gd name="connsiteY5" fmla="*/ 144015 h 650594"/>
              <a:gd name="connsiteX6" fmla="*/ 811988 w 1673553"/>
              <a:gd name="connsiteY6" fmla="*/ 555496 h 650594"/>
              <a:gd name="connsiteX7" fmla="*/ 716890 w 1673553"/>
              <a:gd name="connsiteY7" fmla="*/ 555496 h 650594"/>
              <a:gd name="connsiteX8" fmla="*/ 555956 w 1673553"/>
              <a:gd name="connsiteY8" fmla="*/ 518920 h 650594"/>
              <a:gd name="connsiteX9" fmla="*/ 490119 w 1673553"/>
              <a:gd name="connsiteY9" fmla="*/ 496974 h 650594"/>
              <a:gd name="connsiteX10" fmla="*/ 351130 w 1673553"/>
              <a:gd name="connsiteY10" fmla="*/ 526235 h 650594"/>
              <a:gd name="connsiteX11" fmla="*/ 277978 w 1673553"/>
              <a:gd name="connsiteY11" fmla="*/ 526235 h 650594"/>
              <a:gd name="connsiteX12" fmla="*/ 153620 w 1673553"/>
              <a:gd name="connsiteY12" fmla="*/ 482344 h 650594"/>
              <a:gd name="connsiteX13" fmla="*/ 58522 w 1673553"/>
              <a:gd name="connsiteY13" fmla="*/ 409192 h 650594"/>
              <a:gd name="connsiteX14" fmla="*/ 58522 w 1673553"/>
              <a:gd name="connsiteY14" fmla="*/ 409192 h 650594"/>
              <a:gd name="connsiteX15" fmla="*/ 0 w 1673553"/>
              <a:gd name="connsiteY15" fmla="*/ 372616 h 650594"/>
              <a:gd name="connsiteX16" fmla="*/ 7316 w 1673553"/>
              <a:gd name="connsiteY16" fmla="*/ 328725 h 650594"/>
              <a:gd name="connsiteX17" fmla="*/ 43892 w 1673553"/>
              <a:gd name="connsiteY17" fmla="*/ 299464 h 650594"/>
              <a:gd name="connsiteX18" fmla="*/ 102413 w 1673553"/>
              <a:gd name="connsiteY18" fmla="*/ 343355 h 650594"/>
              <a:gd name="connsiteX19" fmla="*/ 197511 w 1673553"/>
              <a:gd name="connsiteY19" fmla="*/ 401877 h 650594"/>
              <a:gd name="connsiteX20" fmla="*/ 358445 w 1673553"/>
              <a:gd name="connsiteY20" fmla="*/ 409192 h 650594"/>
              <a:gd name="connsiteX21" fmla="*/ 460858 w 1673553"/>
              <a:gd name="connsiteY21" fmla="*/ 357986 h 650594"/>
              <a:gd name="connsiteX22" fmla="*/ 548640 w 1673553"/>
              <a:gd name="connsiteY22" fmla="*/ 299464 h 650594"/>
              <a:gd name="connsiteX23" fmla="*/ 563271 w 1673553"/>
              <a:gd name="connsiteY23" fmla="*/ 204366 h 650594"/>
              <a:gd name="connsiteX24" fmla="*/ 738836 w 1673553"/>
              <a:gd name="connsiteY24" fmla="*/ 145845 h 650594"/>
              <a:gd name="connsiteX25" fmla="*/ 929031 w 1673553"/>
              <a:gd name="connsiteY25" fmla="*/ 109269 h 650594"/>
              <a:gd name="connsiteX26" fmla="*/ 1060704 w 1673553"/>
              <a:gd name="connsiteY26" fmla="*/ 58062 h 650594"/>
              <a:gd name="connsiteX27" fmla="*/ 1185063 w 1673553"/>
              <a:gd name="connsiteY27" fmla="*/ 36117 h 650594"/>
              <a:gd name="connsiteX28" fmla="*/ 1385522 w 1673553"/>
              <a:gd name="connsiteY28" fmla="*/ 0 h 650594"/>
              <a:gd name="connsiteX0" fmla="*/ 1673553 w 1673553"/>
              <a:gd name="connsiteY0" fmla="*/ 72008 h 650594"/>
              <a:gd name="connsiteX1" fmla="*/ 1385522 w 1673553"/>
              <a:gd name="connsiteY1" fmla="*/ 576063 h 650594"/>
              <a:gd name="connsiteX2" fmla="*/ 1241506 w 1673553"/>
              <a:gd name="connsiteY2" fmla="*/ 504055 h 650594"/>
              <a:gd name="connsiteX3" fmla="*/ 1104596 w 1673553"/>
              <a:gd name="connsiteY3" fmla="*/ 650594 h 650594"/>
              <a:gd name="connsiteX4" fmla="*/ 1457530 w 1673553"/>
              <a:gd name="connsiteY4" fmla="*/ 144015 h 650594"/>
              <a:gd name="connsiteX5" fmla="*/ 811988 w 1673553"/>
              <a:gd name="connsiteY5" fmla="*/ 555496 h 650594"/>
              <a:gd name="connsiteX6" fmla="*/ 716890 w 1673553"/>
              <a:gd name="connsiteY6" fmla="*/ 555496 h 650594"/>
              <a:gd name="connsiteX7" fmla="*/ 555956 w 1673553"/>
              <a:gd name="connsiteY7" fmla="*/ 518920 h 650594"/>
              <a:gd name="connsiteX8" fmla="*/ 490119 w 1673553"/>
              <a:gd name="connsiteY8" fmla="*/ 496974 h 650594"/>
              <a:gd name="connsiteX9" fmla="*/ 351130 w 1673553"/>
              <a:gd name="connsiteY9" fmla="*/ 526235 h 650594"/>
              <a:gd name="connsiteX10" fmla="*/ 277978 w 1673553"/>
              <a:gd name="connsiteY10" fmla="*/ 526235 h 650594"/>
              <a:gd name="connsiteX11" fmla="*/ 153620 w 1673553"/>
              <a:gd name="connsiteY11" fmla="*/ 482344 h 650594"/>
              <a:gd name="connsiteX12" fmla="*/ 58522 w 1673553"/>
              <a:gd name="connsiteY12" fmla="*/ 409192 h 650594"/>
              <a:gd name="connsiteX13" fmla="*/ 58522 w 1673553"/>
              <a:gd name="connsiteY13" fmla="*/ 409192 h 650594"/>
              <a:gd name="connsiteX14" fmla="*/ 0 w 1673553"/>
              <a:gd name="connsiteY14" fmla="*/ 372616 h 650594"/>
              <a:gd name="connsiteX15" fmla="*/ 7316 w 1673553"/>
              <a:gd name="connsiteY15" fmla="*/ 328725 h 650594"/>
              <a:gd name="connsiteX16" fmla="*/ 43892 w 1673553"/>
              <a:gd name="connsiteY16" fmla="*/ 299464 h 650594"/>
              <a:gd name="connsiteX17" fmla="*/ 102413 w 1673553"/>
              <a:gd name="connsiteY17" fmla="*/ 343355 h 650594"/>
              <a:gd name="connsiteX18" fmla="*/ 197511 w 1673553"/>
              <a:gd name="connsiteY18" fmla="*/ 401877 h 650594"/>
              <a:gd name="connsiteX19" fmla="*/ 358445 w 1673553"/>
              <a:gd name="connsiteY19" fmla="*/ 409192 h 650594"/>
              <a:gd name="connsiteX20" fmla="*/ 460858 w 1673553"/>
              <a:gd name="connsiteY20" fmla="*/ 357986 h 650594"/>
              <a:gd name="connsiteX21" fmla="*/ 548640 w 1673553"/>
              <a:gd name="connsiteY21" fmla="*/ 299464 h 650594"/>
              <a:gd name="connsiteX22" fmla="*/ 563271 w 1673553"/>
              <a:gd name="connsiteY22" fmla="*/ 204366 h 650594"/>
              <a:gd name="connsiteX23" fmla="*/ 738836 w 1673553"/>
              <a:gd name="connsiteY23" fmla="*/ 145845 h 650594"/>
              <a:gd name="connsiteX24" fmla="*/ 929031 w 1673553"/>
              <a:gd name="connsiteY24" fmla="*/ 109269 h 650594"/>
              <a:gd name="connsiteX25" fmla="*/ 1060704 w 1673553"/>
              <a:gd name="connsiteY25" fmla="*/ 58062 h 650594"/>
              <a:gd name="connsiteX26" fmla="*/ 1185063 w 1673553"/>
              <a:gd name="connsiteY26" fmla="*/ 36117 h 650594"/>
              <a:gd name="connsiteX27" fmla="*/ 1385522 w 1673553"/>
              <a:gd name="connsiteY27" fmla="*/ 0 h 650594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5 h 620761"/>
              <a:gd name="connsiteX4" fmla="*/ 811988 w 1673553"/>
              <a:gd name="connsiteY4" fmla="*/ 555496 h 620761"/>
              <a:gd name="connsiteX5" fmla="*/ 716890 w 1673553"/>
              <a:gd name="connsiteY5" fmla="*/ 555496 h 620761"/>
              <a:gd name="connsiteX6" fmla="*/ 555956 w 1673553"/>
              <a:gd name="connsiteY6" fmla="*/ 518920 h 620761"/>
              <a:gd name="connsiteX7" fmla="*/ 490119 w 1673553"/>
              <a:gd name="connsiteY7" fmla="*/ 496974 h 620761"/>
              <a:gd name="connsiteX8" fmla="*/ 351130 w 1673553"/>
              <a:gd name="connsiteY8" fmla="*/ 526235 h 620761"/>
              <a:gd name="connsiteX9" fmla="*/ 277978 w 1673553"/>
              <a:gd name="connsiteY9" fmla="*/ 526235 h 620761"/>
              <a:gd name="connsiteX10" fmla="*/ 153620 w 1673553"/>
              <a:gd name="connsiteY10" fmla="*/ 482344 h 620761"/>
              <a:gd name="connsiteX11" fmla="*/ 58522 w 1673553"/>
              <a:gd name="connsiteY11" fmla="*/ 409192 h 620761"/>
              <a:gd name="connsiteX12" fmla="*/ 58522 w 1673553"/>
              <a:gd name="connsiteY12" fmla="*/ 409192 h 620761"/>
              <a:gd name="connsiteX13" fmla="*/ 0 w 1673553"/>
              <a:gd name="connsiteY13" fmla="*/ 372616 h 620761"/>
              <a:gd name="connsiteX14" fmla="*/ 7316 w 1673553"/>
              <a:gd name="connsiteY14" fmla="*/ 328725 h 620761"/>
              <a:gd name="connsiteX15" fmla="*/ 43892 w 1673553"/>
              <a:gd name="connsiteY15" fmla="*/ 299464 h 620761"/>
              <a:gd name="connsiteX16" fmla="*/ 102413 w 1673553"/>
              <a:gd name="connsiteY16" fmla="*/ 343355 h 620761"/>
              <a:gd name="connsiteX17" fmla="*/ 197511 w 1673553"/>
              <a:gd name="connsiteY17" fmla="*/ 401877 h 620761"/>
              <a:gd name="connsiteX18" fmla="*/ 358445 w 1673553"/>
              <a:gd name="connsiteY18" fmla="*/ 409192 h 620761"/>
              <a:gd name="connsiteX19" fmla="*/ 460858 w 1673553"/>
              <a:gd name="connsiteY19" fmla="*/ 357986 h 620761"/>
              <a:gd name="connsiteX20" fmla="*/ 548640 w 1673553"/>
              <a:gd name="connsiteY20" fmla="*/ 299464 h 620761"/>
              <a:gd name="connsiteX21" fmla="*/ 563271 w 1673553"/>
              <a:gd name="connsiteY21" fmla="*/ 204366 h 620761"/>
              <a:gd name="connsiteX22" fmla="*/ 738836 w 1673553"/>
              <a:gd name="connsiteY22" fmla="*/ 145845 h 620761"/>
              <a:gd name="connsiteX23" fmla="*/ 929031 w 1673553"/>
              <a:gd name="connsiteY23" fmla="*/ 109269 h 620761"/>
              <a:gd name="connsiteX24" fmla="*/ 1060704 w 1673553"/>
              <a:gd name="connsiteY24" fmla="*/ 58062 h 620761"/>
              <a:gd name="connsiteX25" fmla="*/ 1185063 w 1673553"/>
              <a:gd name="connsiteY25" fmla="*/ 36117 h 620761"/>
              <a:gd name="connsiteX26" fmla="*/ 1385522 w 1673553"/>
              <a:gd name="connsiteY26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811988 w 1673553"/>
              <a:gd name="connsiteY4" fmla="*/ 555496 h 620761"/>
              <a:gd name="connsiteX5" fmla="*/ 716890 w 1673553"/>
              <a:gd name="connsiteY5" fmla="*/ 555496 h 620761"/>
              <a:gd name="connsiteX6" fmla="*/ 555956 w 1673553"/>
              <a:gd name="connsiteY6" fmla="*/ 518920 h 620761"/>
              <a:gd name="connsiteX7" fmla="*/ 490119 w 1673553"/>
              <a:gd name="connsiteY7" fmla="*/ 496974 h 620761"/>
              <a:gd name="connsiteX8" fmla="*/ 351130 w 1673553"/>
              <a:gd name="connsiteY8" fmla="*/ 526235 h 620761"/>
              <a:gd name="connsiteX9" fmla="*/ 277978 w 1673553"/>
              <a:gd name="connsiteY9" fmla="*/ 526235 h 620761"/>
              <a:gd name="connsiteX10" fmla="*/ 153620 w 1673553"/>
              <a:gd name="connsiteY10" fmla="*/ 482344 h 620761"/>
              <a:gd name="connsiteX11" fmla="*/ 58522 w 1673553"/>
              <a:gd name="connsiteY11" fmla="*/ 409192 h 620761"/>
              <a:gd name="connsiteX12" fmla="*/ 58522 w 1673553"/>
              <a:gd name="connsiteY12" fmla="*/ 409192 h 620761"/>
              <a:gd name="connsiteX13" fmla="*/ 0 w 1673553"/>
              <a:gd name="connsiteY13" fmla="*/ 372616 h 620761"/>
              <a:gd name="connsiteX14" fmla="*/ 7316 w 1673553"/>
              <a:gd name="connsiteY14" fmla="*/ 328725 h 620761"/>
              <a:gd name="connsiteX15" fmla="*/ 43892 w 1673553"/>
              <a:gd name="connsiteY15" fmla="*/ 299464 h 620761"/>
              <a:gd name="connsiteX16" fmla="*/ 102413 w 1673553"/>
              <a:gd name="connsiteY16" fmla="*/ 343355 h 620761"/>
              <a:gd name="connsiteX17" fmla="*/ 197511 w 1673553"/>
              <a:gd name="connsiteY17" fmla="*/ 401877 h 620761"/>
              <a:gd name="connsiteX18" fmla="*/ 358445 w 1673553"/>
              <a:gd name="connsiteY18" fmla="*/ 409192 h 620761"/>
              <a:gd name="connsiteX19" fmla="*/ 460858 w 1673553"/>
              <a:gd name="connsiteY19" fmla="*/ 357986 h 620761"/>
              <a:gd name="connsiteX20" fmla="*/ 548640 w 1673553"/>
              <a:gd name="connsiteY20" fmla="*/ 299464 h 620761"/>
              <a:gd name="connsiteX21" fmla="*/ 563271 w 1673553"/>
              <a:gd name="connsiteY21" fmla="*/ 204366 h 620761"/>
              <a:gd name="connsiteX22" fmla="*/ 738836 w 1673553"/>
              <a:gd name="connsiteY22" fmla="*/ 145845 h 620761"/>
              <a:gd name="connsiteX23" fmla="*/ 929031 w 1673553"/>
              <a:gd name="connsiteY23" fmla="*/ 109269 h 620761"/>
              <a:gd name="connsiteX24" fmla="*/ 1060704 w 1673553"/>
              <a:gd name="connsiteY24" fmla="*/ 58062 h 620761"/>
              <a:gd name="connsiteX25" fmla="*/ 1185063 w 1673553"/>
              <a:gd name="connsiteY25" fmla="*/ 36117 h 620761"/>
              <a:gd name="connsiteX26" fmla="*/ 1385522 w 1673553"/>
              <a:gd name="connsiteY26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716890 w 1673553"/>
              <a:gd name="connsiteY5" fmla="*/ 555496 h 620761"/>
              <a:gd name="connsiteX6" fmla="*/ 555956 w 1673553"/>
              <a:gd name="connsiteY6" fmla="*/ 518920 h 620761"/>
              <a:gd name="connsiteX7" fmla="*/ 490119 w 1673553"/>
              <a:gd name="connsiteY7" fmla="*/ 496974 h 620761"/>
              <a:gd name="connsiteX8" fmla="*/ 351130 w 1673553"/>
              <a:gd name="connsiteY8" fmla="*/ 526235 h 620761"/>
              <a:gd name="connsiteX9" fmla="*/ 277978 w 1673553"/>
              <a:gd name="connsiteY9" fmla="*/ 526235 h 620761"/>
              <a:gd name="connsiteX10" fmla="*/ 153620 w 1673553"/>
              <a:gd name="connsiteY10" fmla="*/ 482344 h 620761"/>
              <a:gd name="connsiteX11" fmla="*/ 58522 w 1673553"/>
              <a:gd name="connsiteY11" fmla="*/ 409192 h 620761"/>
              <a:gd name="connsiteX12" fmla="*/ 58522 w 1673553"/>
              <a:gd name="connsiteY12" fmla="*/ 409192 h 620761"/>
              <a:gd name="connsiteX13" fmla="*/ 0 w 1673553"/>
              <a:gd name="connsiteY13" fmla="*/ 372616 h 620761"/>
              <a:gd name="connsiteX14" fmla="*/ 7316 w 1673553"/>
              <a:gd name="connsiteY14" fmla="*/ 328725 h 620761"/>
              <a:gd name="connsiteX15" fmla="*/ 43892 w 1673553"/>
              <a:gd name="connsiteY15" fmla="*/ 299464 h 620761"/>
              <a:gd name="connsiteX16" fmla="*/ 102413 w 1673553"/>
              <a:gd name="connsiteY16" fmla="*/ 343355 h 620761"/>
              <a:gd name="connsiteX17" fmla="*/ 197511 w 1673553"/>
              <a:gd name="connsiteY17" fmla="*/ 401877 h 620761"/>
              <a:gd name="connsiteX18" fmla="*/ 358445 w 1673553"/>
              <a:gd name="connsiteY18" fmla="*/ 409192 h 620761"/>
              <a:gd name="connsiteX19" fmla="*/ 460858 w 1673553"/>
              <a:gd name="connsiteY19" fmla="*/ 357986 h 620761"/>
              <a:gd name="connsiteX20" fmla="*/ 548640 w 1673553"/>
              <a:gd name="connsiteY20" fmla="*/ 299464 h 620761"/>
              <a:gd name="connsiteX21" fmla="*/ 563271 w 1673553"/>
              <a:gd name="connsiteY21" fmla="*/ 204366 h 620761"/>
              <a:gd name="connsiteX22" fmla="*/ 738836 w 1673553"/>
              <a:gd name="connsiteY22" fmla="*/ 145845 h 620761"/>
              <a:gd name="connsiteX23" fmla="*/ 929031 w 1673553"/>
              <a:gd name="connsiteY23" fmla="*/ 109269 h 620761"/>
              <a:gd name="connsiteX24" fmla="*/ 1060704 w 1673553"/>
              <a:gd name="connsiteY24" fmla="*/ 58062 h 620761"/>
              <a:gd name="connsiteX25" fmla="*/ 1185063 w 1673553"/>
              <a:gd name="connsiteY25" fmla="*/ 36117 h 620761"/>
              <a:gd name="connsiteX26" fmla="*/ 1385522 w 1673553"/>
              <a:gd name="connsiteY26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555956 w 1673553"/>
              <a:gd name="connsiteY5" fmla="*/ 518920 h 620761"/>
              <a:gd name="connsiteX6" fmla="*/ 490119 w 1673553"/>
              <a:gd name="connsiteY6" fmla="*/ 496974 h 620761"/>
              <a:gd name="connsiteX7" fmla="*/ 351130 w 1673553"/>
              <a:gd name="connsiteY7" fmla="*/ 526235 h 620761"/>
              <a:gd name="connsiteX8" fmla="*/ 277978 w 1673553"/>
              <a:gd name="connsiteY8" fmla="*/ 526235 h 620761"/>
              <a:gd name="connsiteX9" fmla="*/ 153620 w 1673553"/>
              <a:gd name="connsiteY9" fmla="*/ 482344 h 620761"/>
              <a:gd name="connsiteX10" fmla="*/ 58522 w 1673553"/>
              <a:gd name="connsiteY10" fmla="*/ 409192 h 620761"/>
              <a:gd name="connsiteX11" fmla="*/ 58522 w 1673553"/>
              <a:gd name="connsiteY11" fmla="*/ 409192 h 620761"/>
              <a:gd name="connsiteX12" fmla="*/ 0 w 1673553"/>
              <a:gd name="connsiteY12" fmla="*/ 372616 h 620761"/>
              <a:gd name="connsiteX13" fmla="*/ 7316 w 1673553"/>
              <a:gd name="connsiteY13" fmla="*/ 328725 h 620761"/>
              <a:gd name="connsiteX14" fmla="*/ 43892 w 1673553"/>
              <a:gd name="connsiteY14" fmla="*/ 299464 h 620761"/>
              <a:gd name="connsiteX15" fmla="*/ 102413 w 1673553"/>
              <a:gd name="connsiteY15" fmla="*/ 343355 h 620761"/>
              <a:gd name="connsiteX16" fmla="*/ 197511 w 1673553"/>
              <a:gd name="connsiteY16" fmla="*/ 401877 h 620761"/>
              <a:gd name="connsiteX17" fmla="*/ 358445 w 1673553"/>
              <a:gd name="connsiteY17" fmla="*/ 409192 h 620761"/>
              <a:gd name="connsiteX18" fmla="*/ 460858 w 1673553"/>
              <a:gd name="connsiteY18" fmla="*/ 357986 h 620761"/>
              <a:gd name="connsiteX19" fmla="*/ 548640 w 1673553"/>
              <a:gd name="connsiteY19" fmla="*/ 299464 h 620761"/>
              <a:gd name="connsiteX20" fmla="*/ 563271 w 1673553"/>
              <a:gd name="connsiteY20" fmla="*/ 204366 h 620761"/>
              <a:gd name="connsiteX21" fmla="*/ 738836 w 1673553"/>
              <a:gd name="connsiteY21" fmla="*/ 145845 h 620761"/>
              <a:gd name="connsiteX22" fmla="*/ 929031 w 1673553"/>
              <a:gd name="connsiteY22" fmla="*/ 109269 h 620761"/>
              <a:gd name="connsiteX23" fmla="*/ 1060704 w 1673553"/>
              <a:gd name="connsiteY23" fmla="*/ 58062 h 620761"/>
              <a:gd name="connsiteX24" fmla="*/ 1185063 w 1673553"/>
              <a:gd name="connsiteY24" fmla="*/ 36117 h 620761"/>
              <a:gd name="connsiteX25" fmla="*/ 1385522 w 1673553"/>
              <a:gd name="connsiteY25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490119 w 1673553"/>
              <a:gd name="connsiteY5" fmla="*/ 496974 h 620761"/>
              <a:gd name="connsiteX6" fmla="*/ 351130 w 1673553"/>
              <a:gd name="connsiteY6" fmla="*/ 526235 h 620761"/>
              <a:gd name="connsiteX7" fmla="*/ 277978 w 1673553"/>
              <a:gd name="connsiteY7" fmla="*/ 526235 h 620761"/>
              <a:gd name="connsiteX8" fmla="*/ 153620 w 1673553"/>
              <a:gd name="connsiteY8" fmla="*/ 482344 h 620761"/>
              <a:gd name="connsiteX9" fmla="*/ 58522 w 1673553"/>
              <a:gd name="connsiteY9" fmla="*/ 409192 h 620761"/>
              <a:gd name="connsiteX10" fmla="*/ 58522 w 1673553"/>
              <a:gd name="connsiteY10" fmla="*/ 409192 h 620761"/>
              <a:gd name="connsiteX11" fmla="*/ 0 w 1673553"/>
              <a:gd name="connsiteY11" fmla="*/ 372616 h 620761"/>
              <a:gd name="connsiteX12" fmla="*/ 7316 w 1673553"/>
              <a:gd name="connsiteY12" fmla="*/ 328725 h 620761"/>
              <a:gd name="connsiteX13" fmla="*/ 43892 w 1673553"/>
              <a:gd name="connsiteY13" fmla="*/ 299464 h 620761"/>
              <a:gd name="connsiteX14" fmla="*/ 102413 w 1673553"/>
              <a:gd name="connsiteY14" fmla="*/ 343355 h 620761"/>
              <a:gd name="connsiteX15" fmla="*/ 197511 w 1673553"/>
              <a:gd name="connsiteY15" fmla="*/ 401877 h 620761"/>
              <a:gd name="connsiteX16" fmla="*/ 358445 w 1673553"/>
              <a:gd name="connsiteY16" fmla="*/ 409192 h 620761"/>
              <a:gd name="connsiteX17" fmla="*/ 460858 w 1673553"/>
              <a:gd name="connsiteY17" fmla="*/ 357986 h 620761"/>
              <a:gd name="connsiteX18" fmla="*/ 548640 w 1673553"/>
              <a:gd name="connsiteY18" fmla="*/ 299464 h 620761"/>
              <a:gd name="connsiteX19" fmla="*/ 563271 w 1673553"/>
              <a:gd name="connsiteY19" fmla="*/ 204366 h 620761"/>
              <a:gd name="connsiteX20" fmla="*/ 738836 w 1673553"/>
              <a:gd name="connsiteY20" fmla="*/ 145845 h 620761"/>
              <a:gd name="connsiteX21" fmla="*/ 929031 w 1673553"/>
              <a:gd name="connsiteY21" fmla="*/ 109269 h 620761"/>
              <a:gd name="connsiteX22" fmla="*/ 1060704 w 1673553"/>
              <a:gd name="connsiteY22" fmla="*/ 58062 h 620761"/>
              <a:gd name="connsiteX23" fmla="*/ 1185063 w 1673553"/>
              <a:gd name="connsiteY23" fmla="*/ 36117 h 620761"/>
              <a:gd name="connsiteX24" fmla="*/ 1385522 w 1673553"/>
              <a:gd name="connsiteY24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351130 w 1673553"/>
              <a:gd name="connsiteY5" fmla="*/ 526235 h 620761"/>
              <a:gd name="connsiteX6" fmla="*/ 277978 w 1673553"/>
              <a:gd name="connsiteY6" fmla="*/ 526235 h 620761"/>
              <a:gd name="connsiteX7" fmla="*/ 153620 w 1673553"/>
              <a:gd name="connsiteY7" fmla="*/ 482344 h 620761"/>
              <a:gd name="connsiteX8" fmla="*/ 58522 w 1673553"/>
              <a:gd name="connsiteY8" fmla="*/ 409192 h 620761"/>
              <a:gd name="connsiteX9" fmla="*/ 58522 w 1673553"/>
              <a:gd name="connsiteY9" fmla="*/ 409192 h 620761"/>
              <a:gd name="connsiteX10" fmla="*/ 0 w 1673553"/>
              <a:gd name="connsiteY10" fmla="*/ 372616 h 620761"/>
              <a:gd name="connsiteX11" fmla="*/ 7316 w 1673553"/>
              <a:gd name="connsiteY11" fmla="*/ 328725 h 620761"/>
              <a:gd name="connsiteX12" fmla="*/ 43892 w 1673553"/>
              <a:gd name="connsiteY12" fmla="*/ 299464 h 620761"/>
              <a:gd name="connsiteX13" fmla="*/ 102413 w 1673553"/>
              <a:gd name="connsiteY13" fmla="*/ 343355 h 620761"/>
              <a:gd name="connsiteX14" fmla="*/ 197511 w 1673553"/>
              <a:gd name="connsiteY14" fmla="*/ 401877 h 620761"/>
              <a:gd name="connsiteX15" fmla="*/ 358445 w 1673553"/>
              <a:gd name="connsiteY15" fmla="*/ 409192 h 620761"/>
              <a:gd name="connsiteX16" fmla="*/ 460858 w 1673553"/>
              <a:gd name="connsiteY16" fmla="*/ 357986 h 620761"/>
              <a:gd name="connsiteX17" fmla="*/ 548640 w 1673553"/>
              <a:gd name="connsiteY17" fmla="*/ 299464 h 620761"/>
              <a:gd name="connsiteX18" fmla="*/ 563271 w 1673553"/>
              <a:gd name="connsiteY18" fmla="*/ 204366 h 620761"/>
              <a:gd name="connsiteX19" fmla="*/ 738836 w 1673553"/>
              <a:gd name="connsiteY19" fmla="*/ 145845 h 620761"/>
              <a:gd name="connsiteX20" fmla="*/ 929031 w 1673553"/>
              <a:gd name="connsiteY20" fmla="*/ 109269 h 620761"/>
              <a:gd name="connsiteX21" fmla="*/ 1060704 w 1673553"/>
              <a:gd name="connsiteY21" fmla="*/ 58062 h 620761"/>
              <a:gd name="connsiteX22" fmla="*/ 1185063 w 1673553"/>
              <a:gd name="connsiteY22" fmla="*/ 36117 h 620761"/>
              <a:gd name="connsiteX23" fmla="*/ 1385522 w 1673553"/>
              <a:gd name="connsiteY23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277978 w 1673553"/>
              <a:gd name="connsiteY5" fmla="*/ 526235 h 620761"/>
              <a:gd name="connsiteX6" fmla="*/ 153620 w 1673553"/>
              <a:gd name="connsiteY6" fmla="*/ 482344 h 620761"/>
              <a:gd name="connsiteX7" fmla="*/ 58522 w 1673553"/>
              <a:gd name="connsiteY7" fmla="*/ 409192 h 620761"/>
              <a:gd name="connsiteX8" fmla="*/ 58522 w 1673553"/>
              <a:gd name="connsiteY8" fmla="*/ 409192 h 620761"/>
              <a:gd name="connsiteX9" fmla="*/ 0 w 1673553"/>
              <a:gd name="connsiteY9" fmla="*/ 372616 h 620761"/>
              <a:gd name="connsiteX10" fmla="*/ 7316 w 1673553"/>
              <a:gd name="connsiteY10" fmla="*/ 328725 h 620761"/>
              <a:gd name="connsiteX11" fmla="*/ 43892 w 1673553"/>
              <a:gd name="connsiteY11" fmla="*/ 299464 h 620761"/>
              <a:gd name="connsiteX12" fmla="*/ 102413 w 1673553"/>
              <a:gd name="connsiteY12" fmla="*/ 343355 h 620761"/>
              <a:gd name="connsiteX13" fmla="*/ 197511 w 1673553"/>
              <a:gd name="connsiteY13" fmla="*/ 401877 h 620761"/>
              <a:gd name="connsiteX14" fmla="*/ 358445 w 1673553"/>
              <a:gd name="connsiteY14" fmla="*/ 409192 h 620761"/>
              <a:gd name="connsiteX15" fmla="*/ 460858 w 1673553"/>
              <a:gd name="connsiteY15" fmla="*/ 357986 h 620761"/>
              <a:gd name="connsiteX16" fmla="*/ 548640 w 1673553"/>
              <a:gd name="connsiteY16" fmla="*/ 299464 h 620761"/>
              <a:gd name="connsiteX17" fmla="*/ 563271 w 1673553"/>
              <a:gd name="connsiteY17" fmla="*/ 204366 h 620761"/>
              <a:gd name="connsiteX18" fmla="*/ 738836 w 1673553"/>
              <a:gd name="connsiteY18" fmla="*/ 145845 h 620761"/>
              <a:gd name="connsiteX19" fmla="*/ 929031 w 1673553"/>
              <a:gd name="connsiteY19" fmla="*/ 109269 h 620761"/>
              <a:gd name="connsiteX20" fmla="*/ 1060704 w 1673553"/>
              <a:gd name="connsiteY20" fmla="*/ 58062 h 620761"/>
              <a:gd name="connsiteX21" fmla="*/ 1185063 w 1673553"/>
              <a:gd name="connsiteY21" fmla="*/ 36117 h 620761"/>
              <a:gd name="connsiteX22" fmla="*/ 1385522 w 1673553"/>
              <a:gd name="connsiteY22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233394 w 1673553"/>
              <a:gd name="connsiteY5" fmla="*/ 576064 h 620761"/>
              <a:gd name="connsiteX6" fmla="*/ 153620 w 1673553"/>
              <a:gd name="connsiteY6" fmla="*/ 482344 h 620761"/>
              <a:gd name="connsiteX7" fmla="*/ 58522 w 1673553"/>
              <a:gd name="connsiteY7" fmla="*/ 409192 h 620761"/>
              <a:gd name="connsiteX8" fmla="*/ 58522 w 1673553"/>
              <a:gd name="connsiteY8" fmla="*/ 409192 h 620761"/>
              <a:gd name="connsiteX9" fmla="*/ 0 w 1673553"/>
              <a:gd name="connsiteY9" fmla="*/ 372616 h 620761"/>
              <a:gd name="connsiteX10" fmla="*/ 7316 w 1673553"/>
              <a:gd name="connsiteY10" fmla="*/ 328725 h 620761"/>
              <a:gd name="connsiteX11" fmla="*/ 43892 w 1673553"/>
              <a:gd name="connsiteY11" fmla="*/ 299464 h 620761"/>
              <a:gd name="connsiteX12" fmla="*/ 102413 w 1673553"/>
              <a:gd name="connsiteY12" fmla="*/ 343355 h 620761"/>
              <a:gd name="connsiteX13" fmla="*/ 197511 w 1673553"/>
              <a:gd name="connsiteY13" fmla="*/ 401877 h 620761"/>
              <a:gd name="connsiteX14" fmla="*/ 358445 w 1673553"/>
              <a:gd name="connsiteY14" fmla="*/ 409192 h 620761"/>
              <a:gd name="connsiteX15" fmla="*/ 460858 w 1673553"/>
              <a:gd name="connsiteY15" fmla="*/ 357986 h 620761"/>
              <a:gd name="connsiteX16" fmla="*/ 548640 w 1673553"/>
              <a:gd name="connsiteY16" fmla="*/ 299464 h 620761"/>
              <a:gd name="connsiteX17" fmla="*/ 563271 w 1673553"/>
              <a:gd name="connsiteY17" fmla="*/ 204366 h 620761"/>
              <a:gd name="connsiteX18" fmla="*/ 738836 w 1673553"/>
              <a:gd name="connsiteY18" fmla="*/ 145845 h 620761"/>
              <a:gd name="connsiteX19" fmla="*/ 929031 w 1673553"/>
              <a:gd name="connsiteY19" fmla="*/ 109269 h 620761"/>
              <a:gd name="connsiteX20" fmla="*/ 1060704 w 1673553"/>
              <a:gd name="connsiteY20" fmla="*/ 58062 h 620761"/>
              <a:gd name="connsiteX21" fmla="*/ 1185063 w 1673553"/>
              <a:gd name="connsiteY21" fmla="*/ 36117 h 620761"/>
              <a:gd name="connsiteX22" fmla="*/ 1385522 w 1673553"/>
              <a:gd name="connsiteY22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153620 w 1673553"/>
              <a:gd name="connsiteY5" fmla="*/ 482344 h 620761"/>
              <a:gd name="connsiteX6" fmla="*/ 58522 w 1673553"/>
              <a:gd name="connsiteY6" fmla="*/ 409192 h 620761"/>
              <a:gd name="connsiteX7" fmla="*/ 58522 w 1673553"/>
              <a:gd name="connsiteY7" fmla="*/ 409192 h 620761"/>
              <a:gd name="connsiteX8" fmla="*/ 0 w 1673553"/>
              <a:gd name="connsiteY8" fmla="*/ 372616 h 620761"/>
              <a:gd name="connsiteX9" fmla="*/ 7316 w 1673553"/>
              <a:gd name="connsiteY9" fmla="*/ 328725 h 620761"/>
              <a:gd name="connsiteX10" fmla="*/ 43892 w 1673553"/>
              <a:gd name="connsiteY10" fmla="*/ 299464 h 620761"/>
              <a:gd name="connsiteX11" fmla="*/ 102413 w 1673553"/>
              <a:gd name="connsiteY11" fmla="*/ 343355 h 620761"/>
              <a:gd name="connsiteX12" fmla="*/ 197511 w 1673553"/>
              <a:gd name="connsiteY12" fmla="*/ 401877 h 620761"/>
              <a:gd name="connsiteX13" fmla="*/ 358445 w 1673553"/>
              <a:gd name="connsiteY13" fmla="*/ 409192 h 620761"/>
              <a:gd name="connsiteX14" fmla="*/ 460858 w 1673553"/>
              <a:gd name="connsiteY14" fmla="*/ 357986 h 620761"/>
              <a:gd name="connsiteX15" fmla="*/ 548640 w 1673553"/>
              <a:gd name="connsiteY15" fmla="*/ 299464 h 620761"/>
              <a:gd name="connsiteX16" fmla="*/ 563271 w 1673553"/>
              <a:gd name="connsiteY16" fmla="*/ 204366 h 620761"/>
              <a:gd name="connsiteX17" fmla="*/ 738836 w 1673553"/>
              <a:gd name="connsiteY17" fmla="*/ 145845 h 620761"/>
              <a:gd name="connsiteX18" fmla="*/ 929031 w 1673553"/>
              <a:gd name="connsiteY18" fmla="*/ 109269 h 620761"/>
              <a:gd name="connsiteX19" fmla="*/ 1060704 w 1673553"/>
              <a:gd name="connsiteY19" fmla="*/ 58062 h 620761"/>
              <a:gd name="connsiteX20" fmla="*/ 1185063 w 1673553"/>
              <a:gd name="connsiteY20" fmla="*/ 36117 h 620761"/>
              <a:gd name="connsiteX21" fmla="*/ 1385522 w 1673553"/>
              <a:gd name="connsiteY21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58522 w 1673553"/>
              <a:gd name="connsiteY5" fmla="*/ 409192 h 620761"/>
              <a:gd name="connsiteX6" fmla="*/ 58522 w 1673553"/>
              <a:gd name="connsiteY6" fmla="*/ 409192 h 620761"/>
              <a:gd name="connsiteX7" fmla="*/ 0 w 1673553"/>
              <a:gd name="connsiteY7" fmla="*/ 372616 h 620761"/>
              <a:gd name="connsiteX8" fmla="*/ 7316 w 1673553"/>
              <a:gd name="connsiteY8" fmla="*/ 328725 h 620761"/>
              <a:gd name="connsiteX9" fmla="*/ 43892 w 1673553"/>
              <a:gd name="connsiteY9" fmla="*/ 299464 h 620761"/>
              <a:gd name="connsiteX10" fmla="*/ 102413 w 1673553"/>
              <a:gd name="connsiteY10" fmla="*/ 343355 h 620761"/>
              <a:gd name="connsiteX11" fmla="*/ 197511 w 1673553"/>
              <a:gd name="connsiteY11" fmla="*/ 401877 h 620761"/>
              <a:gd name="connsiteX12" fmla="*/ 358445 w 1673553"/>
              <a:gd name="connsiteY12" fmla="*/ 409192 h 620761"/>
              <a:gd name="connsiteX13" fmla="*/ 460858 w 1673553"/>
              <a:gd name="connsiteY13" fmla="*/ 357986 h 620761"/>
              <a:gd name="connsiteX14" fmla="*/ 548640 w 1673553"/>
              <a:gd name="connsiteY14" fmla="*/ 299464 h 620761"/>
              <a:gd name="connsiteX15" fmla="*/ 563271 w 1673553"/>
              <a:gd name="connsiteY15" fmla="*/ 204366 h 620761"/>
              <a:gd name="connsiteX16" fmla="*/ 738836 w 1673553"/>
              <a:gd name="connsiteY16" fmla="*/ 145845 h 620761"/>
              <a:gd name="connsiteX17" fmla="*/ 929031 w 1673553"/>
              <a:gd name="connsiteY17" fmla="*/ 109269 h 620761"/>
              <a:gd name="connsiteX18" fmla="*/ 1060704 w 1673553"/>
              <a:gd name="connsiteY18" fmla="*/ 58062 h 620761"/>
              <a:gd name="connsiteX19" fmla="*/ 1185063 w 1673553"/>
              <a:gd name="connsiteY19" fmla="*/ 36117 h 620761"/>
              <a:gd name="connsiteX20" fmla="*/ 1385522 w 1673553"/>
              <a:gd name="connsiteY20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58522 w 1673553"/>
              <a:gd name="connsiteY5" fmla="*/ 409192 h 620761"/>
              <a:gd name="connsiteX6" fmla="*/ 0 w 1673553"/>
              <a:gd name="connsiteY6" fmla="*/ 372616 h 620761"/>
              <a:gd name="connsiteX7" fmla="*/ 7316 w 1673553"/>
              <a:gd name="connsiteY7" fmla="*/ 328725 h 620761"/>
              <a:gd name="connsiteX8" fmla="*/ 43892 w 1673553"/>
              <a:gd name="connsiteY8" fmla="*/ 299464 h 620761"/>
              <a:gd name="connsiteX9" fmla="*/ 102413 w 1673553"/>
              <a:gd name="connsiteY9" fmla="*/ 343355 h 620761"/>
              <a:gd name="connsiteX10" fmla="*/ 197511 w 1673553"/>
              <a:gd name="connsiteY10" fmla="*/ 401877 h 620761"/>
              <a:gd name="connsiteX11" fmla="*/ 358445 w 1673553"/>
              <a:gd name="connsiteY11" fmla="*/ 409192 h 620761"/>
              <a:gd name="connsiteX12" fmla="*/ 460858 w 1673553"/>
              <a:gd name="connsiteY12" fmla="*/ 357986 h 620761"/>
              <a:gd name="connsiteX13" fmla="*/ 548640 w 1673553"/>
              <a:gd name="connsiteY13" fmla="*/ 299464 h 620761"/>
              <a:gd name="connsiteX14" fmla="*/ 563271 w 1673553"/>
              <a:gd name="connsiteY14" fmla="*/ 204366 h 620761"/>
              <a:gd name="connsiteX15" fmla="*/ 738836 w 1673553"/>
              <a:gd name="connsiteY15" fmla="*/ 145845 h 620761"/>
              <a:gd name="connsiteX16" fmla="*/ 929031 w 1673553"/>
              <a:gd name="connsiteY16" fmla="*/ 109269 h 620761"/>
              <a:gd name="connsiteX17" fmla="*/ 1060704 w 1673553"/>
              <a:gd name="connsiteY17" fmla="*/ 58062 h 620761"/>
              <a:gd name="connsiteX18" fmla="*/ 1185063 w 1673553"/>
              <a:gd name="connsiteY18" fmla="*/ 36117 h 620761"/>
              <a:gd name="connsiteX19" fmla="*/ 1385522 w 1673553"/>
              <a:gd name="connsiteY19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0 w 1673553"/>
              <a:gd name="connsiteY5" fmla="*/ 372616 h 620761"/>
              <a:gd name="connsiteX6" fmla="*/ 7316 w 1673553"/>
              <a:gd name="connsiteY6" fmla="*/ 328725 h 620761"/>
              <a:gd name="connsiteX7" fmla="*/ 43892 w 1673553"/>
              <a:gd name="connsiteY7" fmla="*/ 299464 h 620761"/>
              <a:gd name="connsiteX8" fmla="*/ 102413 w 1673553"/>
              <a:gd name="connsiteY8" fmla="*/ 343355 h 620761"/>
              <a:gd name="connsiteX9" fmla="*/ 197511 w 1673553"/>
              <a:gd name="connsiteY9" fmla="*/ 401877 h 620761"/>
              <a:gd name="connsiteX10" fmla="*/ 358445 w 1673553"/>
              <a:gd name="connsiteY10" fmla="*/ 409192 h 620761"/>
              <a:gd name="connsiteX11" fmla="*/ 460858 w 1673553"/>
              <a:gd name="connsiteY11" fmla="*/ 357986 h 620761"/>
              <a:gd name="connsiteX12" fmla="*/ 548640 w 1673553"/>
              <a:gd name="connsiteY12" fmla="*/ 299464 h 620761"/>
              <a:gd name="connsiteX13" fmla="*/ 563271 w 1673553"/>
              <a:gd name="connsiteY13" fmla="*/ 204366 h 620761"/>
              <a:gd name="connsiteX14" fmla="*/ 738836 w 1673553"/>
              <a:gd name="connsiteY14" fmla="*/ 145845 h 620761"/>
              <a:gd name="connsiteX15" fmla="*/ 929031 w 1673553"/>
              <a:gd name="connsiteY15" fmla="*/ 109269 h 620761"/>
              <a:gd name="connsiteX16" fmla="*/ 1060704 w 1673553"/>
              <a:gd name="connsiteY16" fmla="*/ 58062 h 620761"/>
              <a:gd name="connsiteX17" fmla="*/ 1185063 w 1673553"/>
              <a:gd name="connsiteY17" fmla="*/ 36117 h 620761"/>
              <a:gd name="connsiteX18" fmla="*/ 1385522 w 1673553"/>
              <a:gd name="connsiteY18" fmla="*/ 0 h 620761"/>
              <a:gd name="connsiteX0" fmla="*/ 1673553 w 1673553"/>
              <a:gd name="connsiteY0" fmla="*/ 72008 h 620761"/>
              <a:gd name="connsiteX1" fmla="*/ 1385522 w 1673553"/>
              <a:gd name="connsiteY1" fmla="*/ 576063 h 620761"/>
              <a:gd name="connsiteX2" fmla="*/ 1241506 w 1673553"/>
              <a:gd name="connsiteY2" fmla="*/ 504055 h 620761"/>
              <a:gd name="connsiteX3" fmla="*/ 1457530 w 1673553"/>
              <a:gd name="connsiteY3" fmla="*/ 144016 h 620761"/>
              <a:gd name="connsiteX4" fmla="*/ 1241506 w 1673553"/>
              <a:gd name="connsiteY4" fmla="*/ 72008 h 620761"/>
              <a:gd name="connsiteX5" fmla="*/ 0 w 1673553"/>
              <a:gd name="connsiteY5" fmla="*/ 372616 h 620761"/>
              <a:gd name="connsiteX6" fmla="*/ 43892 w 1673553"/>
              <a:gd name="connsiteY6" fmla="*/ 299464 h 620761"/>
              <a:gd name="connsiteX7" fmla="*/ 102413 w 1673553"/>
              <a:gd name="connsiteY7" fmla="*/ 343355 h 620761"/>
              <a:gd name="connsiteX8" fmla="*/ 197511 w 1673553"/>
              <a:gd name="connsiteY8" fmla="*/ 401877 h 620761"/>
              <a:gd name="connsiteX9" fmla="*/ 358445 w 1673553"/>
              <a:gd name="connsiteY9" fmla="*/ 409192 h 620761"/>
              <a:gd name="connsiteX10" fmla="*/ 460858 w 1673553"/>
              <a:gd name="connsiteY10" fmla="*/ 357986 h 620761"/>
              <a:gd name="connsiteX11" fmla="*/ 548640 w 1673553"/>
              <a:gd name="connsiteY11" fmla="*/ 299464 h 620761"/>
              <a:gd name="connsiteX12" fmla="*/ 563271 w 1673553"/>
              <a:gd name="connsiteY12" fmla="*/ 204366 h 620761"/>
              <a:gd name="connsiteX13" fmla="*/ 738836 w 1673553"/>
              <a:gd name="connsiteY13" fmla="*/ 145845 h 620761"/>
              <a:gd name="connsiteX14" fmla="*/ 929031 w 1673553"/>
              <a:gd name="connsiteY14" fmla="*/ 109269 h 620761"/>
              <a:gd name="connsiteX15" fmla="*/ 1060704 w 1673553"/>
              <a:gd name="connsiteY15" fmla="*/ 58062 h 620761"/>
              <a:gd name="connsiteX16" fmla="*/ 1185063 w 1673553"/>
              <a:gd name="connsiteY16" fmla="*/ 36117 h 620761"/>
              <a:gd name="connsiteX17" fmla="*/ 1385522 w 1673553"/>
              <a:gd name="connsiteY17" fmla="*/ 0 h 620761"/>
              <a:gd name="connsiteX0" fmla="*/ 1629661 w 1629661"/>
              <a:gd name="connsiteY0" fmla="*/ 72008 h 620761"/>
              <a:gd name="connsiteX1" fmla="*/ 1341630 w 1629661"/>
              <a:gd name="connsiteY1" fmla="*/ 576063 h 620761"/>
              <a:gd name="connsiteX2" fmla="*/ 1197614 w 1629661"/>
              <a:gd name="connsiteY2" fmla="*/ 504055 h 620761"/>
              <a:gd name="connsiteX3" fmla="*/ 1413638 w 1629661"/>
              <a:gd name="connsiteY3" fmla="*/ 144016 h 620761"/>
              <a:gd name="connsiteX4" fmla="*/ 1197614 w 1629661"/>
              <a:gd name="connsiteY4" fmla="*/ 72008 h 620761"/>
              <a:gd name="connsiteX5" fmla="*/ 0 w 1629661"/>
              <a:gd name="connsiteY5" fmla="*/ 299464 h 620761"/>
              <a:gd name="connsiteX6" fmla="*/ 58521 w 1629661"/>
              <a:gd name="connsiteY6" fmla="*/ 343355 h 620761"/>
              <a:gd name="connsiteX7" fmla="*/ 153619 w 1629661"/>
              <a:gd name="connsiteY7" fmla="*/ 401877 h 620761"/>
              <a:gd name="connsiteX8" fmla="*/ 314553 w 1629661"/>
              <a:gd name="connsiteY8" fmla="*/ 409192 h 620761"/>
              <a:gd name="connsiteX9" fmla="*/ 416966 w 1629661"/>
              <a:gd name="connsiteY9" fmla="*/ 357986 h 620761"/>
              <a:gd name="connsiteX10" fmla="*/ 504748 w 1629661"/>
              <a:gd name="connsiteY10" fmla="*/ 299464 h 620761"/>
              <a:gd name="connsiteX11" fmla="*/ 519379 w 1629661"/>
              <a:gd name="connsiteY11" fmla="*/ 204366 h 620761"/>
              <a:gd name="connsiteX12" fmla="*/ 694944 w 1629661"/>
              <a:gd name="connsiteY12" fmla="*/ 145845 h 620761"/>
              <a:gd name="connsiteX13" fmla="*/ 885139 w 1629661"/>
              <a:gd name="connsiteY13" fmla="*/ 109269 h 620761"/>
              <a:gd name="connsiteX14" fmla="*/ 1016812 w 1629661"/>
              <a:gd name="connsiteY14" fmla="*/ 58062 h 620761"/>
              <a:gd name="connsiteX15" fmla="*/ 1141171 w 1629661"/>
              <a:gd name="connsiteY15" fmla="*/ 36117 h 620761"/>
              <a:gd name="connsiteX16" fmla="*/ 1341630 w 1629661"/>
              <a:gd name="connsiteY16" fmla="*/ 0 h 620761"/>
              <a:gd name="connsiteX0" fmla="*/ 1571140 w 1571140"/>
              <a:gd name="connsiteY0" fmla="*/ 72008 h 620761"/>
              <a:gd name="connsiteX1" fmla="*/ 1283109 w 1571140"/>
              <a:gd name="connsiteY1" fmla="*/ 576063 h 620761"/>
              <a:gd name="connsiteX2" fmla="*/ 1139093 w 1571140"/>
              <a:gd name="connsiteY2" fmla="*/ 504055 h 620761"/>
              <a:gd name="connsiteX3" fmla="*/ 1355117 w 1571140"/>
              <a:gd name="connsiteY3" fmla="*/ 144016 h 620761"/>
              <a:gd name="connsiteX4" fmla="*/ 1139093 w 1571140"/>
              <a:gd name="connsiteY4" fmla="*/ 72008 h 620761"/>
              <a:gd name="connsiteX5" fmla="*/ 0 w 1571140"/>
              <a:gd name="connsiteY5" fmla="*/ 343355 h 620761"/>
              <a:gd name="connsiteX6" fmla="*/ 95098 w 1571140"/>
              <a:gd name="connsiteY6" fmla="*/ 401877 h 620761"/>
              <a:gd name="connsiteX7" fmla="*/ 256032 w 1571140"/>
              <a:gd name="connsiteY7" fmla="*/ 409192 h 620761"/>
              <a:gd name="connsiteX8" fmla="*/ 358445 w 1571140"/>
              <a:gd name="connsiteY8" fmla="*/ 357986 h 620761"/>
              <a:gd name="connsiteX9" fmla="*/ 446227 w 1571140"/>
              <a:gd name="connsiteY9" fmla="*/ 299464 h 620761"/>
              <a:gd name="connsiteX10" fmla="*/ 460858 w 1571140"/>
              <a:gd name="connsiteY10" fmla="*/ 204366 h 620761"/>
              <a:gd name="connsiteX11" fmla="*/ 636423 w 1571140"/>
              <a:gd name="connsiteY11" fmla="*/ 145845 h 620761"/>
              <a:gd name="connsiteX12" fmla="*/ 826618 w 1571140"/>
              <a:gd name="connsiteY12" fmla="*/ 109269 h 620761"/>
              <a:gd name="connsiteX13" fmla="*/ 958291 w 1571140"/>
              <a:gd name="connsiteY13" fmla="*/ 58062 h 620761"/>
              <a:gd name="connsiteX14" fmla="*/ 1082650 w 1571140"/>
              <a:gd name="connsiteY14" fmla="*/ 36117 h 620761"/>
              <a:gd name="connsiteX15" fmla="*/ 1283109 w 1571140"/>
              <a:gd name="connsiteY15" fmla="*/ 0 h 620761"/>
              <a:gd name="connsiteX0" fmla="*/ 1476042 w 1476042"/>
              <a:gd name="connsiteY0" fmla="*/ 72008 h 620761"/>
              <a:gd name="connsiteX1" fmla="*/ 1188011 w 1476042"/>
              <a:gd name="connsiteY1" fmla="*/ 576063 h 620761"/>
              <a:gd name="connsiteX2" fmla="*/ 1043995 w 1476042"/>
              <a:gd name="connsiteY2" fmla="*/ 504055 h 620761"/>
              <a:gd name="connsiteX3" fmla="*/ 1260019 w 1476042"/>
              <a:gd name="connsiteY3" fmla="*/ 144016 h 620761"/>
              <a:gd name="connsiteX4" fmla="*/ 1043995 w 1476042"/>
              <a:gd name="connsiteY4" fmla="*/ 72008 h 620761"/>
              <a:gd name="connsiteX5" fmla="*/ 0 w 1476042"/>
              <a:gd name="connsiteY5" fmla="*/ 401877 h 620761"/>
              <a:gd name="connsiteX6" fmla="*/ 160934 w 1476042"/>
              <a:gd name="connsiteY6" fmla="*/ 409192 h 620761"/>
              <a:gd name="connsiteX7" fmla="*/ 263347 w 1476042"/>
              <a:gd name="connsiteY7" fmla="*/ 357986 h 620761"/>
              <a:gd name="connsiteX8" fmla="*/ 351129 w 1476042"/>
              <a:gd name="connsiteY8" fmla="*/ 299464 h 620761"/>
              <a:gd name="connsiteX9" fmla="*/ 365760 w 1476042"/>
              <a:gd name="connsiteY9" fmla="*/ 204366 h 620761"/>
              <a:gd name="connsiteX10" fmla="*/ 541325 w 1476042"/>
              <a:gd name="connsiteY10" fmla="*/ 145845 h 620761"/>
              <a:gd name="connsiteX11" fmla="*/ 731520 w 1476042"/>
              <a:gd name="connsiteY11" fmla="*/ 109269 h 620761"/>
              <a:gd name="connsiteX12" fmla="*/ 863193 w 1476042"/>
              <a:gd name="connsiteY12" fmla="*/ 58062 h 620761"/>
              <a:gd name="connsiteX13" fmla="*/ 987552 w 1476042"/>
              <a:gd name="connsiteY13" fmla="*/ 36117 h 620761"/>
              <a:gd name="connsiteX14" fmla="*/ 1188011 w 1476042"/>
              <a:gd name="connsiteY14" fmla="*/ 0 h 620761"/>
              <a:gd name="connsiteX0" fmla="*/ 1315108 w 1315108"/>
              <a:gd name="connsiteY0" fmla="*/ 72008 h 620761"/>
              <a:gd name="connsiteX1" fmla="*/ 1027077 w 1315108"/>
              <a:gd name="connsiteY1" fmla="*/ 576063 h 620761"/>
              <a:gd name="connsiteX2" fmla="*/ 883061 w 1315108"/>
              <a:gd name="connsiteY2" fmla="*/ 504055 h 620761"/>
              <a:gd name="connsiteX3" fmla="*/ 1099085 w 1315108"/>
              <a:gd name="connsiteY3" fmla="*/ 144016 h 620761"/>
              <a:gd name="connsiteX4" fmla="*/ 883061 w 1315108"/>
              <a:gd name="connsiteY4" fmla="*/ 72008 h 620761"/>
              <a:gd name="connsiteX5" fmla="*/ 0 w 1315108"/>
              <a:gd name="connsiteY5" fmla="*/ 409192 h 620761"/>
              <a:gd name="connsiteX6" fmla="*/ 102413 w 1315108"/>
              <a:gd name="connsiteY6" fmla="*/ 357986 h 620761"/>
              <a:gd name="connsiteX7" fmla="*/ 190195 w 1315108"/>
              <a:gd name="connsiteY7" fmla="*/ 299464 h 620761"/>
              <a:gd name="connsiteX8" fmla="*/ 204826 w 1315108"/>
              <a:gd name="connsiteY8" fmla="*/ 204366 h 620761"/>
              <a:gd name="connsiteX9" fmla="*/ 380391 w 1315108"/>
              <a:gd name="connsiteY9" fmla="*/ 145845 h 620761"/>
              <a:gd name="connsiteX10" fmla="*/ 570586 w 1315108"/>
              <a:gd name="connsiteY10" fmla="*/ 109269 h 620761"/>
              <a:gd name="connsiteX11" fmla="*/ 702259 w 1315108"/>
              <a:gd name="connsiteY11" fmla="*/ 58062 h 620761"/>
              <a:gd name="connsiteX12" fmla="*/ 826618 w 1315108"/>
              <a:gd name="connsiteY12" fmla="*/ 36117 h 620761"/>
              <a:gd name="connsiteX13" fmla="*/ 1027077 w 1315108"/>
              <a:gd name="connsiteY13" fmla="*/ 0 h 620761"/>
              <a:gd name="connsiteX0" fmla="*/ 1212695 w 1212695"/>
              <a:gd name="connsiteY0" fmla="*/ 72008 h 620761"/>
              <a:gd name="connsiteX1" fmla="*/ 924664 w 1212695"/>
              <a:gd name="connsiteY1" fmla="*/ 576063 h 620761"/>
              <a:gd name="connsiteX2" fmla="*/ 780648 w 1212695"/>
              <a:gd name="connsiteY2" fmla="*/ 504055 h 620761"/>
              <a:gd name="connsiteX3" fmla="*/ 996672 w 1212695"/>
              <a:gd name="connsiteY3" fmla="*/ 144016 h 620761"/>
              <a:gd name="connsiteX4" fmla="*/ 780648 w 1212695"/>
              <a:gd name="connsiteY4" fmla="*/ 72008 h 620761"/>
              <a:gd name="connsiteX5" fmla="*/ 0 w 1212695"/>
              <a:gd name="connsiteY5" fmla="*/ 357986 h 620761"/>
              <a:gd name="connsiteX6" fmla="*/ 87782 w 1212695"/>
              <a:gd name="connsiteY6" fmla="*/ 299464 h 620761"/>
              <a:gd name="connsiteX7" fmla="*/ 102413 w 1212695"/>
              <a:gd name="connsiteY7" fmla="*/ 204366 h 620761"/>
              <a:gd name="connsiteX8" fmla="*/ 277978 w 1212695"/>
              <a:gd name="connsiteY8" fmla="*/ 145845 h 620761"/>
              <a:gd name="connsiteX9" fmla="*/ 468173 w 1212695"/>
              <a:gd name="connsiteY9" fmla="*/ 109269 h 620761"/>
              <a:gd name="connsiteX10" fmla="*/ 599846 w 1212695"/>
              <a:gd name="connsiteY10" fmla="*/ 58062 h 620761"/>
              <a:gd name="connsiteX11" fmla="*/ 724205 w 1212695"/>
              <a:gd name="connsiteY11" fmla="*/ 36117 h 620761"/>
              <a:gd name="connsiteX12" fmla="*/ 924664 w 1212695"/>
              <a:gd name="connsiteY12" fmla="*/ 0 h 620761"/>
              <a:gd name="connsiteX0" fmla="*/ 1124913 w 1124913"/>
              <a:gd name="connsiteY0" fmla="*/ 72008 h 620761"/>
              <a:gd name="connsiteX1" fmla="*/ 836882 w 1124913"/>
              <a:gd name="connsiteY1" fmla="*/ 576063 h 620761"/>
              <a:gd name="connsiteX2" fmla="*/ 692866 w 1124913"/>
              <a:gd name="connsiteY2" fmla="*/ 504055 h 620761"/>
              <a:gd name="connsiteX3" fmla="*/ 908890 w 1124913"/>
              <a:gd name="connsiteY3" fmla="*/ 144016 h 620761"/>
              <a:gd name="connsiteX4" fmla="*/ 692866 w 1124913"/>
              <a:gd name="connsiteY4" fmla="*/ 72008 h 620761"/>
              <a:gd name="connsiteX5" fmla="*/ 0 w 1124913"/>
              <a:gd name="connsiteY5" fmla="*/ 299464 h 620761"/>
              <a:gd name="connsiteX6" fmla="*/ 14631 w 1124913"/>
              <a:gd name="connsiteY6" fmla="*/ 204366 h 620761"/>
              <a:gd name="connsiteX7" fmla="*/ 190196 w 1124913"/>
              <a:gd name="connsiteY7" fmla="*/ 145845 h 620761"/>
              <a:gd name="connsiteX8" fmla="*/ 380391 w 1124913"/>
              <a:gd name="connsiteY8" fmla="*/ 109269 h 620761"/>
              <a:gd name="connsiteX9" fmla="*/ 512064 w 1124913"/>
              <a:gd name="connsiteY9" fmla="*/ 58062 h 620761"/>
              <a:gd name="connsiteX10" fmla="*/ 636423 w 1124913"/>
              <a:gd name="connsiteY10" fmla="*/ 36117 h 620761"/>
              <a:gd name="connsiteX11" fmla="*/ 836882 w 1124913"/>
              <a:gd name="connsiteY11" fmla="*/ 0 h 620761"/>
              <a:gd name="connsiteX0" fmla="*/ 1110282 w 1110282"/>
              <a:gd name="connsiteY0" fmla="*/ 72008 h 620761"/>
              <a:gd name="connsiteX1" fmla="*/ 822251 w 1110282"/>
              <a:gd name="connsiteY1" fmla="*/ 576063 h 620761"/>
              <a:gd name="connsiteX2" fmla="*/ 678235 w 1110282"/>
              <a:gd name="connsiteY2" fmla="*/ 504055 h 620761"/>
              <a:gd name="connsiteX3" fmla="*/ 894259 w 1110282"/>
              <a:gd name="connsiteY3" fmla="*/ 144016 h 620761"/>
              <a:gd name="connsiteX4" fmla="*/ 678235 w 1110282"/>
              <a:gd name="connsiteY4" fmla="*/ 72008 h 620761"/>
              <a:gd name="connsiteX5" fmla="*/ 0 w 1110282"/>
              <a:gd name="connsiteY5" fmla="*/ 204366 h 620761"/>
              <a:gd name="connsiteX6" fmla="*/ 175565 w 1110282"/>
              <a:gd name="connsiteY6" fmla="*/ 145845 h 620761"/>
              <a:gd name="connsiteX7" fmla="*/ 365760 w 1110282"/>
              <a:gd name="connsiteY7" fmla="*/ 109269 h 620761"/>
              <a:gd name="connsiteX8" fmla="*/ 497433 w 1110282"/>
              <a:gd name="connsiteY8" fmla="*/ 58062 h 620761"/>
              <a:gd name="connsiteX9" fmla="*/ 621792 w 1110282"/>
              <a:gd name="connsiteY9" fmla="*/ 36117 h 620761"/>
              <a:gd name="connsiteX10" fmla="*/ 822251 w 1110282"/>
              <a:gd name="connsiteY10" fmla="*/ 0 h 620761"/>
              <a:gd name="connsiteX0" fmla="*/ 934717 w 934717"/>
              <a:gd name="connsiteY0" fmla="*/ 72008 h 620761"/>
              <a:gd name="connsiteX1" fmla="*/ 646686 w 934717"/>
              <a:gd name="connsiteY1" fmla="*/ 576063 h 620761"/>
              <a:gd name="connsiteX2" fmla="*/ 502670 w 934717"/>
              <a:gd name="connsiteY2" fmla="*/ 504055 h 620761"/>
              <a:gd name="connsiteX3" fmla="*/ 718694 w 934717"/>
              <a:gd name="connsiteY3" fmla="*/ 144016 h 620761"/>
              <a:gd name="connsiteX4" fmla="*/ 502670 w 934717"/>
              <a:gd name="connsiteY4" fmla="*/ 72008 h 620761"/>
              <a:gd name="connsiteX5" fmla="*/ 0 w 934717"/>
              <a:gd name="connsiteY5" fmla="*/ 145845 h 620761"/>
              <a:gd name="connsiteX6" fmla="*/ 190195 w 934717"/>
              <a:gd name="connsiteY6" fmla="*/ 109269 h 620761"/>
              <a:gd name="connsiteX7" fmla="*/ 321868 w 934717"/>
              <a:gd name="connsiteY7" fmla="*/ 58062 h 620761"/>
              <a:gd name="connsiteX8" fmla="*/ 446227 w 934717"/>
              <a:gd name="connsiteY8" fmla="*/ 36117 h 620761"/>
              <a:gd name="connsiteX9" fmla="*/ 646686 w 934717"/>
              <a:gd name="connsiteY9" fmla="*/ 0 h 620761"/>
              <a:gd name="connsiteX0" fmla="*/ 936105 w 936105"/>
              <a:gd name="connsiteY0" fmla="*/ 72008 h 620761"/>
              <a:gd name="connsiteX1" fmla="*/ 648074 w 936105"/>
              <a:gd name="connsiteY1" fmla="*/ 576063 h 620761"/>
              <a:gd name="connsiteX2" fmla="*/ 504058 w 936105"/>
              <a:gd name="connsiteY2" fmla="*/ 504055 h 620761"/>
              <a:gd name="connsiteX3" fmla="*/ 720082 w 936105"/>
              <a:gd name="connsiteY3" fmla="*/ 144016 h 620761"/>
              <a:gd name="connsiteX4" fmla="*/ 504058 w 936105"/>
              <a:gd name="connsiteY4" fmla="*/ 72008 h 620761"/>
              <a:gd name="connsiteX5" fmla="*/ 0 w 936105"/>
              <a:gd name="connsiteY5" fmla="*/ 144016 h 620761"/>
              <a:gd name="connsiteX6" fmla="*/ 191583 w 936105"/>
              <a:gd name="connsiteY6" fmla="*/ 109269 h 620761"/>
              <a:gd name="connsiteX7" fmla="*/ 323256 w 936105"/>
              <a:gd name="connsiteY7" fmla="*/ 58062 h 620761"/>
              <a:gd name="connsiteX8" fmla="*/ 447615 w 936105"/>
              <a:gd name="connsiteY8" fmla="*/ 36117 h 620761"/>
              <a:gd name="connsiteX9" fmla="*/ 648074 w 936105"/>
              <a:gd name="connsiteY9" fmla="*/ 0 h 620761"/>
              <a:gd name="connsiteX0" fmla="*/ 744522 w 744522"/>
              <a:gd name="connsiteY0" fmla="*/ 72008 h 620761"/>
              <a:gd name="connsiteX1" fmla="*/ 456491 w 744522"/>
              <a:gd name="connsiteY1" fmla="*/ 576063 h 620761"/>
              <a:gd name="connsiteX2" fmla="*/ 312475 w 744522"/>
              <a:gd name="connsiteY2" fmla="*/ 504055 h 620761"/>
              <a:gd name="connsiteX3" fmla="*/ 528499 w 744522"/>
              <a:gd name="connsiteY3" fmla="*/ 144016 h 620761"/>
              <a:gd name="connsiteX4" fmla="*/ 312475 w 744522"/>
              <a:gd name="connsiteY4" fmla="*/ 72008 h 620761"/>
              <a:gd name="connsiteX5" fmla="*/ 0 w 744522"/>
              <a:gd name="connsiteY5" fmla="*/ 109269 h 620761"/>
              <a:gd name="connsiteX6" fmla="*/ 131673 w 744522"/>
              <a:gd name="connsiteY6" fmla="*/ 58062 h 620761"/>
              <a:gd name="connsiteX7" fmla="*/ 256032 w 744522"/>
              <a:gd name="connsiteY7" fmla="*/ 36117 h 620761"/>
              <a:gd name="connsiteX8" fmla="*/ 456491 w 744522"/>
              <a:gd name="connsiteY8" fmla="*/ 0 h 620761"/>
              <a:gd name="connsiteX0" fmla="*/ 612849 w 612849"/>
              <a:gd name="connsiteY0" fmla="*/ 72008 h 620761"/>
              <a:gd name="connsiteX1" fmla="*/ 324818 w 612849"/>
              <a:gd name="connsiteY1" fmla="*/ 576063 h 620761"/>
              <a:gd name="connsiteX2" fmla="*/ 180802 w 612849"/>
              <a:gd name="connsiteY2" fmla="*/ 504055 h 620761"/>
              <a:gd name="connsiteX3" fmla="*/ 396826 w 612849"/>
              <a:gd name="connsiteY3" fmla="*/ 144016 h 620761"/>
              <a:gd name="connsiteX4" fmla="*/ 180802 w 612849"/>
              <a:gd name="connsiteY4" fmla="*/ 72008 h 620761"/>
              <a:gd name="connsiteX5" fmla="*/ 0 w 612849"/>
              <a:gd name="connsiteY5" fmla="*/ 58062 h 620761"/>
              <a:gd name="connsiteX6" fmla="*/ 124359 w 612849"/>
              <a:gd name="connsiteY6" fmla="*/ 36117 h 620761"/>
              <a:gd name="connsiteX7" fmla="*/ 324818 w 612849"/>
              <a:gd name="connsiteY7" fmla="*/ 0 h 620761"/>
              <a:gd name="connsiteX0" fmla="*/ 488490 w 488490"/>
              <a:gd name="connsiteY0" fmla="*/ 72008 h 620761"/>
              <a:gd name="connsiteX1" fmla="*/ 200459 w 488490"/>
              <a:gd name="connsiteY1" fmla="*/ 576063 h 620761"/>
              <a:gd name="connsiteX2" fmla="*/ 56443 w 488490"/>
              <a:gd name="connsiteY2" fmla="*/ 504055 h 620761"/>
              <a:gd name="connsiteX3" fmla="*/ 272467 w 488490"/>
              <a:gd name="connsiteY3" fmla="*/ 144016 h 620761"/>
              <a:gd name="connsiteX4" fmla="*/ 56443 w 488490"/>
              <a:gd name="connsiteY4" fmla="*/ 72008 h 620761"/>
              <a:gd name="connsiteX5" fmla="*/ 0 w 488490"/>
              <a:gd name="connsiteY5" fmla="*/ 36117 h 620761"/>
              <a:gd name="connsiteX6" fmla="*/ 200459 w 488490"/>
              <a:gd name="connsiteY6" fmla="*/ 0 h 620761"/>
              <a:gd name="connsiteX0" fmla="*/ 432047 w 432047"/>
              <a:gd name="connsiteY0" fmla="*/ 72008 h 620761"/>
              <a:gd name="connsiteX1" fmla="*/ 144016 w 432047"/>
              <a:gd name="connsiteY1" fmla="*/ 576063 h 620761"/>
              <a:gd name="connsiteX2" fmla="*/ 0 w 432047"/>
              <a:gd name="connsiteY2" fmla="*/ 504055 h 620761"/>
              <a:gd name="connsiteX3" fmla="*/ 216024 w 432047"/>
              <a:gd name="connsiteY3" fmla="*/ 144016 h 620761"/>
              <a:gd name="connsiteX4" fmla="*/ 0 w 432047"/>
              <a:gd name="connsiteY4" fmla="*/ 72008 h 620761"/>
              <a:gd name="connsiteX5" fmla="*/ 144016 w 432047"/>
              <a:gd name="connsiteY5" fmla="*/ 0 h 620761"/>
              <a:gd name="connsiteX0" fmla="*/ 432047 w 432047"/>
              <a:gd name="connsiteY0" fmla="*/ 85345 h 634098"/>
              <a:gd name="connsiteX1" fmla="*/ 144016 w 432047"/>
              <a:gd name="connsiteY1" fmla="*/ 589400 h 634098"/>
              <a:gd name="connsiteX2" fmla="*/ 0 w 432047"/>
              <a:gd name="connsiteY2" fmla="*/ 517392 h 634098"/>
              <a:gd name="connsiteX3" fmla="*/ 216024 w 432047"/>
              <a:gd name="connsiteY3" fmla="*/ 157353 h 634098"/>
              <a:gd name="connsiteX4" fmla="*/ 0 w 432047"/>
              <a:gd name="connsiteY4" fmla="*/ 85345 h 634098"/>
              <a:gd name="connsiteX5" fmla="*/ 144016 w 432047"/>
              <a:gd name="connsiteY5" fmla="*/ 13337 h 634098"/>
              <a:gd name="connsiteX0" fmla="*/ 432047 w 432047"/>
              <a:gd name="connsiteY0" fmla="*/ 85345 h 634098"/>
              <a:gd name="connsiteX1" fmla="*/ 144016 w 432047"/>
              <a:gd name="connsiteY1" fmla="*/ 589400 h 634098"/>
              <a:gd name="connsiteX2" fmla="*/ 0 w 432047"/>
              <a:gd name="connsiteY2" fmla="*/ 517392 h 634098"/>
              <a:gd name="connsiteX3" fmla="*/ 216024 w 432047"/>
              <a:gd name="connsiteY3" fmla="*/ 157353 h 634098"/>
              <a:gd name="connsiteX4" fmla="*/ 0 w 432047"/>
              <a:gd name="connsiteY4" fmla="*/ 85345 h 634098"/>
              <a:gd name="connsiteX5" fmla="*/ 144016 w 432047"/>
              <a:gd name="connsiteY5" fmla="*/ 13337 h 634098"/>
              <a:gd name="connsiteX0" fmla="*/ 442646 w 442646"/>
              <a:gd name="connsiteY0" fmla="*/ 85345 h 634098"/>
              <a:gd name="connsiteX1" fmla="*/ 154615 w 442646"/>
              <a:gd name="connsiteY1" fmla="*/ 589400 h 634098"/>
              <a:gd name="connsiteX2" fmla="*/ 10599 w 442646"/>
              <a:gd name="connsiteY2" fmla="*/ 517392 h 634098"/>
              <a:gd name="connsiteX3" fmla="*/ 226623 w 442646"/>
              <a:gd name="connsiteY3" fmla="*/ 157353 h 634098"/>
              <a:gd name="connsiteX4" fmla="*/ 10599 w 442646"/>
              <a:gd name="connsiteY4" fmla="*/ 85345 h 634098"/>
              <a:gd name="connsiteX5" fmla="*/ 154615 w 442646"/>
              <a:gd name="connsiteY5" fmla="*/ 13337 h 634098"/>
              <a:gd name="connsiteX0" fmla="*/ 442646 w 442646"/>
              <a:gd name="connsiteY0" fmla="*/ 85345 h 634098"/>
              <a:gd name="connsiteX1" fmla="*/ 154615 w 442646"/>
              <a:gd name="connsiteY1" fmla="*/ 589400 h 634098"/>
              <a:gd name="connsiteX2" fmla="*/ 10599 w 442646"/>
              <a:gd name="connsiteY2" fmla="*/ 517392 h 634098"/>
              <a:gd name="connsiteX3" fmla="*/ 226619 w 442646"/>
              <a:gd name="connsiteY3" fmla="*/ 157353 h 634098"/>
              <a:gd name="connsiteX4" fmla="*/ 10599 w 442646"/>
              <a:gd name="connsiteY4" fmla="*/ 85345 h 634098"/>
              <a:gd name="connsiteX5" fmla="*/ 154615 w 442646"/>
              <a:gd name="connsiteY5" fmla="*/ 13337 h 634098"/>
              <a:gd name="connsiteX0" fmla="*/ 442646 w 442646"/>
              <a:gd name="connsiteY0" fmla="*/ 85345 h 634098"/>
              <a:gd name="connsiteX1" fmla="*/ 154615 w 442646"/>
              <a:gd name="connsiteY1" fmla="*/ 589400 h 634098"/>
              <a:gd name="connsiteX2" fmla="*/ 10599 w 442646"/>
              <a:gd name="connsiteY2" fmla="*/ 517392 h 634098"/>
              <a:gd name="connsiteX3" fmla="*/ 226619 w 442646"/>
              <a:gd name="connsiteY3" fmla="*/ 157353 h 634098"/>
              <a:gd name="connsiteX4" fmla="*/ 10599 w 442646"/>
              <a:gd name="connsiteY4" fmla="*/ 85345 h 634098"/>
              <a:gd name="connsiteX5" fmla="*/ 154615 w 442646"/>
              <a:gd name="connsiteY5" fmla="*/ 13337 h 634098"/>
              <a:gd name="connsiteX0" fmla="*/ 442646 w 442646"/>
              <a:gd name="connsiteY0" fmla="*/ 85345 h 634098"/>
              <a:gd name="connsiteX1" fmla="*/ 154615 w 442646"/>
              <a:gd name="connsiteY1" fmla="*/ 589400 h 634098"/>
              <a:gd name="connsiteX2" fmla="*/ 10599 w 442646"/>
              <a:gd name="connsiteY2" fmla="*/ 517392 h 634098"/>
              <a:gd name="connsiteX3" fmla="*/ 226619 w 442646"/>
              <a:gd name="connsiteY3" fmla="*/ 157353 h 634098"/>
              <a:gd name="connsiteX4" fmla="*/ 10599 w 442646"/>
              <a:gd name="connsiteY4" fmla="*/ 85345 h 634098"/>
              <a:gd name="connsiteX5" fmla="*/ 154615 w 442646"/>
              <a:gd name="connsiteY5" fmla="*/ 13337 h 634098"/>
              <a:gd name="connsiteX0" fmla="*/ 442646 w 442646"/>
              <a:gd name="connsiteY0" fmla="*/ 85345 h 634098"/>
              <a:gd name="connsiteX1" fmla="*/ 154615 w 442646"/>
              <a:gd name="connsiteY1" fmla="*/ 589400 h 634098"/>
              <a:gd name="connsiteX2" fmla="*/ 10599 w 442646"/>
              <a:gd name="connsiteY2" fmla="*/ 517392 h 634098"/>
              <a:gd name="connsiteX3" fmla="*/ 226619 w 442646"/>
              <a:gd name="connsiteY3" fmla="*/ 157353 h 634098"/>
              <a:gd name="connsiteX4" fmla="*/ 10599 w 442646"/>
              <a:gd name="connsiteY4" fmla="*/ 85345 h 634098"/>
              <a:gd name="connsiteX5" fmla="*/ 154615 w 442646"/>
              <a:gd name="connsiteY5" fmla="*/ 13337 h 634098"/>
              <a:gd name="connsiteX0" fmla="*/ 1151957 w 1151957"/>
              <a:gd name="connsiteY0" fmla="*/ 85345 h 634098"/>
              <a:gd name="connsiteX1" fmla="*/ 863926 w 1151957"/>
              <a:gd name="connsiteY1" fmla="*/ 589400 h 634098"/>
              <a:gd name="connsiteX2" fmla="*/ 719910 w 1151957"/>
              <a:gd name="connsiteY2" fmla="*/ 517392 h 634098"/>
              <a:gd name="connsiteX3" fmla="*/ 71834 w 1151957"/>
              <a:gd name="connsiteY3" fmla="*/ 229361 h 634098"/>
              <a:gd name="connsiteX4" fmla="*/ 719910 w 1151957"/>
              <a:gd name="connsiteY4" fmla="*/ 85345 h 634098"/>
              <a:gd name="connsiteX5" fmla="*/ 863926 w 1151957"/>
              <a:gd name="connsiteY5" fmla="*/ 13337 h 634098"/>
              <a:gd name="connsiteX0" fmla="*/ 1151957 w 1151957"/>
              <a:gd name="connsiteY0" fmla="*/ 85345 h 634098"/>
              <a:gd name="connsiteX1" fmla="*/ 863926 w 1151957"/>
              <a:gd name="connsiteY1" fmla="*/ 589400 h 634098"/>
              <a:gd name="connsiteX2" fmla="*/ 719910 w 1151957"/>
              <a:gd name="connsiteY2" fmla="*/ 517392 h 634098"/>
              <a:gd name="connsiteX3" fmla="*/ 71834 w 1151957"/>
              <a:gd name="connsiteY3" fmla="*/ 229361 h 634098"/>
              <a:gd name="connsiteX4" fmla="*/ 503883 w 1151957"/>
              <a:gd name="connsiteY4" fmla="*/ 85345 h 634098"/>
              <a:gd name="connsiteX5" fmla="*/ 863926 w 1151957"/>
              <a:gd name="connsiteY5" fmla="*/ 13337 h 634098"/>
              <a:gd name="connsiteX0" fmla="*/ 1151957 w 1151957"/>
              <a:gd name="connsiteY0" fmla="*/ 100079 h 648832"/>
              <a:gd name="connsiteX1" fmla="*/ 863926 w 1151957"/>
              <a:gd name="connsiteY1" fmla="*/ 604134 h 648832"/>
              <a:gd name="connsiteX2" fmla="*/ 719910 w 1151957"/>
              <a:gd name="connsiteY2" fmla="*/ 532126 h 648832"/>
              <a:gd name="connsiteX3" fmla="*/ 71834 w 1151957"/>
              <a:gd name="connsiteY3" fmla="*/ 244095 h 648832"/>
              <a:gd name="connsiteX4" fmla="*/ 503883 w 1151957"/>
              <a:gd name="connsiteY4" fmla="*/ 100079 h 648832"/>
              <a:gd name="connsiteX5" fmla="*/ 863926 w 1151957"/>
              <a:gd name="connsiteY5" fmla="*/ 28071 h 648832"/>
              <a:gd name="connsiteX0" fmla="*/ 1151957 w 1151957"/>
              <a:gd name="connsiteY0" fmla="*/ 100079 h 648832"/>
              <a:gd name="connsiteX1" fmla="*/ 863926 w 1151957"/>
              <a:gd name="connsiteY1" fmla="*/ 604134 h 648832"/>
              <a:gd name="connsiteX2" fmla="*/ 719910 w 1151957"/>
              <a:gd name="connsiteY2" fmla="*/ 532126 h 648832"/>
              <a:gd name="connsiteX3" fmla="*/ 71834 w 1151957"/>
              <a:gd name="connsiteY3" fmla="*/ 244095 h 648832"/>
              <a:gd name="connsiteX4" fmla="*/ 503883 w 1151957"/>
              <a:gd name="connsiteY4" fmla="*/ 100079 h 648832"/>
              <a:gd name="connsiteX5" fmla="*/ 863926 w 1151957"/>
              <a:gd name="connsiteY5" fmla="*/ 28071 h 648832"/>
              <a:gd name="connsiteX0" fmla="*/ 1151957 w 1151957"/>
              <a:gd name="connsiteY0" fmla="*/ 100079 h 648832"/>
              <a:gd name="connsiteX1" fmla="*/ 863926 w 1151957"/>
              <a:gd name="connsiteY1" fmla="*/ 604134 h 648832"/>
              <a:gd name="connsiteX2" fmla="*/ 719910 w 1151957"/>
              <a:gd name="connsiteY2" fmla="*/ 532126 h 648832"/>
              <a:gd name="connsiteX3" fmla="*/ 420589 w 1151957"/>
              <a:gd name="connsiteY3" fmla="*/ 349887 h 648832"/>
              <a:gd name="connsiteX4" fmla="*/ 71834 w 1151957"/>
              <a:gd name="connsiteY4" fmla="*/ 244095 h 648832"/>
              <a:gd name="connsiteX5" fmla="*/ 503883 w 1151957"/>
              <a:gd name="connsiteY5" fmla="*/ 100079 h 648832"/>
              <a:gd name="connsiteX6" fmla="*/ 863926 w 1151957"/>
              <a:gd name="connsiteY6" fmla="*/ 28071 h 648832"/>
              <a:gd name="connsiteX0" fmla="*/ 1188135 w 1188135"/>
              <a:gd name="connsiteY0" fmla="*/ 100079 h 648832"/>
              <a:gd name="connsiteX1" fmla="*/ 900104 w 1188135"/>
              <a:gd name="connsiteY1" fmla="*/ 604134 h 648832"/>
              <a:gd name="connsiteX2" fmla="*/ 756088 w 1188135"/>
              <a:gd name="connsiteY2" fmla="*/ 532126 h 648832"/>
              <a:gd name="connsiteX3" fmla="*/ 108013 w 1188135"/>
              <a:gd name="connsiteY3" fmla="*/ 388111 h 648832"/>
              <a:gd name="connsiteX4" fmla="*/ 108012 w 1188135"/>
              <a:gd name="connsiteY4" fmla="*/ 244095 h 648832"/>
              <a:gd name="connsiteX5" fmla="*/ 540061 w 1188135"/>
              <a:gd name="connsiteY5" fmla="*/ 100079 h 648832"/>
              <a:gd name="connsiteX6" fmla="*/ 900104 w 1188135"/>
              <a:gd name="connsiteY6" fmla="*/ 28071 h 648832"/>
              <a:gd name="connsiteX0" fmla="*/ 1188135 w 1188135"/>
              <a:gd name="connsiteY0" fmla="*/ 100079 h 648832"/>
              <a:gd name="connsiteX1" fmla="*/ 900104 w 1188135"/>
              <a:gd name="connsiteY1" fmla="*/ 604134 h 648832"/>
              <a:gd name="connsiteX2" fmla="*/ 756088 w 1188135"/>
              <a:gd name="connsiteY2" fmla="*/ 532126 h 648832"/>
              <a:gd name="connsiteX3" fmla="*/ 108013 w 1188135"/>
              <a:gd name="connsiteY3" fmla="*/ 388111 h 648832"/>
              <a:gd name="connsiteX4" fmla="*/ 108012 w 1188135"/>
              <a:gd name="connsiteY4" fmla="*/ 244095 h 648832"/>
              <a:gd name="connsiteX5" fmla="*/ 540061 w 1188135"/>
              <a:gd name="connsiteY5" fmla="*/ 100079 h 648832"/>
              <a:gd name="connsiteX6" fmla="*/ 900104 w 1188135"/>
              <a:gd name="connsiteY6" fmla="*/ 28071 h 648832"/>
              <a:gd name="connsiteX0" fmla="*/ 1116127 w 1116127"/>
              <a:gd name="connsiteY0" fmla="*/ 100079 h 648832"/>
              <a:gd name="connsiteX1" fmla="*/ 828096 w 1116127"/>
              <a:gd name="connsiteY1" fmla="*/ 604134 h 648832"/>
              <a:gd name="connsiteX2" fmla="*/ 684080 w 1116127"/>
              <a:gd name="connsiteY2" fmla="*/ 532126 h 648832"/>
              <a:gd name="connsiteX3" fmla="*/ 108013 w 1116127"/>
              <a:gd name="connsiteY3" fmla="*/ 388111 h 648832"/>
              <a:gd name="connsiteX4" fmla="*/ 36004 w 1116127"/>
              <a:gd name="connsiteY4" fmla="*/ 244095 h 648832"/>
              <a:gd name="connsiteX5" fmla="*/ 468053 w 1116127"/>
              <a:gd name="connsiteY5" fmla="*/ 100079 h 648832"/>
              <a:gd name="connsiteX6" fmla="*/ 828096 w 1116127"/>
              <a:gd name="connsiteY6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114466 w 1122580"/>
              <a:gd name="connsiteY3" fmla="*/ 388111 h 648832"/>
              <a:gd name="connsiteX4" fmla="*/ 219762 w 1122580"/>
              <a:gd name="connsiteY4" fmla="*/ 432437 h 648832"/>
              <a:gd name="connsiteX5" fmla="*/ 42457 w 1122580"/>
              <a:gd name="connsiteY5" fmla="*/ 244095 h 648832"/>
              <a:gd name="connsiteX6" fmla="*/ 474506 w 1122580"/>
              <a:gd name="connsiteY6" fmla="*/ 100079 h 648832"/>
              <a:gd name="connsiteX7" fmla="*/ 834549 w 1122580"/>
              <a:gd name="connsiteY7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114466 w 1122580"/>
              <a:gd name="connsiteY3" fmla="*/ 532127 h 648832"/>
              <a:gd name="connsiteX4" fmla="*/ 219762 w 1122580"/>
              <a:gd name="connsiteY4" fmla="*/ 432437 h 648832"/>
              <a:gd name="connsiteX5" fmla="*/ 42457 w 1122580"/>
              <a:gd name="connsiteY5" fmla="*/ 244095 h 648832"/>
              <a:gd name="connsiteX6" fmla="*/ 474506 w 1122580"/>
              <a:gd name="connsiteY6" fmla="*/ 100079 h 648832"/>
              <a:gd name="connsiteX7" fmla="*/ 834549 w 1122580"/>
              <a:gd name="connsiteY7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114466 w 1122580"/>
              <a:gd name="connsiteY3" fmla="*/ 532127 h 648832"/>
              <a:gd name="connsiteX4" fmla="*/ 186474 w 1122580"/>
              <a:gd name="connsiteY4" fmla="*/ 316103 h 648832"/>
              <a:gd name="connsiteX5" fmla="*/ 42457 w 1122580"/>
              <a:gd name="connsiteY5" fmla="*/ 244095 h 648832"/>
              <a:gd name="connsiteX6" fmla="*/ 474506 w 1122580"/>
              <a:gd name="connsiteY6" fmla="*/ 100079 h 648832"/>
              <a:gd name="connsiteX7" fmla="*/ 834549 w 1122580"/>
              <a:gd name="connsiteY7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258482 w 1122580"/>
              <a:gd name="connsiteY3" fmla="*/ 316103 h 648832"/>
              <a:gd name="connsiteX4" fmla="*/ 186474 w 1122580"/>
              <a:gd name="connsiteY4" fmla="*/ 316103 h 648832"/>
              <a:gd name="connsiteX5" fmla="*/ 42457 w 1122580"/>
              <a:gd name="connsiteY5" fmla="*/ 244095 h 648832"/>
              <a:gd name="connsiteX6" fmla="*/ 474506 w 1122580"/>
              <a:gd name="connsiteY6" fmla="*/ 100079 h 648832"/>
              <a:gd name="connsiteX7" fmla="*/ 834549 w 1122580"/>
              <a:gd name="connsiteY7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474506 w 1122580"/>
              <a:gd name="connsiteY3" fmla="*/ 388111 h 648832"/>
              <a:gd name="connsiteX4" fmla="*/ 258482 w 1122580"/>
              <a:gd name="connsiteY4" fmla="*/ 316103 h 648832"/>
              <a:gd name="connsiteX5" fmla="*/ 186474 w 1122580"/>
              <a:gd name="connsiteY5" fmla="*/ 316103 h 648832"/>
              <a:gd name="connsiteX6" fmla="*/ 42457 w 1122580"/>
              <a:gd name="connsiteY6" fmla="*/ 244095 h 648832"/>
              <a:gd name="connsiteX7" fmla="*/ 474506 w 1122580"/>
              <a:gd name="connsiteY7" fmla="*/ 100079 h 648832"/>
              <a:gd name="connsiteX8" fmla="*/ 834549 w 1122580"/>
              <a:gd name="connsiteY8" fmla="*/ 28071 h 648832"/>
              <a:gd name="connsiteX0" fmla="*/ 1122580 w 1122580"/>
              <a:gd name="connsiteY0" fmla="*/ 100079 h 648832"/>
              <a:gd name="connsiteX1" fmla="*/ 834549 w 1122580"/>
              <a:gd name="connsiteY1" fmla="*/ 604134 h 648832"/>
              <a:gd name="connsiteX2" fmla="*/ 690533 w 1122580"/>
              <a:gd name="connsiteY2" fmla="*/ 532126 h 648832"/>
              <a:gd name="connsiteX3" fmla="*/ 330490 w 1122580"/>
              <a:gd name="connsiteY3" fmla="*/ 604135 h 648832"/>
              <a:gd name="connsiteX4" fmla="*/ 258482 w 1122580"/>
              <a:gd name="connsiteY4" fmla="*/ 316103 h 648832"/>
              <a:gd name="connsiteX5" fmla="*/ 186474 w 1122580"/>
              <a:gd name="connsiteY5" fmla="*/ 316103 h 648832"/>
              <a:gd name="connsiteX6" fmla="*/ 42457 w 1122580"/>
              <a:gd name="connsiteY6" fmla="*/ 244095 h 648832"/>
              <a:gd name="connsiteX7" fmla="*/ 474506 w 1122580"/>
              <a:gd name="connsiteY7" fmla="*/ 100079 h 648832"/>
              <a:gd name="connsiteX8" fmla="*/ 834549 w 1122580"/>
              <a:gd name="connsiteY8" fmla="*/ 28071 h 648832"/>
              <a:gd name="connsiteX0" fmla="*/ 1122580 w 1122580"/>
              <a:gd name="connsiteY0" fmla="*/ 100079 h 722781"/>
              <a:gd name="connsiteX1" fmla="*/ 834549 w 1122580"/>
              <a:gd name="connsiteY1" fmla="*/ 604134 h 722781"/>
              <a:gd name="connsiteX2" fmla="*/ 690530 w 1122580"/>
              <a:gd name="connsiteY2" fmla="*/ 676143 h 722781"/>
              <a:gd name="connsiteX3" fmla="*/ 330490 w 1122580"/>
              <a:gd name="connsiteY3" fmla="*/ 604135 h 722781"/>
              <a:gd name="connsiteX4" fmla="*/ 258482 w 1122580"/>
              <a:gd name="connsiteY4" fmla="*/ 316103 h 722781"/>
              <a:gd name="connsiteX5" fmla="*/ 186474 w 1122580"/>
              <a:gd name="connsiteY5" fmla="*/ 316103 h 722781"/>
              <a:gd name="connsiteX6" fmla="*/ 42457 w 1122580"/>
              <a:gd name="connsiteY6" fmla="*/ 244095 h 722781"/>
              <a:gd name="connsiteX7" fmla="*/ 474506 w 1122580"/>
              <a:gd name="connsiteY7" fmla="*/ 100079 h 722781"/>
              <a:gd name="connsiteX8" fmla="*/ 834549 w 1122580"/>
              <a:gd name="connsiteY8" fmla="*/ 28071 h 722781"/>
              <a:gd name="connsiteX0" fmla="*/ 1122580 w 1122580"/>
              <a:gd name="connsiteY0" fmla="*/ 100079 h 722781"/>
              <a:gd name="connsiteX1" fmla="*/ 834549 w 1122580"/>
              <a:gd name="connsiteY1" fmla="*/ 604134 h 722781"/>
              <a:gd name="connsiteX2" fmla="*/ 690530 w 1122580"/>
              <a:gd name="connsiteY2" fmla="*/ 676143 h 722781"/>
              <a:gd name="connsiteX3" fmla="*/ 330490 w 1122580"/>
              <a:gd name="connsiteY3" fmla="*/ 604135 h 722781"/>
              <a:gd name="connsiteX4" fmla="*/ 258482 w 1122580"/>
              <a:gd name="connsiteY4" fmla="*/ 316103 h 722781"/>
              <a:gd name="connsiteX5" fmla="*/ 186474 w 1122580"/>
              <a:gd name="connsiteY5" fmla="*/ 316103 h 722781"/>
              <a:gd name="connsiteX6" fmla="*/ 42457 w 1122580"/>
              <a:gd name="connsiteY6" fmla="*/ 244095 h 722781"/>
              <a:gd name="connsiteX7" fmla="*/ 474506 w 1122580"/>
              <a:gd name="connsiteY7" fmla="*/ 100079 h 722781"/>
              <a:gd name="connsiteX8" fmla="*/ 834549 w 1122580"/>
              <a:gd name="connsiteY8" fmla="*/ 28071 h 722781"/>
              <a:gd name="connsiteX0" fmla="*/ 1122580 w 1122580"/>
              <a:gd name="connsiteY0" fmla="*/ 100079 h 679029"/>
              <a:gd name="connsiteX1" fmla="*/ 834549 w 1122580"/>
              <a:gd name="connsiteY1" fmla="*/ 604134 h 679029"/>
              <a:gd name="connsiteX2" fmla="*/ 690530 w 1122580"/>
              <a:gd name="connsiteY2" fmla="*/ 676143 h 679029"/>
              <a:gd name="connsiteX3" fmla="*/ 330490 w 1122580"/>
              <a:gd name="connsiteY3" fmla="*/ 604135 h 679029"/>
              <a:gd name="connsiteX4" fmla="*/ 258482 w 1122580"/>
              <a:gd name="connsiteY4" fmla="*/ 316103 h 679029"/>
              <a:gd name="connsiteX5" fmla="*/ 186474 w 1122580"/>
              <a:gd name="connsiteY5" fmla="*/ 316103 h 679029"/>
              <a:gd name="connsiteX6" fmla="*/ 42457 w 1122580"/>
              <a:gd name="connsiteY6" fmla="*/ 244095 h 679029"/>
              <a:gd name="connsiteX7" fmla="*/ 474506 w 1122580"/>
              <a:gd name="connsiteY7" fmla="*/ 100079 h 679029"/>
              <a:gd name="connsiteX8" fmla="*/ 834549 w 1122580"/>
              <a:gd name="connsiteY8" fmla="*/ 28071 h 679029"/>
              <a:gd name="connsiteX0" fmla="*/ 1122580 w 1122580"/>
              <a:gd name="connsiteY0" fmla="*/ 100079 h 679029"/>
              <a:gd name="connsiteX1" fmla="*/ 978562 w 1122580"/>
              <a:gd name="connsiteY1" fmla="*/ 316103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9 w 1122580"/>
              <a:gd name="connsiteY9" fmla="*/ 28071 h 679029"/>
              <a:gd name="connsiteX0" fmla="*/ 1122580 w 1122580"/>
              <a:gd name="connsiteY0" fmla="*/ 100079 h 679029"/>
              <a:gd name="connsiteX1" fmla="*/ 978562 w 1122580"/>
              <a:gd name="connsiteY1" fmla="*/ 316103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9 w 1122580"/>
              <a:gd name="connsiteY9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9 w 1122580"/>
              <a:gd name="connsiteY9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9 w 1122580"/>
              <a:gd name="connsiteY9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6 w 1122580"/>
              <a:gd name="connsiteY9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834549 w 1122580"/>
              <a:gd name="connsiteY2" fmla="*/ 604134 h 679029"/>
              <a:gd name="connsiteX3" fmla="*/ 690530 w 1122580"/>
              <a:gd name="connsiteY3" fmla="*/ 676143 h 679029"/>
              <a:gd name="connsiteX4" fmla="*/ 330490 w 1122580"/>
              <a:gd name="connsiteY4" fmla="*/ 604135 h 679029"/>
              <a:gd name="connsiteX5" fmla="*/ 258482 w 1122580"/>
              <a:gd name="connsiteY5" fmla="*/ 316103 h 679029"/>
              <a:gd name="connsiteX6" fmla="*/ 186474 w 1122580"/>
              <a:gd name="connsiteY6" fmla="*/ 316103 h 679029"/>
              <a:gd name="connsiteX7" fmla="*/ 42457 w 1122580"/>
              <a:gd name="connsiteY7" fmla="*/ 244095 h 679029"/>
              <a:gd name="connsiteX8" fmla="*/ 474506 w 1122580"/>
              <a:gd name="connsiteY8" fmla="*/ 100079 h 679029"/>
              <a:gd name="connsiteX9" fmla="*/ 834546 w 1122580"/>
              <a:gd name="connsiteY9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834546 w 1122580"/>
              <a:gd name="connsiteY2" fmla="*/ 316103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22580 w 1122580"/>
              <a:gd name="connsiteY0" fmla="*/ 100079 h 679029"/>
              <a:gd name="connsiteX1" fmla="*/ 906554 w 1122580"/>
              <a:gd name="connsiteY1" fmla="*/ 172087 h 679029"/>
              <a:gd name="connsiteX2" fmla="*/ 690530 w 1122580"/>
              <a:gd name="connsiteY2" fmla="*/ 172087 h 679029"/>
              <a:gd name="connsiteX3" fmla="*/ 834549 w 1122580"/>
              <a:gd name="connsiteY3" fmla="*/ 604134 h 679029"/>
              <a:gd name="connsiteX4" fmla="*/ 690530 w 1122580"/>
              <a:gd name="connsiteY4" fmla="*/ 676143 h 679029"/>
              <a:gd name="connsiteX5" fmla="*/ 330490 w 1122580"/>
              <a:gd name="connsiteY5" fmla="*/ 604135 h 679029"/>
              <a:gd name="connsiteX6" fmla="*/ 258482 w 1122580"/>
              <a:gd name="connsiteY6" fmla="*/ 316103 h 679029"/>
              <a:gd name="connsiteX7" fmla="*/ 186474 w 1122580"/>
              <a:gd name="connsiteY7" fmla="*/ 316103 h 679029"/>
              <a:gd name="connsiteX8" fmla="*/ 42457 w 1122580"/>
              <a:gd name="connsiteY8" fmla="*/ 244095 h 679029"/>
              <a:gd name="connsiteX9" fmla="*/ 474506 w 1122580"/>
              <a:gd name="connsiteY9" fmla="*/ 100079 h 679029"/>
              <a:gd name="connsiteX10" fmla="*/ 834546 w 1122580"/>
              <a:gd name="connsiteY10" fmla="*/ 28071 h 679029"/>
              <a:gd name="connsiteX0" fmla="*/ 1116127 w 1116127"/>
              <a:gd name="connsiteY0" fmla="*/ 100079 h 679029"/>
              <a:gd name="connsiteX1" fmla="*/ 900101 w 1116127"/>
              <a:gd name="connsiteY1" fmla="*/ 172087 h 679029"/>
              <a:gd name="connsiteX2" fmla="*/ 684077 w 1116127"/>
              <a:gd name="connsiteY2" fmla="*/ 172087 h 679029"/>
              <a:gd name="connsiteX3" fmla="*/ 828096 w 1116127"/>
              <a:gd name="connsiteY3" fmla="*/ 604134 h 679029"/>
              <a:gd name="connsiteX4" fmla="*/ 684077 w 1116127"/>
              <a:gd name="connsiteY4" fmla="*/ 676143 h 679029"/>
              <a:gd name="connsiteX5" fmla="*/ 324037 w 1116127"/>
              <a:gd name="connsiteY5" fmla="*/ 604135 h 679029"/>
              <a:gd name="connsiteX6" fmla="*/ 252029 w 1116127"/>
              <a:gd name="connsiteY6" fmla="*/ 316103 h 679029"/>
              <a:gd name="connsiteX7" fmla="*/ 36004 w 1116127"/>
              <a:gd name="connsiteY7" fmla="*/ 244095 h 679029"/>
              <a:gd name="connsiteX8" fmla="*/ 468053 w 1116127"/>
              <a:gd name="connsiteY8" fmla="*/ 100079 h 679029"/>
              <a:gd name="connsiteX9" fmla="*/ 828093 w 1116127"/>
              <a:gd name="connsiteY9" fmla="*/ 28071 h 679029"/>
              <a:gd name="connsiteX0" fmla="*/ 1116127 w 1116127"/>
              <a:gd name="connsiteY0" fmla="*/ 100079 h 679029"/>
              <a:gd name="connsiteX1" fmla="*/ 900101 w 1116127"/>
              <a:gd name="connsiteY1" fmla="*/ 172087 h 679029"/>
              <a:gd name="connsiteX2" fmla="*/ 684077 w 1116127"/>
              <a:gd name="connsiteY2" fmla="*/ 172087 h 679029"/>
              <a:gd name="connsiteX3" fmla="*/ 828096 w 1116127"/>
              <a:gd name="connsiteY3" fmla="*/ 604134 h 679029"/>
              <a:gd name="connsiteX4" fmla="*/ 684077 w 1116127"/>
              <a:gd name="connsiteY4" fmla="*/ 676143 h 679029"/>
              <a:gd name="connsiteX5" fmla="*/ 324037 w 1116127"/>
              <a:gd name="connsiteY5" fmla="*/ 604135 h 679029"/>
              <a:gd name="connsiteX6" fmla="*/ 252029 w 1116127"/>
              <a:gd name="connsiteY6" fmla="*/ 316103 h 679029"/>
              <a:gd name="connsiteX7" fmla="*/ 36004 w 1116127"/>
              <a:gd name="connsiteY7" fmla="*/ 244095 h 679029"/>
              <a:gd name="connsiteX8" fmla="*/ 468053 w 1116127"/>
              <a:gd name="connsiteY8" fmla="*/ 100079 h 679029"/>
              <a:gd name="connsiteX9" fmla="*/ 828093 w 1116127"/>
              <a:gd name="connsiteY9" fmla="*/ 28071 h 679029"/>
              <a:gd name="connsiteX0" fmla="*/ 1134222 w 1134222"/>
              <a:gd name="connsiteY0" fmla="*/ 100079 h 679029"/>
              <a:gd name="connsiteX1" fmla="*/ 918196 w 1134222"/>
              <a:gd name="connsiteY1" fmla="*/ 172087 h 679029"/>
              <a:gd name="connsiteX2" fmla="*/ 702172 w 1134222"/>
              <a:gd name="connsiteY2" fmla="*/ 172087 h 679029"/>
              <a:gd name="connsiteX3" fmla="*/ 846191 w 1134222"/>
              <a:gd name="connsiteY3" fmla="*/ 604134 h 679029"/>
              <a:gd name="connsiteX4" fmla="*/ 702172 w 1134222"/>
              <a:gd name="connsiteY4" fmla="*/ 676143 h 679029"/>
              <a:gd name="connsiteX5" fmla="*/ 342132 w 1134222"/>
              <a:gd name="connsiteY5" fmla="*/ 604135 h 679029"/>
              <a:gd name="connsiteX6" fmla="*/ 270124 w 1134222"/>
              <a:gd name="connsiteY6" fmla="*/ 316103 h 679029"/>
              <a:gd name="connsiteX7" fmla="*/ 198116 w 1134222"/>
              <a:gd name="connsiteY7" fmla="*/ 316103 h 679029"/>
              <a:gd name="connsiteX8" fmla="*/ 54099 w 1134222"/>
              <a:gd name="connsiteY8" fmla="*/ 244095 h 679029"/>
              <a:gd name="connsiteX9" fmla="*/ 486148 w 1134222"/>
              <a:gd name="connsiteY9" fmla="*/ 100079 h 679029"/>
              <a:gd name="connsiteX10" fmla="*/ 846188 w 1134222"/>
              <a:gd name="connsiteY10" fmla="*/ 28071 h 679029"/>
              <a:gd name="connsiteX0" fmla="*/ 1134222 w 1134222"/>
              <a:gd name="connsiteY0" fmla="*/ 100079 h 679029"/>
              <a:gd name="connsiteX1" fmla="*/ 918196 w 1134222"/>
              <a:gd name="connsiteY1" fmla="*/ 172087 h 679029"/>
              <a:gd name="connsiteX2" fmla="*/ 702172 w 1134222"/>
              <a:gd name="connsiteY2" fmla="*/ 172087 h 679029"/>
              <a:gd name="connsiteX3" fmla="*/ 846191 w 1134222"/>
              <a:gd name="connsiteY3" fmla="*/ 604134 h 679029"/>
              <a:gd name="connsiteX4" fmla="*/ 702172 w 1134222"/>
              <a:gd name="connsiteY4" fmla="*/ 676143 h 679029"/>
              <a:gd name="connsiteX5" fmla="*/ 342132 w 1134222"/>
              <a:gd name="connsiteY5" fmla="*/ 604135 h 679029"/>
              <a:gd name="connsiteX6" fmla="*/ 270124 w 1134222"/>
              <a:gd name="connsiteY6" fmla="*/ 316103 h 679029"/>
              <a:gd name="connsiteX7" fmla="*/ 126108 w 1134222"/>
              <a:gd name="connsiteY7" fmla="*/ 316103 h 679029"/>
              <a:gd name="connsiteX8" fmla="*/ 54099 w 1134222"/>
              <a:gd name="connsiteY8" fmla="*/ 244095 h 679029"/>
              <a:gd name="connsiteX9" fmla="*/ 486148 w 1134222"/>
              <a:gd name="connsiteY9" fmla="*/ 100079 h 679029"/>
              <a:gd name="connsiteX10" fmla="*/ 846188 w 1134222"/>
              <a:gd name="connsiteY10" fmla="*/ 28071 h 679029"/>
              <a:gd name="connsiteX0" fmla="*/ 1134222 w 1134222"/>
              <a:gd name="connsiteY0" fmla="*/ 100079 h 679029"/>
              <a:gd name="connsiteX1" fmla="*/ 918196 w 1134222"/>
              <a:gd name="connsiteY1" fmla="*/ 172087 h 679029"/>
              <a:gd name="connsiteX2" fmla="*/ 702172 w 1134222"/>
              <a:gd name="connsiteY2" fmla="*/ 172087 h 679029"/>
              <a:gd name="connsiteX3" fmla="*/ 846191 w 1134222"/>
              <a:gd name="connsiteY3" fmla="*/ 604134 h 679029"/>
              <a:gd name="connsiteX4" fmla="*/ 702172 w 1134222"/>
              <a:gd name="connsiteY4" fmla="*/ 676143 h 679029"/>
              <a:gd name="connsiteX5" fmla="*/ 342132 w 1134222"/>
              <a:gd name="connsiteY5" fmla="*/ 604135 h 679029"/>
              <a:gd name="connsiteX6" fmla="*/ 270124 w 1134222"/>
              <a:gd name="connsiteY6" fmla="*/ 316103 h 679029"/>
              <a:gd name="connsiteX7" fmla="*/ 126108 w 1134222"/>
              <a:gd name="connsiteY7" fmla="*/ 316103 h 679029"/>
              <a:gd name="connsiteX8" fmla="*/ 54099 w 1134222"/>
              <a:gd name="connsiteY8" fmla="*/ 244095 h 679029"/>
              <a:gd name="connsiteX9" fmla="*/ 486148 w 1134222"/>
              <a:gd name="connsiteY9" fmla="*/ 100079 h 679029"/>
              <a:gd name="connsiteX10" fmla="*/ 846188 w 1134222"/>
              <a:gd name="connsiteY10" fmla="*/ 28071 h 679029"/>
              <a:gd name="connsiteX0" fmla="*/ 1134222 w 1134222"/>
              <a:gd name="connsiteY0" fmla="*/ 100079 h 679029"/>
              <a:gd name="connsiteX1" fmla="*/ 918196 w 1134222"/>
              <a:gd name="connsiteY1" fmla="*/ 172087 h 679029"/>
              <a:gd name="connsiteX2" fmla="*/ 702172 w 1134222"/>
              <a:gd name="connsiteY2" fmla="*/ 172087 h 679029"/>
              <a:gd name="connsiteX3" fmla="*/ 846191 w 1134222"/>
              <a:gd name="connsiteY3" fmla="*/ 604134 h 679029"/>
              <a:gd name="connsiteX4" fmla="*/ 702172 w 1134222"/>
              <a:gd name="connsiteY4" fmla="*/ 676143 h 679029"/>
              <a:gd name="connsiteX5" fmla="*/ 342132 w 1134222"/>
              <a:gd name="connsiteY5" fmla="*/ 604135 h 679029"/>
              <a:gd name="connsiteX6" fmla="*/ 270124 w 1134222"/>
              <a:gd name="connsiteY6" fmla="*/ 316103 h 679029"/>
              <a:gd name="connsiteX7" fmla="*/ 126108 w 1134222"/>
              <a:gd name="connsiteY7" fmla="*/ 316103 h 679029"/>
              <a:gd name="connsiteX8" fmla="*/ 54099 w 1134222"/>
              <a:gd name="connsiteY8" fmla="*/ 244095 h 679029"/>
              <a:gd name="connsiteX9" fmla="*/ 486148 w 1134222"/>
              <a:gd name="connsiteY9" fmla="*/ 100079 h 679029"/>
              <a:gd name="connsiteX10" fmla="*/ 846188 w 1134222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316103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316103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244095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244095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244095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  <a:gd name="connsiteX0" fmla="*/ 1100810 w 1100810"/>
              <a:gd name="connsiteY0" fmla="*/ 100079 h 679029"/>
              <a:gd name="connsiteX1" fmla="*/ 884784 w 1100810"/>
              <a:gd name="connsiteY1" fmla="*/ 172087 h 679029"/>
              <a:gd name="connsiteX2" fmla="*/ 668760 w 1100810"/>
              <a:gd name="connsiteY2" fmla="*/ 172087 h 679029"/>
              <a:gd name="connsiteX3" fmla="*/ 812779 w 1100810"/>
              <a:gd name="connsiteY3" fmla="*/ 604134 h 679029"/>
              <a:gd name="connsiteX4" fmla="*/ 668760 w 1100810"/>
              <a:gd name="connsiteY4" fmla="*/ 676143 h 679029"/>
              <a:gd name="connsiteX5" fmla="*/ 308720 w 1100810"/>
              <a:gd name="connsiteY5" fmla="*/ 604135 h 679029"/>
              <a:gd name="connsiteX6" fmla="*/ 236712 w 1100810"/>
              <a:gd name="connsiteY6" fmla="*/ 244095 h 679029"/>
              <a:gd name="connsiteX7" fmla="*/ 92696 w 1100810"/>
              <a:gd name="connsiteY7" fmla="*/ 316103 h 679029"/>
              <a:gd name="connsiteX8" fmla="*/ 20687 w 1100810"/>
              <a:gd name="connsiteY8" fmla="*/ 244095 h 679029"/>
              <a:gd name="connsiteX9" fmla="*/ 452736 w 1100810"/>
              <a:gd name="connsiteY9" fmla="*/ 100079 h 679029"/>
              <a:gd name="connsiteX10" fmla="*/ 812776 w 1100810"/>
              <a:gd name="connsiteY10" fmla="*/ 28071 h 679029"/>
              <a:gd name="connsiteX0" fmla="*/ 1100810 w 1275649"/>
              <a:gd name="connsiteY0" fmla="*/ 100079 h 967061"/>
              <a:gd name="connsiteX1" fmla="*/ 884784 w 1275649"/>
              <a:gd name="connsiteY1" fmla="*/ 172087 h 967061"/>
              <a:gd name="connsiteX2" fmla="*/ 668760 w 1275649"/>
              <a:gd name="connsiteY2" fmla="*/ 172087 h 967061"/>
              <a:gd name="connsiteX3" fmla="*/ 812779 w 1275649"/>
              <a:gd name="connsiteY3" fmla="*/ 604134 h 967061"/>
              <a:gd name="connsiteX4" fmla="*/ 1172816 w 1275649"/>
              <a:gd name="connsiteY4" fmla="*/ 964175 h 967061"/>
              <a:gd name="connsiteX5" fmla="*/ 308720 w 1275649"/>
              <a:gd name="connsiteY5" fmla="*/ 604135 h 967061"/>
              <a:gd name="connsiteX6" fmla="*/ 236712 w 1275649"/>
              <a:gd name="connsiteY6" fmla="*/ 244095 h 967061"/>
              <a:gd name="connsiteX7" fmla="*/ 92696 w 1275649"/>
              <a:gd name="connsiteY7" fmla="*/ 316103 h 967061"/>
              <a:gd name="connsiteX8" fmla="*/ 20687 w 1275649"/>
              <a:gd name="connsiteY8" fmla="*/ 244095 h 967061"/>
              <a:gd name="connsiteX9" fmla="*/ 452736 w 1275649"/>
              <a:gd name="connsiteY9" fmla="*/ 100079 h 967061"/>
              <a:gd name="connsiteX10" fmla="*/ 812776 w 1275649"/>
              <a:gd name="connsiteY10" fmla="*/ 28071 h 967061"/>
              <a:gd name="connsiteX0" fmla="*/ 1100810 w 1275649"/>
              <a:gd name="connsiteY0" fmla="*/ 100079 h 998001"/>
              <a:gd name="connsiteX1" fmla="*/ 884784 w 1275649"/>
              <a:gd name="connsiteY1" fmla="*/ 172087 h 998001"/>
              <a:gd name="connsiteX2" fmla="*/ 668760 w 1275649"/>
              <a:gd name="connsiteY2" fmla="*/ 172087 h 998001"/>
              <a:gd name="connsiteX3" fmla="*/ 812779 w 1275649"/>
              <a:gd name="connsiteY3" fmla="*/ 604134 h 998001"/>
              <a:gd name="connsiteX4" fmla="*/ 1172816 w 1275649"/>
              <a:gd name="connsiteY4" fmla="*/ 964175 h 998001"/>
              <a:gd name="connsiteX5" fmla="*/ 740768 w 1275649"/>
              <a:gd name="connsiteY5" fmla="*/ 820159 h 998001"/>
              <a:gd name="connsiteX6" fmla="*/ 308720 w 1275649"/>
              <a:gd name="connsiteY6" fmla="*/ 604135 h 998001"/>
              <a:gd name="connsiteX7" fmla="*/ 236712 w 1275649"/>
              <a:gd name="connsiteY7" fmla="*/ 244095 h 998001"/>
              <a:gd name="connsiteX8" fmla="*/ 92696 w 1275649"/>
              <a:gd name="connsiteY8" fmla="*/ 316103 h 998001"/>
              <a:gd name="connsiteX9" fmla="*/ 20687 w 1275649"/>
              <a:gd name="connsiteY9" fmla="*/ 244095 h 998001"/>
              <a:gd name="connsiteX10" fmla="*/ 452736 w 1275649"/>
              <a:gd name="connsiteY10" fmla="*/ 100079 h 998001"/>
              <a:gd name="connsiteX11" fmla="*/ 812776 w 1275649"/>
              <a:gd name="connsiteY11" fmla="*/ 28071 h 998001"/>
              <a:gd name="connsiteX0" fmla="*/ 1100810 w 1388840"/>
              <a:gd name="connsiteY0" fmla="*/ 100079 h 1240206"/>
              <a:gd name="connsiteX1" fmla="*/ 884784 w 1388840"/>
              <a:gd name="connsiteY1" fmla="*/ 172087 h 1240206"/>
              <a:gd name="connsiteX2" fmla="*/ 668760 w 1388840"/>
              <a:gd name="connsiteY2" fmla="*/ 172087 h 1240206"/>
              <a:gd name="connsiteX3" fmla="*/ 812779 w 1388840"/>
              <a:gd name="connsiteY3" fmla="*/ 604134 h 1240206"/>
              <a:gd name="connsiteX4" fmla="*/ 1172816 w 1388840"/>
              <a:gd name="connsiteY4" fmla="*/ 964175 h 1240206"/>
              <a:gd name="connsiteX5" fmla="*/ 1244824 w 1388840"/>
              <a:gd name="connsiteY5" fmla="*/ 1180199 h 1240206"/>
              <a:gd name="connsiteX6" fmla="*/ 308720 w 1388840"/>
              <a:gd name="connsiteY6" fmla="*/ 604135 h 1240206"/>
              <a:gd name="connsiteX7" fmla="*/ 236712 w 1388840"/>
              <a:gd name="connsiteY7" fmla="*/ 244095 h 1240206"/>
              <a:gd name="connsiteX8" fmla="*/ 92696 w 1388840"/>
              <a:gd name="connsiteY8" fmla="*/ 316103 h 1240206"/>
              <a:gd name="connsiteX9" fmla="*/ 20687 w 1388840"/>
              <a:gd name="connsiteY9" fmla="*/ 244095 h 1240206"/>
              <a:gd name="connsiteX10" fmla="*/ 452736 w 1388840"/>
              <a:gd name="connsiteY10" fmla="*/ 100079 h 1240206"/>
              <a:gd name="connsiteX11" fmla="*/ 812776 w 1388840"/>
              <a:gd name="connsiteY11" fmla="*/ 28071 h 1240206"/>
              <a:gd name="connsiteX0" fmla="*/ 1100810 w 1388840"/>
              <a:gd name="connsiteY0" fmla="*/ 100079 h 1240206"/>
              <a:gd name="connsiteX1" fmla="*/ 884784 w 1388840"/>
              <a:gd name="connsiteY1" fmla="*/ 172087 h 1240206"/>
              <a:gd name="connsiteX2" fmla="*/ 668760 w 1388840"/>
              <a:gd name="connsiteY2" fmla="*/ 172087 h 1240206"/>
              <a:gd name="connsiteX3" fmla="*/ 812779 w 1388840"/>
              <a:gd name="connsiteY3" fmla="*/ 604134 h 1240206"/>
              <a:gd name="connsiteX4" fmla="*/ 1172816 w 1388840"/>
              <a:gd name="connsiteY4" fmla="*/ 964175 h 1240206"/>
              <a:gd name="connsiteX5" fmla="*/ 1244824 w 1388840"/>
              <a:gd name="connsiteY5" fmla="*/ 1180199 h 1240206"/>
              <a:gd name="connsiteX6" fmla="*/ 661541 w 1388840"/>
              <a:gd name="connsiteY6" fmla="*/ 845186 h 1240206"/>
              <a:gd name="connsiteX7" fmla="*/ 308720 w 1388840"/>
              <a:gd name="connsiteY7" fmla="*/ 604135 h 1240206"/>
              <a:gd name="connsiteX8" fmla="*/ 236712 w 1388840"/>
              <a:gd name="connsiteY8" fmla="*/ 244095 h 1240206"/>
              <a:gd name="connsiteX9" fmla="*/ 92696 w 1388840"/>
              <a:gd name="connsiteY9" fmla="*/ 316103 h 1240206"/>
              <a:gd name="connsiteX10" fmla="*/ 20687 w 1388840"/>
              <a:gd name="connsiteY10" fmla="*/ 244095 h 1240206"/>
              <a:gd name="connsiteX11" fmla="*/ 452736 w 1388840"/>
              <a:gd name="connsiteY11" fmla="*/ 100079 h 1240206"/>
              <a:gd name="connsiteX12" fmla="*/ 812776 w 1388840"/>
              <a:gd name="connsiteY12" fmla="*/ 28071 h 1240206"/>
              <a:gd name="connsiteX0" fmla="*/ 1100810 w 1388840"/>
              <a:gd name="connsiteY0" fmla="*/ 100079 h 1240206"/>
              <a:gd name="connsiteX1" fmla="*/ 884784 w 1388840"/>
              <a:gd name="connsiteY1" fmla="*/ 172087 h 1240206"/>
              <a:gd name="connsiteX2" fmla="*/ 668760 w 1388840"/>
              <a:gd name="connsiteY2" fmla="*/ 172087 h 1240206"/>
              <a:gd name="connsiteX3" fmla="*/ 812779 w 1388840"/>
              <a:gd name="connsiteY3" fmla="*/ 604134 h 1240206"/>
              <a:gd name="connsiteX4" fmla="*/ 1172816 w 1388840"/>
              <a:gd name="connsiteY4" fmla="*/ 964175 h 1240206"/>
              <a:gd name="connsiteX5" fmla="*/ 1244824 w 1388840"/>
              <a:gd name="connsiteY5" fmla="*/ 1180199 h 1240206"/>
              <a:gd name="connsiteX6" fmla="*/ 740767 w 1388840"/>
              <a:gd name="connsiteY6" fmla="*/ 676142 h 1240206"/>
              <a:gd name="connsiteX7" fmla="*/ 308720 w 1388840"/>
              <a:gd name="connsiteY7" fmla="*/ 604135 h 1240206"/>
              <a:gd name="connsiteX8" fmla="*/ 236712 w 1388840"/>
              <a:gd name="connsiteY8" fmla="*/ 244095 h 1240206"/>
              <a:gd name="connsiteX9" fmla="*/ 92696 w 1388840"/>
              <a:gd name="connsiteY9" fmla="*/ 316103 h 1240206"/>
              <a:gd name="connsiteX10" fmla="*/ 20687 w 1388840"/>
              <a:gd name="connsiteY10" fmla="*/ 244095 h 1240206"/>
              <a:gd name="connsiteX11" fmla="*/ 452736 w 1388840"/>
              <a:gd name="connsiteY11" fmla="*/ 100079 h 1240206"/>
              <a:gd name="connsiteX12" fmla="*/ 812776 w 1388840"/>
              <a:gd name="connsiteY12" fmla="*/ 28071 h 1240206"/>
              <a:gd name="connsiteX0" fmla="*/ 1100810 w 1388840"/>
              <a:gd name="connsiteY0" fmla="*/ 100079 h 1240206"/>
              <a:gd name="connsiteX1" fmla="*/ 884784 w 1388840"/>
              <a:gd name="connsiteY1" fmla="*/ 172087 h 1240206"/>
              <a:gd name="connsiteX2" fmla="*/ 668760 w 1388840"/>
              <a:gd name="connsiteY2" fmla="*/ 172087 h 1240206"/>
              <a:gd name="connsiteX3" fmla="*/ 812779 w 1388840"/>
              <a:gd name="connsiteY3" fmla="*/ 604134 h 1240206"/>
              <a:gd name="connsiteX4" fmla="*/ 1172816 w 1388840"/>
              <a:gd name="connsiteY4" fmla="*/ 964175 h 1240206"/>
              <a:gd name="connsiteX5" fmla="*/ 1244824 w 1388840"/>
              <a:gd name="connsiteY5" fmla="*/ 1180199 h 1240206"/>
              <a:gd name="connsiteX6" fmla="*/ 740767 w 1388840"/>
              <a:gd name="connsiteY6" fmla="*/ 676142 h 1240206"/>
              <a:gd name="connsiteX7" fmla="*/ 308720 w 1388840"/>
              <a:gd name="connsiteY7" fmla="*/ 604135 h 1240206"/>
              <a:gd name="connsiteX8" fmla="*/ 236712 w 1388840"/>
              <a:gd name="connsiteY8" fmla="*/ 244095 h 1240206"/>
              <a:gd name="connsiteX9" fmla="*/ 92696 w 1388840"/>
              <a:gd name="connsiteY9" fmla="*/ 316103 h 1240206"/>
              <a:gd name="connsiteX10" fmla="*/ 20687 w 1388840"/>
              <a:gd name="connsiteY10" fmla="*/ 244095 h 1240206"/>
              <a:gd name="connsiteX11" fmla="*/ 452736 w 1388840"/>
              <a:gd name="connsiteY11" fmla="*/ 100079 h 1240206"/>
              <a:gd name="connsiteX12" fmla="*/ 812776 w 1388840"/>
              <a:gd name="connsiteY12" fmla="*/ 28071 h 1240206"/>
              <a:gd name="connsiteX0" fmla="*/ 1100810 w 1388840"/>
              <a:gd name="connsiteY0" fmla="*/ 100079 h 1240206"/>
              <a:gd name="connsiteX1" fmla="*/ 884784 w 1388840"/>
              <a:gd name="connsiteY1" fmla="*/ 172087 h 1240206"/>
              <a:gd name="connsiteX2" fmla="*/ 668760 w 1388840"/>
              <a:gd name="connsiteY2" fmla="*/ 172087 h 1240206"/>
              <a:gd name="connsiteX3" fmla="*/ 812779 w 1388840"/>
              <a:gd name="connsiteY3" fmla="*/ 604134 h 1240206"/>
              <a:gd name="connsiteX4" fmla="*/ 1172816 w 1388840"/>
              <a:gd name="connsiteY4" fmla="*/ 964175 h 1240206"/>
              <a:gd name="connsiteX5" fmla="*/ 1244824 w 1388840"/>
              <a:gd name="connsiteY5" fmla="*/ 1180199 h 1240206"/>
              <a:gd name="connsiteX6" fmla="*/ 740767 w 1388840"/>
              <a:gd name="connsiteY6" fmla="*/ 676142 h 1240206"/>
              <a:gd name="connsiteX7" fmla="*/ 308720 w 1388840"/>
              <a:gd name="connsiteY7" fmla="*/ 604135 h 1240206"/>
              <a:gd name="connsiteX8" fmla="*/ 236712 w 1388840"/>
              <a:gd name="connsiteY8" fmla="*/ 244095 h 1240206"/>
              <a:gd name="connsiteX9" fmla="*/ 92696 w 1388840"/>
              <a:gd name="connsiteY9" fmla="*/ 316103 h 1240206"/>
              <a:gd name="connsiteX10" fmla="*/ 20687 w 1388840"/>
              <a:gd name="connsiteY10" fmla="*/ 244095 h 1240206"/>
              <a:gd name="connsiteX11" fmla="*/ 452736 w 1388840"/>
              <a:gd name="connsiteY11" fmla="*/ 100079 h 1240206"/>
              <a:gd name="connsiteX12" fmla="*/ 812776 w 1388840"/>
              <a:gd name="connsiteY12" fmla="*/ 28071 h 1240206"/>
              <a:gd name="connsiteX0" fmla="*/ 1100810 w 1397278"/>
              <a:gd name="connsiteY0" fmla="*/ 100079 h 1240206"/>
              <a:gd name="connsiteX1" fmla="*/ 884784 w 1397278"/>
              <a:gd name="connsiteY1" fmla="*/ 172087 h 1240206"/>
              <a:gd name="connsiteX2" fmla="*/ 668760 w 1397278"/>
              <a:gd name="connsiteY2" fmla="*/ 172087 h 1240206"/>
              <a:gd name="connsiteX3" fmla="*/ 812779 w 1397278"/>
              <a:gd name="connsiteY3" fmla="*/ 604134 h 1240206"/>
              <a:gd name="connsiteX4" fmla="*/ 1172816 w 1397278"/>
              <a:gd name="connsiteY4" fmla="*/ 964175 h 1240206"/>
              <a:gd name="connsiteX5" fmla="*/ 1244824 w 1397278"/>
              <a:gd name="connsiteY5" fmla="*/ 1180199 h 1240206"/>
              <a:gd name="connsiteX6" fmla="*/ 740767 w 1397278"/>
              <a:gd name="connsiteY6" fmla="*/ 676142 h 1240206"/>
              <a:gd name="connsiteX7" fmla="*/ 308720 w 1397278"/>
              <a:gd name="connsiteY7" fmla="*/ 604135 h 1240206"/>
              <a:gd name="connsiteX8" fmla="*/ 236712 w 1397278"/>
              <a:gd name="connsiteY8" fmla="*/ 244095 h 1240206"/>
              <a:gd name="connsiteX9" fmla="*/ 92696 w 1397278"/>
              <a:gd name="connsiteY9" fmla="*/ 316103 h 1240206"/>
              <a:gd name="connsiteX10" fmla="*/ 20687 w 1397278"/>
              <a:gd name="connsiteY10" fmla="*/ 244095 h 1240206"/>
              <a:gd name="connsiteX11" fmla="*/ 452736 w 1397278"/>
              <a:gd name="connsiteY11" fmla="*/ 100079 h 1240206"/>
              <a:gd name="connsiteX12" fmla="*/ 812776 w 1397278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9 w 1397277"/>
              <a:gd name="connsiteY3" fmla="*/ 604134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740767 w 1397277"/>
              <a:gd name="connsiteY6" fmla="*/ 676142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9 w 1397277"/>
              <a:gd name="connsiteY3" fmla="*/ 604134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740767 w 1397277"/>
              <a:gd name="connsiteY6" fmla="*/ 676142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9 w 1397277"/>
              <a:gd name="connsiteY3" fmla="*/ 604134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740768 w 1397277"/>
              <a:gd name="connsiteY6" fmla="*/ 676142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9 w 1397277"/>
              <a:gd name="connsiteY3" fmla="*/ 604134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740768 w 1397277"/>
              <a:gd name="connsiteY6" fmla="*/ 676142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9 w 1397277"/>
              <a:gd name="connsiteY3" fmla="*/ 604134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668760 w 1397277"/>
              <a:gd name="connsiteY6" fmla="*/ 820158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9 w 1397277"/>
              <a:gd name="connsiteY3" fmla="*/ 604134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668760 w 1397277"/>
              <a:gd name="connsiteY6" fmla="*/ 820158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9 w 1397277"/>
              <a:gd name="connsiteY3" fmla="*/ 604134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668760 w 1397277"/>
              <a:gd name="connsiteY6" fmla="*/ 820158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6 w 1397277"/>
              <a:gd name="connsiteY3" fmla="*/ 532126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668760 w 1397277"/>
              <a:gd name="connsiteY6" fmla="*/ 820158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397277"/>
              <a:gd name="connsiteY0" fmla="*/ 100079 h 1240206"/>
              <a:gd name="connsiteX1" fmla="*/ 884784 w 1397277"/>
              <a:gd name="connsiteY1" fmla="*/ 172087 h 1240206"/>
              <a:gd name="connsiteX2" fmla="*/ 668760 w 1397277"/>
              <a:gd name="connsiteY2" fmla="*/ 172087 h 1240206"/>
              <a:gd name="connsiteX3" fmla="*/ 812776 w 1397277"/>
              <a:gd name="connsiteY3" fmla="*/ 532126 h 1240206"/>
              <a:gd name="connsiteX4" fmla="*/ 1172815 w 1397277"/>
              <a:gd name="connsiteY4" fmla="*/ 964174 h 1240206"/>
              <a:gd name="connsiteX5" fmla="*/ 1244824 w 1397277"/>
              <a:gd name="connsiteY5" fmla="*/ 1180199 h 1240206"/>
              <a:gd name="connsiteX6" fmla="*/ 668760 w 1397277"/>
              <a:gd name="connsiteY6" fmla="*/ 820158 h 1240206"/>
              <a:gd name="connsiteX7" fmla="*/ 308720 w 1397277"/>
              <a:gd name="connsiteY7" fmla="*/ 604135 h 1240206"/>
              <a:gd name="connsiteX8" fmla="*/ 236712 w 1397277"/>
              <a:gd name="connsiteY8" fmla="*/ 244095 h 1240206"/>
              <a:gd name="connsiteX9" fmla="*/ 92696 w 1397277"/>
              <a:gd name="connsiteY9" fmla="*/ 316103 h 1240206"/>
              <a:gd name="connsiteX10" fmla="*/ 20687 w 1397277"/>
              <a:gd name="connsiteY10" fmla="*/ 244095 h 1240206"/>
              <a:gd name="connsiteX11" fmla="*/ 452736 w 1397277"/>
              <a:gd name="connsiteY11" fmla="*/ 100079 h 1240206"/>
              <a:gd name="connsiteX12" fmla="*/ 812776 w 1397277"/>
              <a:gd name="connsiteY12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668760 w 1469286"/>
              <a:gd name="connsiteY6" fmla="*/ 820158 h 1240206"/>
              <a:gd name="connsiteX7" fmla="*/ 308720 w 1469286"/>
              <a:gd name="connsiteY7" fmla="*/ 604135 h 1240206"/>
              <a:gd name="connsiteX8" fmla="*/ 236712 w 1469286"/>
              <a:gd name="connsiteY8" fmla="*/ 244095 h 1240206"/>
              <a:gd name="connsiteX9" fmla="*/ 92696 w 1469286"/>
              <a:gd name="connsiteY9" fmla="*/ 316103 h 1240206"/>
              <a:gd name="connsiteX10" fmla="*/ 20687 w 1469286"/>
              <a:gd name="connsiteY10" fmla="*/ 244095 h 1240206"/>
              <a:gd name="connsiteX11" fmla="*/ 452736 w 1469286"/>
              <a:gd name="connsiteY11" fmla="*/ 100079 h 1240206"/>
              <a:gd name="connsiteX12" fmla="*/ 812776 w 1469286"/>
              <a:gd name="connsiteY12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668760 w 1469286"/>
              <a:gd name="connsiteY6" fmla="*/ 820158 h 1240206"/>
              <a:gd name="connsiteX7" fmla="*/ 308720 w 1469286"/>
              <a:gd name="connsiteY7" fmla="*/ 604135 h 1240206"/>
              <a:gd name="connsiteX8" fmla="*/ 236712 w 1469286"/>
              <a:gd name="connsiteY8" fmla="*/ 244095 h 1240206"/>
              <a:gd name="connsiteX9" fmla="*/ 92696 w 1469286"/>
              <a:gd name="connsiteY9" fmla="*/ 316103 h 1240206"/>
              <a:gd name="connsiteX10" fmla="*/ 20687 w 1469286"/>
              <a:gd name="connsiteY10" fmla="*/ 244095 h 1240206"/>
              <a:gd name="connsiteX11" fmla="*/ 452736 w 1469286"/>
              <a:gd name="connsiteY11" fmla="*/ 100079 h 1240206"/>
              <a:gd name="connsiteX12" fmla="*/ 812776 w 1469286"/>
              <a:gd name="connsiteY12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308720 w 1469286"/>
              <a:gd name="connsiteY7" fmla="*/ 604135 h 1240206"/>
              <a:gd name="connsiteX8" fmla="*/ 236712 w 1469286"/>
              <a:gd name="connsiteY8" fmla="*/ 244095 h 1240206"/>
              <a:gd name="connsiteX9" fmla="*/ 92696 w 1469286"/>
              <a:gd name="connsiteY9" fmla="*/ 316103 h 1240206"/>
              <a:gd name="connsiteX10" fmla="*/ 20687 w 1469286"/>
              <a:gd name="connsiteY10" fmla="*/ 244095 h 1240206"/>
              <a:gd name="connsiteX11" fmla="*/ 452736 w 1469286"/>
              <a:gd name="connsiteY11" fmla="*/ 100079 h 1240206"/>
              <a:gd name="connsiteX12" fmla="*/ 812776 w 1469286"/>
              <a:gd name="connsiteY12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308720 w 1469286"/>
              <a:gd name="connsiteY7" fmla="*/ 604135 h 1240206"/>
              <a:gd name="connsiteX8" fmla="*/ 236712 w 1469286"/>
              <a:gd name="connsiteY8" fmla="*/ 244095 h 1240206"/>
              <a:gd name="connsiteX9" fmla="*/ 92696 w 1469286"/>
              <a:gd name="connsiteY9" fmla="*/ 316103 h 1240206"/>
              <a:gd name="connsiteX10" fmla="*/ 20687 w 1469286"/>
              <a:gd name="connsiteY10" fmla="*/ 244095 h 1240206"/>
              <a:gd name="connsiteX11" fmla="*/ 452736 w 1469286"/>
              <a:gd name="connsiteY11" fmla="*/ 100079 h 1240206"/>
              <a:gd name="connsiteX12" fmla="*/ 812776 w 1469286"/>
              <a:gd name="connsiteY12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308720 w 1469286"/>
              <a:gd name="connsiteY7" fmla="*/ 604135 h 1240206"/>
              <a:gd name="connsiteX8" fmla="*/ 236712 w 1469286"/>
              <a:gd name="connsiteY8" fmla="*/ 244095 h 1240206"/>
              <a:gd name="connsiteX9" fmla="*/ 92696 w 1469286"/>
              <a:gd name="connsiteY9" fmla="*/ 316103 h 1240206"/>
              <a:gd name="connsiteX10" fmla="*/ 20687 w 1469286"/>
              <a:gd name="connsiteY10" fmla="*/ 244095 h 1240206"/>
              <a:gd name="connsiteX11" fmla="*/ 452736 w 1469286"/>
              <a:gd name="connsiteY11" fmla="*/ 100079 h 1240206"/>
              <a:gd name="connsiteX12" fmla="*/ 812776 w 1469286"/>
              <a:gd name="connsiteY12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308720 w 1469286"/>
              <a:gd name="connsiteY7" fmla="*/ 604135 h 1240206"/>
              <a:gd name="connsiteX8" fmla="*/ 236712 w 1469286"/>
              <a:gd name="connsiteY8" fmla="*/ 244095 h 1240206"/>
              <a:gd name="connsiteX9" fmla="*/ 92696 w 1469286"/>
              <a:gd name="connsiteY9" fmla="*/ 316103 h 1240206"/>
              <a:gd name="connsiteX10" fmla="*/ 20687 w 1469286"/>
              <a:gd name="connsiteY10" fmla="*/ 244095 h 1240206"/>
              <a:gd name="connsiteX11" fmla="*/ 452736 w 1469286"/>
              <a:gd name="connsiteY11" fmla="*/ 100079 h 1240206"/>
              <a:gd name="connsiteX12" fmla="*/ 812776 w 1469286"/>
              <a:gd name="connsiteY12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308720 w 1469286"/>
              <a:gd name="connsiteY7" fmla="*/ 604135 h 1240206"/>
              <a:gd name="connsiteX8" fmla="*/ 236712 w 1469286"/>
              <a:gd name="connsiteY8" fmla="*/ 244095 h 1240206"/>
              <a:gd name="connsiteX9" fmla="*/ 92696 w 1469286"/>
              <a:gd name="connsiteY9" fmla="*/ 316103 h 1240206"/>
              <a:gd name="connsiteX10" fmla="*/ 20687 w 1469286"/>
              <a:gd name="connsiteY10" fmla="*/ 244095 h 1240206"/>
              <a:gd name="connsiteX11" fmla="*/ 452736 w 1469286"/>
              <a:gd name="connsiteY11" fmla="*/ 100079 h 1240206"/>
              <a:gd name="connsiteX12" fmla="*/ 812776 w 1469286"/>
              <a:gd name="connsiteY12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1691 w 1469286"/>
              <a:gd name="connsiteY7" fmla="*/ 616586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668759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668759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668759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668759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668759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740767 w 1469286"/>
              <a:gd name="connsiteY6" fmla="*/ 604134 h 1240206"/>
              <a:gd name="connsiteX7" fmla="*/ 596751 w 1469286"/>
              <a:gd name="connsiteY7" fmla="*/ 676142 h 1240206"/>
              <a:gd name="connsiteX8" fmla="*/ 308720 w 1469286"/>
              <a:gd name="connsiteY8" fmla="*/ 604135 h 1240206"/>
              <a:gd name="connsiteX9" fmla="*/ 236712 w 1469286"/>
              <a:gd name="connsiteY9" fmla="*/ 244095 h 1240206"/>
              <a:gd name="connsiteX10" fmla="*/ 92696 w 1469286"/>
              <a:gd name="connsiteY10" fmla="*/ 316103 h 1240206"/>
              <a:gd name="connsiteX11" fmla="*/ 20687 w 1469286"/>
              <a:gd name="connsiteY11" fmla="*/ 244095 h 1240206"/>
              <a:gd name="connsiteX12" fmla="*/ 452736 w 1469286"/>
              <a:gd name="connsiteY12" fmla="*/ 100079 h 1240206"/>
              <a:gd name="connsiteX13" fmla="*/ 812776 w 1469286"/>
              <a:gd name="connsiteY13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956791 w 1469286"/>
              <a:gd name="connsiteY6" fmla="*/ 820158 h 1240206"/>
              <a:gd name="connsiteX7" fmla="*/ 740767 w 1469286"/>
              <a:gd name="connsiteY7" fmla="*/ 604134 h 1240206"/>
              <a:gd name="connsiteX8" fmla="*/ 596751 w 1469286"/>
              <a:gd name="connsiteY8" fmla="*/ 676142 h 1240206"/>
              <a:gd name="connsiteX9" fmla="*/ 308720 w 1469286"/>
              <a:gd name="connsiteY9" fmla="*/ 604135 h 1240206"/>
              <a:gd name="connsiteX10" fmla="*/ 236712 w 1469286"/>
              <a:gd name="connsiteY10" fmla="*/ 244095 h 1240206"/>
              <a:gd name="connsiteX11" fmla="*/ 92696 w 1469286"/>
              <a:gd name="connsiteY11" fmla="*/ 316103 h 1240206"/>
              <a:gd name="connsiteX12" fmla="*/ 20687 w 1469286"/>
              <a:gd name="connsiteY12" fmla="*/ 244095 h 1240206"/>
              <a:gd name="connsiteX13" fmla="*/ 452736 w 1469286"/>
              <a:gd name="connsiteY13" fmla="*/ 100079 h 1240206"/>
              <a:gd name="connsiteX14" fmla="*/ 812776 w 1469286"/>
              <a:gd name="connsiteY14" fmla="*/ 28071 h 1240206"/>
              <a:gd name="connsiteX0" fmla="*/ 1100810 w 1469286"/>
              <a:gd name="connsiteY0" fmla="*/ 100079 h 1240206"/>
              <a:gd name="connsiteX1" fmla="*/ 884784 w 1469286"/>
              <a:gd name="connsiteY1" fmla="*/ 172087 h 1240206"/>
              <a:gd name="connsiteX2" fmla="*/ 668760 w 1469286"/>
              <a:gd name="connsiteY2" fmla="*/ 172087 h 1240206"/>
              <a:gd name="connsiteX3" fmla="*/ 812776 w 1469286"/>
              <a:gd name="connsiteY3" fmla="*/ 532126 h 1240206"/>
              <a:gd name="connsiteX4" fmla="*/ 1244824 w 1469286"/>
              <a:gd name="connsiteY4" fmla="*/ 964174 h 1240206"/>
              <a:gd name="connsiteX5" fmla="*/ 1244824 w 1469286"/>
              <a:gd name="connsiteY5" fmla="*/ 1180199 h 1240206"/>
              <a:gd name="connsiteX6" fmla="*/ 1106041 w 1469286"/>
              <a:gd name="connsiteY6" fmla="*/ 1022986 h 1240206"/>
              <a:gd name="connsiteX7" fmla="*/ 956791 w 1469286"/>
              <a:gd name="connsiteY7" fmla="*/ 820158 h 1240206"/>
              <a:gd name="connsiteX8" fmla="*/ 740767 w 1469286"/>
              <a:gd name="connsiteY8" fmla="*/ 604134 h 1240206"/>
              <a:gd name="connsiteX9" fmla="*/ 596751 w 1469286"/>
              <a:gd name="connsiteY9" fmla="*/ 676142 h 1240206"/>
              <a:gd name="connsiteX10" fmla="*/ 308720 w 1469286"/>
              <a:gd name="connsiteY10" fmla="*/ 604135 h 1240206"/>
              <a:gd name="connsiteX11" fmla="*/ 236712 w 1469286"/>
              <a:gd name="connsiteY11" fmla="*/ 244095 h 1240206"/>
              <a:gd name="connsiteX12" fmla="*/ 92696 w 1469286"/>
              <a:gd name="connsiteY12" fmla="*/ 316103 h 1240206"/>
              <a:gd name="connsiteX13" fmla="*/ 20687 w 1469286"/>
              <a:gd name="connsiteY13" fmla="*/ 244095 h 1240206"/>
              <a:gd name="connsiteX14" fmla="*/ 452736 w 1469286"/>
              <a:gd name="connsiteY14" fmla="*/ 100079 h 1240206"/>
              <a:gd name="connsiteX15" fmla="*/ 812776 w 1469286"/>
              <a:gd name="connsiteY15" fmla="*/ 28071 h 1240206"/>
              <a:gd name="connsiteX0" fmla="*/ 1100810 w 1469286"/>
              <a:gd name="connsiteY0" fmla="*/ 100079 h 1744261"/>
              <a:gd name="connsiteX1" fmla="*/ 884784 w 1469286"/>
              <a:gd name="connsiteY1" fmla="*/ 172087 h 1744261"/>
              <a:gd name="connsiteX2" fmla="*/ 668760 w 1469286"/>
              <a:gd name="connsiteY2" fmla="*/ 172087 h 1744261"/>
              <a:gd name="connsiteX3" fmla="*/ 812776 w 1469286"/>
              <a:gd name="connsiteY3" fmla="*/ 532126 h 1744261"/>
              <a:gd name="connsiteX4" fmla="*/ 1244824 w 1469286"/>
              <a:gd name="connsiteY4" fmla="*/ 964174 h 1744261"/>
              <a:gd name="connsiteX5" fmla="*/ 1244824 w 1469286"/>
              <a:gd name="connsiteY5" fmla="*/ 1180199 h 1744261"/>
              <a:gd name="connsiteX6" fmla="*/ 668759 w 1469286"/>
              <a:gd name="connsiteY6" fmla="*/ 1684254 h 1744261"/>
              <a:gd name="connsiteX7" fmla="*/ 956791 w 1469286"/>
              <a:gd name="connsiteY7" fmla="*/ 820158 h 1744261"/>
              <a:gd name="connsiteX8" fmla="*/ 740767 w 1469286"/>
              <a:gd name="connsiteY8" fmla="*/ 604134 h 1744261"/>
              <a:gd name="connsiteX9" fmla="*/ 596751 w 1469286"/>
              <a:gd name="connsiteY9" fmla="*/ 676142 h 1744261"/>
              <a:gd name="connsiteX10" fmla="*/ 308720 w 1469286"/>
              <a:gd name="connsiteY10" fmla="*/ 604135 h 1744261"/>
              <a:gd name="connsiteX11" fmla="*/ 236712 w 1469286"/>
              <a:gd name="connsiteY11" fmla="*/ 244095 h 1744261"/>
              <a:gd name="connsiteX12" fmla="*/ 92696 w 1469286"/>
              <a:gd name="connsiteY12" fmla="*/ 316103 h 1744261"/>
              <a:gd name="connsiteX13" fmla="*/ 20687 w 1469286"/>
              <a:gd name="connsiteY13" fmla="*/ 244095 h 1744261"/>
              <a:gd name="connsiteX14" fmla="*/ 452736 w 1469286"/>
              <a:gd name="connsiteY14" fmla="*/ 100079 h 1744261"/>
              <a:gd name="connsiteX15" fmla="*/ 812776 w 1469286"/>
              <a:gd name="connsiteY15" fmla="*/ 28071 h 1744261"/>
              <a:gd name="connsiteX0" fmla="*/ 1100810 w 1469286"/>
              <a:gd name="connsiteY0" fmla="*/ 100079 h 1765684"/>
              <a:gd name="connsiteX1" fmla="*/ 884784 w 1469286"/>
              <a:gd name="connsiteY1" fmla="*/ 172087 h 1765684"/>
              <a:gd name="connsiteX2" fmla="*/ 668760 w 1469286"/>
              <a:gd name="connsiteY2" fmla="*/ 172087 h 1765684"/>
              <a:gd name="connsiteX3" fmla="*/ 812776 w 1469286"/>
              <a:gd name="connsiteY3" fmla="*/ 532126 h 1765684"/>
              <a:gd name="connsiteX4" fmla="*/ 1244824 w 1469286"/>
              <a:gd name="connsiteY4" fmla="*/ 964174 h 1765684"/>
              <a:gd name="connsiteX5" fmla="*/ 1244824 w 1469286"/>
              <a:gd name="connsiteY5" fmla="*/ 1180199 h 1765684"/>
              <a:gd name="connsiteX6" fmla="*/ 1125091 w 1469286"/>
              <a:gd name="connsiteY6" fmla="*/ 1308736 h 1765684"/>
              <a:gd name="connsiteX7" fmla="*/ 668759 w 1469286"/>
              <a:gd name="connsiteY7" fmla="*/ 1684254 h 1765684"/>
              <a:gd name="connsiteX8" fmla="*/ 956791 w 1469286"/>
              <a:gd name="connsiteY8" fmla="*/ 820158 h 1765684"/>
              <a:gd name="connsiteX9" fmla="*/ 740767 w 1469286"/>
              <a:gd name="connsiteY9" fmla="*/ 604134 h 1765684"/>
              <a:gd name="connsiteX10" fmla="*/ 596751 w 1469286"/>
              <a:gd name="connsiteY10" fmla="*/ 676142 h 1765684"/>
              <a:gd name="connsiteX11" fmla="*/ 308720 w 1469286"/>
              <a:gd name="connsiteY11" fmla="*/ 604135 h 1765684"/>
              <a:gd name="connsiteX12" fmla="*/ 236712 w 1469286"/>
              <a:gd name="connsiteY12" fmla="*/ 244095 h 1765684"/>
              <a:gd name="connsiteX13" fmla="*/ 92696 w 1469286"/>
              <a:gd name="connsiteY13" fmla="*/ 316103 h 1765684"/>
              <a:gd name="connsiteX14" fmla="*/ 20687 w 1469286"/>
              <a:gd name="connsiteY14" fmla="*/ 244095 h 1765684"/>
              <a:gd name="connsiteX15" fmla="*/ 452736 w 1469286"/>
              <a:gd name="connsiteY15" fmla="*/ 100079 h 1765684"/>
              <a:gd name="connsiteX16" fmla="*/ 812776 w 1469286"/>
              <a:gd name="connsiteY16" fmla="*/ 28071 h 1765684"/>
              <a:gd name="connsiteX0" fmla="*/ 1100810 w 1469286"/>
              <a:gd name="connsiteY0" fmla="*/ 100079 h 1780264"/>
              <a:gd name="connsiteX1" fmla="*/ 884784 w 1469286"/>
              <a:gd name="connsiteY1" fmla="*/ 172087 h 1780264"/>
              <a:gd name="connsiteX2" fmla="*/ 668760 w 1469286"/>
              <a:gd name="connsiteY2" fmla="*/ 172087 h 1780264"/>
              <a:gd name="connsiteX3" fmla="*/ 812776 w 1469286"/>
              <a:gd name="connsiteY3" fmla="*/ 532126 h 1780264"/>
              <a:gd name="connsiteX4" fmla="*/ 1244824 w 1469286"/>
              <a:gd name="connsiteY4" fmla="*/ 964174 h 1780264"/>
              <a:gd name="connsiteX5" fmla="*/ 1244824 w 1469286"/>
              <a:gd name="connsiteY5" fmla="*/ 1180199 h 1780264"/>
              <a:gd name="connsiteX6" fmla="*/ 1028799 w 1469286"/>
              <a:gd name="connsiteY6" fmla="*/ 1396221 h 1780264"/>
              <a:gd name="connsiteX7" fmla="*/ 668759 w 1469286"/>
              <a:gd name="connsiteY7" fmla="*/ 1684254 h 1780264"/>
              <a:gd name="connsiteX8" fmla="*/ 956791 w 1469286"/>
              <a:gd name="connsiteY8" fmla="*/ 820158 h 1780264"/>
              <a:gd name="connsiteX9" fmla="*/ 740767 w 1469286"/>
              <a:gd name="connsiteY9" fmla="*/ 604134 h 1780264"/>
              <a:gd name="connsiteX10" fmla="*/ 596751 w 1469286"/>
              <a:gd name="connsiteY10" fmla="*/ 676142 h 1780264"/>
              <a:gd name="connsiteX11" fmla="*/ 308720 w 1469286"/>
              <a:gd name="connsiteY11" fmla="*/ 604135 h 1780264"/>
              <a:gd name="connsiteX12" fmla="*/ 236712 w 1469286"/>
              <a:gd name="connsiteY12" fmla="*/ 244095 h 1780264"/>
              <a:gd name="connsiteX13" fmla="*/ 92696 w 1469286"/>
              <a:gd name="connsiteY13" fmla="*/ 316103 h 1780264"/>
              <a:gd name="connsiteX14" fmla="*/ 20687 w 1469286"/>
              <a:gd name="connsiteY14" fmla="*/ 244095 h 1780264"/>
              <a:gd name="connsiteX15" fmla="*/ 452736 w 1469286"/>
              <a:gd name="connsiteY15" fmla="*/ 100079 h 1780264"/>
              <a:gd name="connsiteX16" fmla="*/ 812776 w 1469286"/>
              <a:gd name="connsiteY16" fmla="*/ 28071 h 1780264"/>
              <a:gd name="connsiteX0" fmla="*/ 1100810 w 1469286"/>
              <a:gd name="connsiteY0" fmla="*/ 100079 h 1780264"/>
              <a:gd name="connsiteX1" fmla="*/ 884784 w 1469286"/>
              <a:gd name="connsiteY1" fmla="*/ 172087 h 1780264"/>
              <a:gd name="connsiteX2" fmla="*/ 668760 w 1469286"/>
              <a:gd name="connsiteY2" fmla="*/ 172087 h 1780264"/>
              <a:gd name="connsiteX3" fmla="*/ 812776 w 1469286"/>
              <a:gd name="connsiteY3" fmla="*/ 532126 h 1780264"/>
              <a:gd name="connsiteX4" fmla="*/ 1244824 w 1469286"/>
              <a:gd name="connsiteY4" fmla="*/ 964174 h 1780264"/>
              <a:gd name="connsiteX5" fmla="*/ 1244823 w 1469286"/>
              <a:gd name="connsiteY5" fmla="*/ 1252205 h 1780264"/>
              <a:gd name="connsiteX6" fmla="*/ 1028799 w 1469286"/>
              <a:gd name="connsiteY6" fmla="*/ 1396221 h 1780264"/>
              <a:gd name="connsiteX7" fmla="*/ 668759 w 1469286"/>
              <a:gd name="connsiteY7" fmla="*/ 1684254 h 1780264"/>
              <a:gd name="connsiteX8" fmla="*/ 956791 w 1469286"/>
              <a:gd name="connsiteY8" fmla="*/ 820158 h 1780264"/>
              <a:gd name="connsiteX9" fmla="*/ 740767 w 1469286"/>
              <a:gd name="connsiteY9" fmla="*/ 604134 h 1780264"/>
              <a:gd name="connsiteX10" fmla="*/ 596751 w 1469286"/>
              <a:gd name="connsiteY10" fmla="*/ 676142 h 1780264"/>
              <a:gd name="connsiteX11" fmla="*/ 308720 w 1469286"/>
              <a:gd name="connsiteY11" fmla="*/ 604135 h 1780264"/>
              <a:gd name="connsiteX12" fmla="*/ 236712 w 1469286"/>
              <a:gd name="connsiteY12" fmla="*/ 244095 h 1780264"/>
              <a:gd name="connsiteX13" fmla="*/ 92696 w 1469286"/>
              <a:gd name="connsiteY13" fmla="*/ 316103 h 1780264"/>
              <a:gd name="connsiteX14" fmla="*/ 20687 w 1469286"/>
              <a:gd name="connsiteY14" fmla="*/ 244095 h 1780264"/>
              <a:gd name="connsiteX15" fmla="*/ 452736 w 1469286"/>
              <a:gd name="connsiteY15" fmla="*/ 100079 h 1780264"/>
              <a:gd name="connsiteX16" fmla="*/ 812776 w 1469286"/>
              <a:gd name="connsiteY16" fmla="*/ 28071 h 1780264"/>
              <a:gd name="connsiteX0" fmla="*/ 1100810 w 1469286"/>
              <a:gd name="connsiteY0" fmla="*/ 100079 h 1780264"/>
              <a:gd name="connsiteX1" fmla="*/ 884784 w 1469286"/>
              <a:gd name="connsiteY1" fmla="*/ 172087 h 1780264"/>
              <a:gd name="connsiteX2" fmla="*/ 668760 w 1469286"/>
              <a:gd name="connsiteY2" fmla="*/ 172087 h 1780264"/>
              <a:gd name="connsiteX3" fmla="*/ 812776 w 1469286"/>
              <a:gd name="connsiteY3" fmla="*/ 532126 h 1780264"/>
              <a:gd name="connsiteX4" fmla="*/ 1244824 w 1469286"/>
              <a:gd name="connsiteY4" fmla="*/ 964174 h 1780264"/>
              <a:gd name="connsiteX5" fmla="*/ 1244823 w 1469286"/>
              <a:gd name="connsiteY5" fmla="*/ 1252205 h 1780264"/>
              <a:gd name="connsiteX6" fmla="*/ 1028799 w 1469286"/>
              <a:gd name="connsiteY6" fmla="*/ 1396221 h 1780264"/>
              <a:gd name="connsiteX7" fmla="*/ 668759 w 1469286"/>
              <a:gd name="connsiteY7" fmla="*/ 1684254 h 1780264"/>
              <a:gd name="connsiteX8" fmla="*/ 956791 w 1469286"/>
              <a:gd name="connsiteY8" fmla="*/ 820158 h 1780264"/>
              <a:gd name="connsiteX9" fmla="*/ 740767 w 1469286"/>
              <a:gd name="connsiteY9" fmla="*/ 604134 h 1780264"/>
              <a:gd name="connsiteX10" fmla="*/ 596751 w 1469286"/>
              <a:gd name="connsiteY10" fmla="*/ 676142 h 1780264"/>
              <a:gd name="connsiteX11" fmla="*/ 308720 w 1469286"/>
              <a:gd name="connsiteY11" fmla="*/ 604135 h 1780264"/>
              <a:gd name="connsiteX12" fmla="*/ 236712 w 1469286"/>
              <a:gd name="connsiteY12" fmla="*/ 244095 h 1780264"/>
              <a:gd name="connsiteX13" fmla="*/ 92696 w 1469286"/>
              <a:gd name="connsiteY13" fmla="*/ 316103 h 1780264"/>
              <a:gd name="connsiteX14" fmla="*/ 20687 w 1469286"/>
              <a:gd name="connsiteY14" fmla="*/ 244095 h 1780264"/>
              <a:gd name="connsiteX15" fmla="*/ 452736 w 1469286"/>
              <a:gd name="connsiteY15" fmla="*/ 100079 h 1780264"/>
              <a:gd name="connsiteX16" fmla="*/ 812776 w 1469286"/>
              <a:gd name="connsiteY16" fmla="*/ 28071 h 1780264"/>
              <a:gd name="connsiteX0" fmla="*/ 1100810 w 1469286"/>
              <a:gd name="connsiteY0" fmla="*/ 100079 h 1780264"/>
              <a:gd name="connsiteX1" fmla="*/ 884784 w 1469286"/>
              <a:gd name="connsiteY1" fmla="*/ 172087 h 1780264"/>
              <a:gd name="connsiteX2" fmla="*/ 668760 w 1469286"/>
              <a:gd name="connsiteY2" fmla="*/ 172087 h 1780264"/>
              <a:gd name="connsiteX3" fmla="*/ 812776 w 1469286"/>
              <a:gd name="connsiteY3" fmla="*/ 532126 h 1780264"/>
              <a:gd name="connsiteX4" fmla="*/ 1244824 w 1469286"/>
              <a:gd name="connsiteY4" fmla="*/ 964174 h 1780264"/>
              <a:gd name="connsiteX5" fmla="*/ 1244823 w 1469286"/>
              <a:gd name="connsiteY5" fmla="*/ 1252205 h 1780264"/>
              <a:gd name="connsiteX6" fmla="*/ 1028799 w 1469286"/>
              <a:gd name="connsiteY6" fmla="*/ 1396221 h 1780264"/>
              <a:gd name="connsiteX7" fmla="*/ 668759 w 1469286"/>
              <a:gd name="connsiteY7" fmla="*/ 1684254 h 1780264"/>
              <a:gd name="connsiteX8" fmla="*/ 956791 w 1469286"/>
              <a:gd name="connsiteY8" fmla="*/ 820158 h 1780264"/>
              <a:gd name="connsiteX9" fmla="*/ 740767 w 1469286"/>
              <a:gd name="connsiteY9" fmla="*/ 604134 h 1780264"/>
              <a:gd name="connsiteX10" fmla="*/ 596751 w 1469286"/>
              <a:gd name="connsiteY10" fmla="*/ 676142 h 1780264"/>
              <a:gd name="connsiteX11" fmla="*/ 308720 w 1469286"/>
              <a:gd name="connsiteY11" fmla="*/ 604135 h 1780264"/>
              <a:gd name="connsiteX12" fmla="*/ 236712 w 1469286"/>
              <a:gd name="connsiteY12" fmla="*/ 244095 h 1780264"/>
              <a:gd name="connsiteX13" fmla="*/ 92696 w 1469286"/>
              <a:gd name="connsiteY13" fmla="*/ 316103 h 1780264"/>
              <a:gd name="connsiteX14" fmla="*/ 20687 w 1469286"/>
              <a:gd name="connsiteY14" fmla="*/ 244095 h 1780264"/>
              <a:gd name="connsiteX15" fmla="*/ 452736 w 1469286"/>
              <a:gd name="connsiteY15" fmla="*/ 100079 h 1780264"/>
              <a:gd name="connsiteX16" fmla="*/ 812776 w 1469286"/>
              <a:gd name="connsiteY16" fmla="*/ 28071 h 1780264"/>
              <a:gd name="connsiteX0" fmla="*/ 1100810 w 1469286"/>
              <a:gd name="connsiteY0" fmla="*/ 100079 h 1689781"/>
              <a:gd name="connsiteX1" fmla="*/ 884784 w 1469286"/>
              <a:gd name="connsiteY1" fmla="*/ 172087 h 1689781"/>
              <a:gd name="connsiteX2" fmla="*/ 668760 w 1469286"/>
              <a:gd name="connsiteY2" fmla="*/ 172087 h 1689781"/>
              <a:gd name="connsiteX3" fmla="*/ 812776 w 1469286"/>
              <a:gd name="connsiteY3" fmla="*/ 532126 h 1689781"/>
              <a:gd name="connsiteX4" fmla="*/ 1244824 w 1469286"/>
              <a:gd name="connsiteY4" fmla="*/ 964174 h 1689781"/>
              <a:gd name="connsiteX5" fmla="*/ 1244823 w 1469286"/>
              <a:gd name="connsiteY5" fmla="*/ 1252205 h 1689781"/>
              <a:gd name="connsiteX6" fmla="*/ 1028799 w 1469286"/>
              <a:gd name="connsiteY6" fmla="*/ 1396221 h 1689781"/>
              <a:gd name="connsiteX7" fmla="*/ 668759 w 1469286"/>
              <a:gd name="connsiteY7" fmla="*/ 1684254 h 1689781"/>
              <a:gd name="connsiteX8" fmla="*/ 756791 w 1469286"/>
              <a:gd name="connsiteY8" fmla="*/ 1429385 h 1689781"/>
              <a:gd name="connsiteX9" fmla="*/ 956791 w 1469286"/>
              <a:gd name="connsiteY9" fmla="*/ 820158 h 1689781"/>
              <a:gd name="connsiteX10" fmla="*/ 740767 w 1469286"/>
              <a:gd name="connsiteY10" fmla="*/ 604134 h 1689781"/>
              <a:gd name="connsiteX11" fmla="*/ 596751 w 1469286"/>
              <a:gd name="connsiteY11" fmla="*/ 676142 h 1689781"/>
              <a:gd name="connsiteX12" fmla="*/ 308720 w 1469286"/>
              <a:gd name="connsiteY12" fmla="*/ 604135 h 1689781"/>
              <a:gd name="connsiteX13" fmla="*/ 236712 w 1469286"/>
              <a:gd name="connsiteY13" fmla="*/ 244095 h 1689781"/>
              <a:gd name="connsiteX14" fmla="*/ 92696 w 1469286"/>
              <a:gd name="connsiteY14" fmla="*/ 316103 h 1689781"/>
              <a:gd name="connsiteX15" fmla="*/ 20687 w 1469286"/>
              <a:gd name="connsiteY15" fmla="*/ 244095 h 1689781"/>
              <a:gd name="connsiteX16" fmla="*/ 452736 w 1469286"/>
              <a:gd name="connsiteY16" fmla="*/ 100079 h 1689781"/>
              <a:gd name="connsiteX17" fmla="*/ 812776 w 1469286"/>
              <a:gd name="connsiteY17" fmla="*/ 28071 h 1689781"/>
              <a:gd name="connsiteX0" fmla="*/ 1100810 w 1469286"/>
              <a:gd name="connsiteY0" fmla="*/ 100079 h 1696255"/>
              <a:gd name="connsiteX1" fmla="*/ 884784 w 1469286"/>
              <a:gd name="connsiteY1" fmla="*/ 172087 h 1696255"/>
              <a:gd name="connsiteX2" fmla="*/ 668760 w 1469286"/>
              <a:gd name="connsiteY2" fmla="*/ 172087 h 1696255"/>
              <a:gd name="connsiteX3" fmla="*/ 812776 w 1469286"/>
              <a:gd name="connsiteY3" fmla="*/ 532126 h 1696255"/>
              <a:gd name="connsiteX4" fmla="*/ 1244824 w 1469286"/>
              <a:gd name="connsiteY4" fmla="*/ 964174 h 1696255"/>
              <a:gd name="connsiteX5" fmla="*/ 1244823 w 1469286"/>
              <a:gd name="connsiteY5" fmla="*/ 1252205 h 1696255"/>
              <a:gd name="connsiteX6" fmla="*/ 1028799 w 1469286"/>
              <a:gd name="connsiteY6" fmla="*/ 1396221 h 1696255"/>
              <a:gd name="connsiteX7" fmla="*/ 668759 w 1469286"/>
              <a:gd name="connsiteY7" fmla="*/ 1684254 h 1696255"/>
              <a:gd name="connsiteX8" fmla="*/ 596751 w 1469286"/>
              <a:gd name="connsiteY8" fmla="*/ 1324214 h 1696255"/>
              <a:gd name="connsiteX9" fmla="*/ 956791 w 1469286"/>
              <a:gd name="connsiteY9" fmla="*/ 820158 h 1696255"/>
              <a:gd name="connsiteX10" fmla="*/ 740767 w 1469286"/>
              <a:gd name="connsiteY10" fmla="*/ 604134 h 1696255"/>
              <a:gd name="connsiteX11" fmla="*/ 596751 w 1469286"/>
              <a:gd name="connsiteY11" fmla="*/ 676142 h 1696255"/>
              <a:gd name="connsiteX12" fmla="*/ 308720 w 1469286"/>
              <a:gd name="connsiteY12" fmla="*/ 604135 h 1696255"/>
              <a:gd name="connsiteX13" fmla="*/ 236712 w 1469286"/>
              <a:gd name="connsiteY13" fmla="*/ 244095 h 1696255"/>
              <a:gd name="connsiteX14" fmla="*/ 92696 w 1469286"/>
              <a:gd name="connsiteY14" fmla="*/ 316103 h 1696255"/>
              <a:gd name="connsiteX15" fmla="*/ 20687 w 1469286"/>
              <a:gd name="connsiteY15" fmla="*/ 244095 h 1696255"/>
              <a:gd name="connsiteX16" fmla="*/ 452736 w 1469286"/>
              <a:gd name="connsiteY16" fmla="*/ 100079 h 1696255"/>
              <a:gd name="connsiteX17" fmla="*/ 812776 w 1469286"/>
              <a:gd name="connsiteY17" fmla="*/ 28071 h 1696255"/>
              <a:gd name="connsiteX0" fmla="*/ 1100810 w 1469286"/>
              <a:gd name="connsiteY0" fmla="*/ 100079 h 1696255"/>
              <a:gd name="connsiteX1" fmla="*/ 884784 w 1469286"/>
              <a:gd name="connsiteY1" fmla="*/ 172087 h 1696255"/>
              <a:gd name="connsiteX2" fmla="*/ 668760 w 1469286"/>
              <a:gd name="connsiteY2" fmla="*/ 172087 h 1696255"/>
              <a:gd name="connsiteX3" fmla="*/ 812776 w 1469286"/>
              <a:gd name="connsiteY3" fmla="*/ 532126 h 1696255"/>
              <a:gd name="connsiteX4" fmla="*/ 1244824 w 1469286"/>
              <a:gd name="connsiteY4" fmla="*/ 964174 h 1696255"/>
              <a:gd name="connsiteX5" fmla="*/ 1244823 w 1469286"/>
              <a:gd name="connsiteY5" fmla="*/ 1252205 h 1696255"/>
              <a:gd name="connsiteX6" fmla="*/ 1028799 w 1469286"/>
              <a:gd name="connsiteY6" fmla="*/ 1396221 h 1696255"/>
              <a:gd name="connsiteX7" fmla="*/ 668759 w 1469286"/>
              <a:gd name="connsiteY7" fmla="*/ 1684254 h 1696255"/>
              <a:gd name="connsiteX8" fmla="*/ 596751 w 1469286"/>
              <a:gd name="connsiteY8" fmla="*/ 1324214 h 1696255"/>
              <a:gd name="connsiteX9" fmla="*/ 956791 w 1469286"/>
              <a:gd name="connsiteY9" fmla="*/ 820158 h 1696255"/>
              <a:gd name="connsiteX10" fmla="*/ 740767 w 1469286"/>
              <a:gd name="connsiteY10" fmla="*/ 604134 h 1696255"/>
              <a:gd name="connsiteX11" fmla="*/ 596751 w 1469286"/>
              <a:gd name="connsiteY11" fmla="*/ 676142 h 1696255"/>
              <a:gd name="connsiteX12" fmla="*/ 308720 w 1469286"/>
              <a:gd name="connsiteY12" fmla="*/ 604135 h 1696255"/>
              <a:gd name="connsiteX13" fmla="*/ 236712 w 1469286"/>
              <a:gd name="connsiteY13" fmla="*/ 244095 h 1696255"/>
              <a:gd name="connsiteX14" fmla="*/ 92696 w 1469286"/>
              <a:gd name="connsiteY14" fmla="*/ 316103 h 1696255"/>
              <a:gd name="connsiteX15" fmla="*/ 20687 w 1469286"/>
              <a:gd name="connsiteY15" fmla="*/ 244095 h 1696255"/>
              <a:gd name="connsiteX16" fmla="*/ 452736 w 1469286"/>
              <a:gd name="connsiteY16" fmla="*/ 100079 h 1696255"/>
              <a:gd name="connsiteX17" fmla="*/ 812776 w 1469286"/>
              <a:gd name="connsiteY17" fmla="*/ 28071 h 1696255"/>
              <a:gd name="connsiteX0" fmla="*/ 1100810 w 1469286"/>
              <a:gd name="connsiteY0" fmla="*/ 100079 h 1696255"/>
              <a:gd name="connsiteX1" fmla="*/ 884784 w 1469286"/>
              <a:gd name="connsiteY1" fmla="*/ 172087 h 1696255"/>
              <a:gd name="connsiteX2" fmla="*/ 668760 w 1469286"/>
              <a:gd name="connsiteY2" fmla="*/ 172087 h 1696255"/>
              <a:gd name="connsiteX3" fmla="*/ 812776 w 1469286"/>
              <a:gd name="connsiteY3" fmla="*/ 532126 h 1696255"/>
              <a:gd name="connsiteX4" fmla="*/ 1244824 w 1469286"/>
              <a:gd name="connsiteY4" fmla="*/ 964174 h 1696255"/>
              <a:gd name="connsiteX5" fmla="*/ 1244823 w 1469286"/>
              <a:gd name="connsiteY5" fmla="*/ 1252205 h 1696255"/>
              <a:gd name="connsiteX6" fmla="*/ 1028799 w 1469286"/>
              <a:gd name="connsiteY6" fmla="*/ 1396221 h 1696255"/>
              <a:gd name="connsiteX7" fmla="*/ 668759 w 1469286"/>
              <a:gd name="connsiteY7" fmla="*/ 1684254 h 1696255"/>
              <a:gd name="connsiteX8" fmla="*/ 596751 w 1469286"/>
              <a:gd name="connsiteY8" fmla="*/ 1324214 h 1696255"/>
              <a:gd name="connsiteX9" fmla="*/ 956791 w 1469286"/>
              <a:gd name="connsiteY9" fmla="*/ 820158 h 1696255"/>
              <a:gd name="connsiteX10" fmla="*/ 740767 w 1469286"/>
              <a:gd name="connsiteY10" fmla="*/ 604134 h 1696255"/>
              <a:gd name="connsiteX11" fmla="*/ 596751 w 1469286"/>
              <a:gd name="connsiteY11" fmla="*/ 676142 h 1696255"/>
              <a:gd name="connsiteX12" fmla="*/ 308720 w 1469286"/>
              <a:gd name="connsiteY12" fmla="*/ 604135 h 1696255"/>
              <a:gd name="connsiteX13" fmla="*/ 236712 w 1469286"/>
              <a:gd name="connsiteY13" fmla="*/ 244095 h 1696255"/>
              <a:gd name="connsiteX14" fmla="*/ 92696 w 1469286"/>
              <a:gd name="connsiteY14" fmla="*/ 316103 h 1696255"/>
              <a:gd name="connsiteX15" fmla="*/ 20687 w 1469286"/>
              <a:gd name="connsiteY15" fmla="*/ 244095 h 1696255"/>
              <a:gd name="connsiteX16" fmla="*/ 452736 w 1469286"/>
              <a:gd name="connsiteY16" fmla="*/ 100079 h 1696255"/>
              <a:gd name="connsiteX17" fmla="*/ 812776 w 1469286"/>
              <a:gd name="connsiteY17" fmla="*/ 28071 h 1696255"/>
              <a:gd name="connsiteX0" fmla="*/ 1100810 w 1469286"/>
              <a:gd name="connsiteY0" fmla="*/ 100079 h 1714437"/>
              <a:gd name="connsiteX1" fmla="*/ 884784 w 1469286"/>
              <a:gd name="connsiteY1" fmla="*/ 172087 h 1714437"/>
              <a:gd name="connsiteX2" fmla="*/ 668760 w 1469286"/>
              <a:gd name="connsiteY2" fmla="*/ 172087 h 1714437"/>
              <a:gd name="connsiteX3" fmla="*/ 812776 w 1469286"/>
              <a:gd name="connsiteY3" fmla="*/ 532126 h 1714437"/>
              <a:gd name="connsiteX4" fmla="*/ 1244824 w 1469286"/>
              <a:gd name="connsiteY4" fmla="*/ 964174 h 1714437"/>
              <a:gd name="connsiteX5" fmla="*/ 1244823 w 1469286"/>
              <a:gd name="connsiteY5" fmla="*/ 1252205 h 1714437"/>
              <a:gd name="connsiteX6" fmla="*/ 1028799 w 1469286"/>
              <a:gd name="connsiteY6" fmla="*/ 1396221 h 1714437"/>
              <a:gd name="connsiteX7" fmla="*/ 668759 w 1469286"/>
              <a:gd name="connsiteY7" fmla="*/ 1684254 h 1714437"/>
              <a:gd name="connsiteX8" fmla="*/ 596751 w 1469286"/>
              <a:gd name="connsiteY8" fmla="*/ 1324214 h 1714437"/>
              <a:gd name="connsiteX9" fmla="*/ 956791 w 1469286"/>
              <a:gd name="connsiteY9" fmla="*/ 820158 h 1714437"/>
              <a:gd name="connsiteX10" fmla="*/ 740767 w 1469286"/>
              <a:gd name="connsiteY10" fmla="*/ 604134 h 1714437"/>
              <a:gd name="connsiteX11" fmla="*/ 596751 w 1469286"/>
              <a:gd name="connsiteY11" fmla="*/ 676142 h 1714437"/>
              <a:gd name="connsiteX12" fmla="*/ 308720 w 1469286"/>
              <a:gd name="connsiteY12" fmla="*/ 604135 h 1714437"/>
              <a:gd name="connsiteX13" fmla="*/ 236712 w 1469286"/>
              <a:gd name="connsiteY13" fmla="*/ 244095 h 1714437"/>
              <a:gd name="connsiteX14" fmla="*/ 92696 w 1469286"/>
              <a:gd name="connsiteY14" fmla="*/ 316103 h 1714437"/>
              <a:gd name="connsiteX15" fmla="*/ 20687 w 1469286"/>
              <a:gd name="connsiteY15" fmla="*/ 244095 h 1714437"/>
              <a:gd name="connsiteX16" fmla="*/ 452736 w 1469286"/>
              <a:gd name="connsiteY16" fmla="*/ 100079 h 1714437"/>
              <a:gd name="connsiteX17" fmla="*/ 812776 w 1469286"/>
              <a:gd name="connsiteY17" fmla="*/ 28071 h 1714437"/>
              <a:gd name="connsiteX0" fmla="*/ 1100810 w 1469286"/>
              <a:gd name="connsiteY0" fmla="*/ 100079 h 1714437"/>
              <a:gd name="connsiteX1" fmla="*/ 884784 w 1469286"/>
              <a:gd name="connsiteY1" fmla="*/ 172087 h 1714437"/>
              <a:gd name="connsiteX2" fmla="*/ 668760 w 1469286"/>
              <a:gd name="connsiteY2" fmla="*/ 172087 h 1714437"/>
              <a:gd name="connsiteX3" fmla="*/ 812776 w 1469286"/>
              <a:gd name="connsiteY3" fmla="*/ 532126 h 1714437"/>
              <a:gd name="connsiteX4" fmla="*/ 1244824 w 1469286"/>
              <a:gd name="connsiteY4" fmla="*/ 964174 h 1714437"/>
              <a:gd name="connsiteX5" fmla="*/ 1244823 w 1469286"/>
              <a:gd name="connsiteY5" fmla="*/ 1252205 h 1714437"/>
              <a:gd name="connsiteX6" fmla="*/ 1028799 w 1469286"/>
              <a:gd name="connsiteY6" fmla="*/ 1396221 h 1714437"/>
              <a:gd name="connsiteX7" fmla="*/ 668759 w 1469286"/>
              <a:gd name="connsiteY7" fmla="*/ 1684254 h 1714437"/>
              <a:gd name="connsiteX8" fmla="*/ 596751 w 1469286"/>
              <a:gd name="connsiteY8" fmla="*/ 1324214 h 1714437"/>
              <a:gd name="connsiteX9" fmla="*/ 956791 w 1469286"/>
              <a:gd name="connsiteY9" fmla="*/ 820158 h 1714437"/>
              <a:gd name="connsiteX10" fmla="*/ 740767 w 1469286"/>
              <a:gd name="connsiteY10" fmla="*/ 604134 h 1714437"/>
              <a:gd name="connsiteX11" fmla="*/ 596751 w 1469286"/>
              <a:gd name="connsiteY11" fmla="*/ 676142 h 1714437"/>
              <a:gd name="connsiteX12" fmla="*/ 308720 w 1469286"/>
              <a:gd name="connsiteY12" fmla="*/ 604135 h 1714437"/>
              <a:gd name="connsiteX13" fmla="*/ 236712 w 1469286"/>
              <a:gd name="connsiteY13" fmla="*/ 244095 h 1714437"/>
              <a:gd name="connsiteX14" fmla="*/ 92696 w 1469286"/>
              <a:gd name="connsiteY14" fmla="*/ 316103 h 1714437"/>
              <a:gd name="connsiteX15" fmla="*/ 20687 w 1469286"/>
              <a:gd name="connsiteY15" fmla="*/ 244095 h 1714437"/>
              <a:gd name="connsiteX16" fmla="*/ 452736 w 1469286"/>
              <a:gd name="connsiteY16" fmla="*/ 100079 h 1714437"/>
              <a:gd name="connsiteX17" fmla="*/ 812776 w 1469286"/>
              <a:gd name="connsiteY17" fmla="*/ 28071 h 1714437"/>
              <a:gd name="connsiteX0" fmla="*/ 1100810 w 1469286"/>
              <a:gd name="connsiteY0" fmla="*/ 100079 h 1714437"/>
              <a:gd name="connsiteX1" fmla="*/ 884784 w 1469286"/>
              <a:gd name="connsiteY1" fmla="*/ 172087 h 1714437"/>
              <a:gd name="connsiteX2" fmla="*/ 668760 w 1469286"/>
              <a:gd name="connsiteY2" fmla="*/ 172087 h 1714437"/>
              <a:gd name="connsiteX3" fmla="*/ 812776 w 1469286"/>
              <a:gd name="connsiteY3" fmla="*/ 532126 h 1714437"/>
              <a:gd name="connsiteX4" fmla="*/ 1244824 w 1469286"/>
              <a:gd name="connsiteY4" fmla="*/ 964174 h 1714437"/>
              <a:gd name="connsiteX5" fmla="*/ 1244823 w 1469286"/>
              <a:gd name="connsiteY5" fmla="*/ 1252205 h 1714437"/>
              <a:gd name="connsiteX6" fmla="*/ 1028799 w 1469286"/>
              <a:gd name="connsiteY6" fmla="*/ 1396221 h 1714437"/>
              <a:gd name="connsiteX7" fmla="*/ 668759 w 1469286"/>
              <a:gd name="connsiteY7" fmla="*/ 1684254 h 1714437"/>
              <a:gd name="connsiteX8" fmla="*/ 596751 w 1469286"/>
              <a:gd name="connsiteY8" fmla="*/ 1180198 h 1714437"/>
              <a:gd name="connsiteX9" fmla="*/ 956791 w 1469286"/>
              <a:gd name="connsiteY9" fmla="*/ 820158 h 1714437"/>
              <a:gd name="connsiteX10" fmla="*/ 740767 w 1469286"/>
              <a:gd name="connsiteY10" fmla="*/ 604134 h 1714437"/>
              <a:gd name="connsiteX11" fmla="*/ 596751 w 1469286"/>
              <a:gd name="connsiteY11" fmla="*/ 676142 h 1714437"/>
              <a:gd name="connsiteX12" fmla="*/ 308720 w 1469286"/>
              <a:gd name="connsiteY12" fmla="*/ 604135 h 1714437"/>
              <a:gd name="connsiteX13" fmla="*/ 236712 w 1469286"/>
              <a:gd name="connsiteY13" fmla="*/ 244095 h 1714437"/>
              <a:gd name="connsiteX14" fmla="*/ 92696 w 1469286"/>
              <a:gd name="connsiteY14" fmla="*/ 316103 h 1714437"/>
              <a:gd name="connsiteX15" fmla="*/ 20687 w 1469286"/>
              <a:gd name="connsiteY15" fmla="*/ 244095 h 1714437"/>
              <a:gd name="connsiteX16" fmla="*/ 452736 w 1469286"/>
              <a:gd name="connsiteY16" fmla="*/ 100079 h 1714437"/>
              <a:gd name="connsiteX17" fmla="*/ 812776 w 1469286"/>
              <a:gd name="connsiteY17" fmla="*/ 28071 h 1714437"/>
              <a:gd name="connsiteX0" fmla="*/ 1100810 w 1469286"/>
              <a:gd name="connsiteY0" fmla="*/ 100079 h 1689781"/>
              <a:gd name="connsiteX1" fmla="*/ 884784 w 1469286"/>
              <a:gd name="connsiteY1" fmla="*/ 172087 h 1689781"/>
              <a:gd name="connsiteX2" fmla="*/ 668760 w 1469286"/>
              <a:gd name="connsiteY2" fmla="*/ 172087 h 1689781"/>
              <a:gd name="connsiteX3" fmla="*/ 812776 w 1469286"/>
              <a:gd name="connsiteY3" fmla="*/ 532126 h 1689781"/>
              <a:gd name="connsiteX4" fmla="*/ 1244824 w 1469286"/>
              <a:gd name="connsiteY4" fmla="*/ 964174 h 1689781"/>
              <a:gd name="connsiteX5" fmla="*/ 1244823 w 1469286"/>
              <a:gd name="connsiteY5" fmla="*/ 1252205 h 1689781"/>
              <a:gd name="connsiteX6" fmla="*/ 1028799 w 1469286"/>
              <a:gd name="connsiteY6" fmla="*/ 1396221 h 1689781"/>
              <a:gd name="connsiteX7" fmla="*/ 668759 w 1469286"/>
              <a:gd name="connsiteY7" fmla="*/ 1684254 h 1689781"/>
              <a:gd name="connsiteX8" fmla="*/ 585341 w 1469286"/>
              <a:gd name="connsiteY8" fmla="*/ 1429386 h 1689781"/>
              <a:gd name="connsiteX9" fmla="*/ 596751 w 1469286"/>
              <a:gd name="connsiteY9" fmla="*/ 1180198 h 1689781"/>
              <a:gd name="connsiteX10" fmla="*/ 956791 w 1469286"/>
              <a:gd name="connsiteY10" fmla="*/ 820158 h 1689781"/>
              <a:gd name="connsiteX11" fmla="*/ 740767 w 1469286"/>
              <a:gd name="connsiteY11" fmla="*/ 604134 h 1689781"/>
              <a:gd name="connsiteX12" fmla="*/ 596751 w 1469286"/>
              <a:gd name="connsiteY12" fmla="*/ 676142 h 1689781"/>
              <a:gd name="connsiteX13" fmla="*/ 308720 w 1469286"/>
              <a:gd name="connsiteY13" fmla="*/ 604135 h 1689781"/>
              <a:gd name="connsiteX14" fmla="*/ 236712 w 1469286"/>
              <a:gd name="connsiteY14" fmla="*/ 244095 h 1689781"/>
              <a:gd name="connsiteX15" fmla="*/ 92696 w 1469286"/>
              <a:gd name="connsiteY15" fmla="*/ 316103 h 1689781"/>
              <a:gd name="connsiteX16" fmla="*/ 20687 w 1469286"/>
              <a:gd name="connsiteY16" fmla="*/ 244095 h 1689781"/>
              <a:gd name="connsiteX17" fmla="*/ 452736 w 1469286"/>
              <a:gd name="connsiteY17" fmla="*/ 100079 h 1689781"/>
              <a:gd name="connsiteX18" fmla="*/ 812776 w 1469286"/>
              <a:gd name="connsiteY18" fmla="*/ 28071 h 1689781"/>
              <a:gd name="connsiteX0" fmla="*/ 1100810 w 1469286"/>
              <a:gd name="connsiteY0" fmla="*/ 100079 h 1696255"/>
              <a:gd name="connsiteX1" fmla="*/ 884784 w 1469286"/>
              <a:gd name="connsiteY1" fmla="*/ 172087 h 1696255"/>
              <a:gd name="connsiteX2" fmla="*/ 668760 w 1469286"/>
              <a:gd name="connsiteY2" fmla="*/ 172087 h 1696255"/>
              <a:gd name="connsiteX3" fmla="*/ 812776 w 1469286"/>
              <a:gd name="connsiteY3" fmla="*/ 532126 h 1696255"/>
              <a:gd name="connsiteX4" fmla="*/ 1244824 w 1469286"/>
              <a:gd name="connsiteY4" fmla="*/ 964174 h 1696255"/>
              <a:gd name="connsiteX5" fmla="*/ 1244823 w 1469286"/>
              <a:gd name="connsiteY5" fmla="*/ 1252205 h 1696255"/>
              <a:gd name="connsiteX6" fmla="*/ 1028799 w 1469286"/>
              <a:gd name="connsiteY6" fmla="*/ 1396221 h 1696255"/>
              <a:gd name="connsiteX7" fmla="*/ 668759 w 1469286"/>
              <a:gd name="connsiteY7" fmla="*/ 1684254 h 1696255"/>
              <a:gd name="connsiteX8" fmla="*/ 596751 w 1469286"/>
              <a:gd name="connsiteY8" fmla="*/ 1468230 h 1696255"/>
              <a:gd name="connsiteX9" fmla="*/ 596751 w 1469286"/>
              <a:gd name="connsiteY9" fmla="*/ 1180198 h 1696255"/>
              <a:gd name="connsiteX10" fmla="*/ 956791 w 1469286"/>
              <a:gd name="connsiteY10" fmla="*/ 820158 h 1696255"/>
              <a:gd name="connsiteX11" fmla="*/ 740767 w 1469286"/>
              <a:gd name="connsiteY11" fmla="*/ 604134 h 1696255"/>
              <a:gd name="connsiteX12" fmla="*/ 596751 w 1469286"/>
              <a:gd name="connsiteY12" fmla="*/ 676142 h 1696255"/>
              <a:gd name="connsiteX13" fmla="*/ 308720 w 1469286"/>
              <a:gd name="connsiteY13" fmla="*/ 604135 h 1696255"/>
              <a:gd name="connsiteX14" fmla="*/ 236712 w 1469286"/>
              <a:gd name="connsiteY14" fmla="*/ 244095 h 1696255"/>
              <a:gd name="connsiteX15" fmla="*/ 92696 w 1469286"/>
              <a:gd name="connsiteY15" fmla="*/ 316103 h 1696255"/>
              <a:gd name="connsiteX16" fmla="*/ 20687 w 1469286"/>
              <a:gd name="connsiteY16" fmla="*/ 244095 h 1696255"/>
              <a:gd name="connsiteX17" fmla="*/ 452736 w 1469286"/>
              <a:gd name="connsiteY17" fmla="*/ 100079 h 1696255"/>
              <a:gd name="connsiteX18" fmla="*/ 812776 w 1469286"/>
              <a:gd name="connsiteY18" fmla="*/ 28071 h 1696255"/>
              <a:gd name="connsiteX0" fmla="*/ 1100810 w 1469286"/>
              <a:gd name="connsiteY0" fmla="*/ 100079 h 1696255"/>
              <a:gd name="connsiteX1" fmla="*/ 884784 w 1469286"/>
              <a:gd name="connsiteY1" fmla="*/ 172087 h 1696255"/>
              <a:gd name="connsiteX2" fmla="*/ 668760 w 1469286"/>
              <a:gd name="connsiteY2" fmla="*/ 172087 h 1696255"/>
              <a:gd name="connsiteX3" fmla="*/ 812776 w 1469286"/>
              <a:gd name="connsiteY3" fmla="*/ 532126 h 1696255"/>
              <a:gd name="connsiteX4" fmla="*/ 1244824 w 1469286"/>
              <a:gd name="connsiteY4" fmla="*/ 964174 h 1696255"/>
              <a:gd name="connsiteX5" fmla="*/ 1244823 w 1469286"/>
              <a:gd name="connsiteY5" fmla="*/ 1252205 h 1696255"/>
              <a:gd name="connsiteX6" fmla="*/ 1028799 w 1469286"/>
              <a:gd name="connsiteY6" fmla="*/ 1396221 h 1696255"/>
              <a:gd name="connsiteX7" fmla="*/ 668759 w 1469286"/>
              <a:gd name="connsiteY7" fmla="*/ 1684254 h 1696255"/>
              <a:gd name="connsiteX8" fmla="*/ 596751 w 1469286"/>
              <a:gd name="connsiteY8" fmla="*/ 1468230 h 1696255"/>
              <a:gd name="connsiteX9" fmla="*/ 596751 w 1469286"/>
              <a:gd name="connsiteY9" fmla="*/ 1180198 h 1696255"/>
              <a:gd name="connsiteX10" fmla="*/ 956791 w 1469286"/>
              <a:gd name="connsiteY10" fmla="*/ 820158 h 1696255"/>
              <a:gd name="connsiteX11" fmla="*/ 740767 w 1469286"/>
              <a:gd name="connsiteY11" fmla="*/ 604134 h 1696255"/>
              <a:gd name="connsiteX12" fmla="*/ 596751 w 1469286"/>
              <a:gd name="connsiteY12" fmla="*/ 676142 h 1696255"/>
              <a:gd name="connsiteX13" fmla="*/ 308720 w 1469286"/>
              <a:gd name="connsiteY13" fmla="*/ 604135 h 1696255"/>
              <a:gd name="connsiteX14" fmla="*/ 236712 w 1469286"/>
              <a:gd name="connsiteY14" fmla="*/ 244095 h 1696255"/>
              <a:gd name="connsiteX15" fmla="*/ 92696 w 1469286"/>
              <a:gd name="connsiteY15" fmla="*/ 316103 h 1696255"/>
              <a:gd name="connsiteX16" fmla="*/ 20687 w 1469286"/>
              <a:gd name="connsiteY16" fmla="*/ 244095 h 1696255"/>
              <a:gd name="connsiteX17" fmla="*/ 452736 w 1469286"/>
              <a:gd name="connsiteY17" fmla="*/ 100079 h 1696255"/>
              <a:gd name="connsiteX18" fmla="*/ 812776 w 1469286"/>
              <a:gd name="connsiteY18" fmla="*/ 28071 h 1696255"/>
              <a:gd name="connsiteX0" fmla="*/ 1100810 w 1469286"/>
              <a:gd name="connsiteY0" fmla="*/ 100079 h 1696255"/>
              <a:gd name="connsiteX1" fmla="*/ 884784 w 1469286"/>
              <a:gd name="connsiteY1" fmla="*/ 172087 h 1696255"/>
              <a:gd name="connsiteX2" fmla="*/ 668760 w 1469286"/>
              <a:gd name="connsiteY2" fmla="*/ 172087 h 1696255"/>
              <a:gd name="connsiteX3" fmla="*/ 812776 w 1469286"/>
              <a:gd name="connsiteY3" fmla="*/ 532126 h 1696255"/>
              <a:gd name="connsiteX4" fmla="*/ 1244824 w 1469286"/>
              <a:gd name="connsiteY4" fmla="*/ 964174 h 1696255"/>
              <a:gd name="connsiteX5" fmla="*/ 1244823 w 1469286"/>
              <a:gd name="connsiteY5" fmla="*/ 1252205 h 1696255"/>
              <a:gd name="connsiteX6" fmla="*/ 1028799 w 1469286"/>
              <a:gd name="connsiteY6" fmla="*/ 1396221 h 1696255"/>
              <a:gd name="connsiteX7" fmla="*/ 740767 w 1469286"/>
              <a:gd name="connsiteY7" fmla="*/ 1684254 h 1696255"/>
              <a:gd name="connsiteX8" fmla="*/ 596751 w 1469286"/>
              <a:gd name="connsiteY8" fmla="*/ 1468230 h 1696255"/>
              <a:gd name="connsiteX9" fmla="*/ 596751 w 1469286"/>
              <a:gd name="connsiteY9" fmla="*/ 1180198 h 1696255"/>
              <a:gd name="connsiteX10" fmla="*/ 956791 w 1469286"/>
              <a:gd name="connsiteY10" fmla="*/ 820158 h 1696255"/>
              <a:gd name="connsiteX11" fmla="*/ 740767 w 1469286"/>
              <a:gd name="connsiteY11" fmla="*/ 604134 h 1696255"/>
              <a:gd name="connsiteX12" fmla="*/ 596751 w 1469286"/>
              <a:gd name="connsiteY12" fmla="*/ 676142 h 1696255"/>
              <a:gd name="connsiteX13" fmla="*/ 308720 w 1469286"/>
              <a:gd name="connsiteY13" fmla="*/ 604135 h 1696255"/>
              <a:gd name="connsiteX14" fmla="*/ 236712 w 1469286"/>
              <a:gd name="connsiteY14" fmla="*/ 244095 h 1696255"/>
              <a:gd name="connsiteX15" fmla="*/ 92696 w 1469286"/>
              <a:gd name="connsiteY15" fmla="*/ 316103 h 1696255"/>
              <a:gd name="connsiteX16" fmla="*/ 20687 w 1469286"/>
              <a:gd name="connsiteY16" fmla="*/ 244095 h 1696255"/>
              <a:gd name="connsiteX17" fmla="*/ 452736 w 1469286"/>
              <a:gd name="connsiteY17" fmla="*/ 100079 h 1696255"/>
              <a:gd name="connsiteX18" fmla="*/ 812776 w 1469286"/>
              <a:gd name="connsiteY18" fmla="*/ 28071 h 1696255"/>
              <a:gd name="connsiteX0" fmla="*/ 1100810 w 1469286"/>
              <a:gd name="connsiteY0" fmla="*/ 100079 h 1696255"/>
              <a:gd name="connsiteX1" fmla="*/ 884784 w 1469286"/>
              <a:gd name="connsiteY1" fmla="*/ 172087 h 1696255"/>
              <a:gd name="connsiteX2" fmla="*/ 668760 w 1469286"/>
              <a:gd name="connsiteY2" fmla="*/ 172087 h 1696255"/>
              <a:gd name="connsiteX3" fmla="*/ 812776 w 1469286"/>
              <a:gd name="connsiteY3" fmla="*/ 532126 h 1696255"/>
              <a:gd name="connsiteX4" fmla="*/ 1244824 w 1469286"/>
              <a:gd name="connsiteY4" fmla="*/ 964174 h 1696255"/>
              <a:gd name="connsiteX5" fmla="*/ 1244823 w 1469286"/>
              <a:gd name="connsiteY5" fmla="*/ 1252205 h 1696255"/>
              <a:gd name="connsiteX6" fmla="*/ 1028799 w 1469286"/>
              <a:gd name="connsiteY6" fmla="*/ 1396221 h 1696255"/>
              <a:gd name="connsiteX7" fmla="*/ 740767 w 1469286"/>
              <a:gd name="connsiteY7" fmla="*/ 1684254 h 1696255"/>
              <a:gd name="connsiteX8" fmla="*/ 596751 w 1469286"/>
              <a:gd name="connsiteY8" fmla="*/ 1468230 h 1696255"/>
              <a:gd name="connsiteX9" fmla="*/ 596751 w 1469286"/>
              <a:gd name="connsiteY9" fmla="*/ 1180198 h 1696255"/>
              <a:gd name="connsiteX10" fmla="*/ 956791 w 1469286"/>
              <a:gd name="connsiteY10" fmla="*/ 820158 h 1696255"/>
              <a:gd name="connsiteX11" fmla="*/ 740767 w 1469286"/>
              <a:gd name="connsiteY11" fmla="*/ 604134 h 1696255"/>
              <a:gd name="connsiteX12" fmla="*/ 596751 w 1469286"/>
              <a:gd name="connsiteY12" fmla="*/ 676142 h 1696255"/>
              <a:gd name="connsiteX13" fmla="*/ 308720 w 1469286"/>
              <a:gd name="connsiteY13" fmla="*/ 604135 h 1696255"/>
              <a:gd name="connsiteX14" fmla="*/ 236712 w 1469286"/>
              <a:gd name="connsiteY14" fmla="*/ 244095 h 1696255"/>
              <a:gd name="connsiteX15" fmla="*/ 92696 w 1469286"/>
              <a:gd name="connsiteY15" fmla="*/ 316103 h 1696255"/>
              <a:gd name="connsiteX16" fmla="*/ 20687 w 1469286"/>
              <a:gd name="connsiteY16" fmla="*/ 244095 h 1696255"/>
              <a:gd name="connsiteX17" fmla="*/ 452736 w 1469286"/>
              <a:gd name="connsiteY17" fmla="*/ 100079 h 1696255"/>
              <a:gd name="connsiteX18" fmla="*/ 812776 w 1469286"/>
              <a:gd name="connsiteY18" fmla="*/ 28071 h 1696255"/>
              <a:gd name="connsiteX0" fmla="*/ 1100810 w 1469286"/>
              <a:gd name="connsiteY0" fmla="*/ 100079 h 1696255"/>
              <a:gd name="connsiteX1" fmla="*/ 884784 w 1469286"/>
              <a:gd name="connsiteY1" fmla="*/ 172087 h 1696255"/>
              <a:gd name="connsiteX2" fmla="*/ 668760 w 1469286"/>
              <a:gd name="connsiteY2" fmla="*/ 172087 h 1696255"/>
              <a:gd name="connsiteX3" fmla="*/ 812776 w 1469286"/>
              <a:gd name="connsiteY3" fmla="*/ 532126 h 1696255"/>
              <a:gd name="connsiteX4" fmla="*/ 1244824 w 1469286"/>
              <a:gd name="connsiteY4" fmla="*/ 964174 h 1696255"/>
              <a:gd name="connsiteX5" fmla="*/ 1244823 w 1469286"/>
              <a:gd name="connsiteY5" fmla="*/ 1252205 h 1696255"/>
              <a:gd name="connsiteX6" fmla="*/ 1028799 w 1469286"/>
              <a:gd name="connsiteY6" fmla="*/ 1396221 h 1696255"/>
              <a:gd name="connsiteX7" fmla="*/ 740767 w 1469286"/>
              <a:gd name="connsiteY7" fmla="*/ 1684254 h 1696255"/>
              <a:gd name="connsiteX8" fmla="*/ 596751 w 1469286"/>
              <a:gd name="connsiteY8" fmla="*/ 1468230 h 1696255"/>
              <a:gd name="connsiteX9" fmla="*/ 596751 w 1469286"/>
              <a:gd name="connsiteY9" fmla="*/ 1180198 h 1696255"/>
              <a:gd name="connsiteX10" fmla="*/ 956791 w 1469286"/>
              <a:gd name="connsiteY10" fmla="*/ 820158 h 1696255"/>
              <a:gd name="connsiteX11" fmla="*/ 740767 w 1469286"/>
              <a:gd name="connsiteY11" fmla="*/ 604134 h 1696255"/>
              <a:gd name="connsiteX12" fmla="*/ 596751 w 1469286"/>
              <a:gd name="connsiteY12" fmla="*/ 676142 h 1696255"/>
              <a:gd name="connsiteX13" fmla="*/ 308720 w 1469286"/>
              <a:gd name="connsiteY13" fmla="*/ 604135 h 1696255"/>
              <a:gd name="connsiteX14" fmla="*/ 236712 w 1469286"/>
              <a:gd name="connsiteY14" fmla="*/ 244095 h 1696255"/>
              <a:gd name="connsiteX15" fmla="*/ 92696 w 1469286"/>
              <a:gd name="connsiteY15" fmla="*/ 316103 h 1696255"/>
              <a:gd name="connsiteX16" fmla="*/ 20687 w 1469286"/>
              <a:gd name="connsiteY16" fmla="*/ 244095 h 1696255"/>
              <a:gd name="connsiteX17" fmla="*/ 452736 w 1469286"/>
              <a:gd name="connsiteY17" fmla="*/ 100079 h 1696255"/>
              <a:gd name="connsiteX18" fmla="*/ 812776 w 1469286"/>
              <a:gd name="connsiteY18" fmla="*/ 28071 h 1696255"/>
              <a:gd name="connsiteX0" fmla="*/ 1100810 w 1469286"/>
              <a:gd name="connsiteY0" fmla="*/ 100079 h 1696255"/>
              <a:gd name="connsiteX1" fmla="*/ 884784 w 1469286"/>
              <a:gd name="connsiteY1" fmla="*/ 172087 h 1696255"/>
              <a:gd name="connsiteX2" fmla="*/ 668760 w 1469286"/>
              <a:gd name="connsiteY2" fmla="*/ 172087 h 1696255"/>
              <a:gd name="connsiteX3" fmla="*/ 812776 w 1469286"/>
              <a:gd name="connsiteY3" fmla="*/ 532126 h 1696255"/>
              <a:gd name="connsiteX4" fmla="*/ 1244824 w 1469286"/>
              <a:gd name="connsiteY4" fmla="*/ 964174 h 1696255"/>
              <a:gd name="connsiteX5" fmla="*/ 1244823 w 1469286"/>
              <a:gd name="connsiteY5" fmla="*/ 1252205 h 1696255"/>
              <a:gd name="connsiteX6" fmla="*/ 1028799 w 1469286"/>
              <a:gd name="connsiteY6" fmla="*/ 1396221 h 1696255"/>
              <a:gd name="connsiteX7" fmla="*/ 740767 w 1469286"/>
              <a:gd name="connsiteY7" fmla="*/ 1684254 h 1696255"/>
              <a:gd name="connsiteX8" fmla="*/ 596751 w 1469286"/>
              <a:gd name="connsiteY8" fmla="*/ 1468230 h 1696255"/>
              <a:gd name="connsiteX9" fmla="*/ 596751 w 1469286"/>
              <a:gd name="connsiteY9" fmla="*/ 1180198 h 1696255"/>
              <a:gd name="connsiteX10" fmla="*/ 788541 w 1469286"/>
              <a:gd name="connsiteY10" fmla="*/ 984886 h 1696255"/>
              <a:gd name="connsiteX11" fmla="*/ 956791 w 1469286"/>
              <a:gd name="connsiteY11" fmla="*/ 820158 h 1696255"/>
              <a:gd name="connsiteX12" fmla="*/ 740767 w 1469286"/>
              <a:gd name="connsiteY12" fmla="*/ 604134 h 1696255"/>
              <a:gd name="connsiteX13" fmla="*/ 596751 w 1469286"/>
              <a:gd name="connsiteY13" fmla="*/ 676142 h 1696255"/>
              <a:gd name="connsiteX14" fmla="*/ 308720 w 1469286"/>
              <a:gd name="connsiteY14" fmla="*/ 604135 h 1696255"/>
              <a:gd name="connsiteX15" fmla="*/ 236712 w 1469286"/>
              <a:gd name="connsiteY15" fmla="*/ 244095 h 1696255"/>
              <a:gd name="connsiteX16" fmla="*/ 92696 w 1469286"/>
              <a:gd name="connsiteY16" fmla="*/ 316103 h 1696255"/>
              <a:gd name="connsiteX17" fmla="*/ 20687 w 1469286"/>
              <a:gd name="connsiteY17" fmla="*/ 244095 h 1696255"/>
              <a:gd name="connsiteX18" fmla="*/ 452736 w 1469286"/>
              <a:gd name="connsiteY18" fmla="*/ 100079 h 1696255"/>
              <a:gd name="connsiteX19" fmla="*/ 812776 w 1469286"/>
              <a:gd name="connsiteY19" fmla="*/ 28071 h 1696255"/>
              <a:gd name="connsiteX0" fmla="*/ 1100810 w 1469286"/>
              <a:gd name="connsiteY0" fmla="*/ 100079 h 1696255"/>
              <a:gd name="connsiteX1" fmla="*/ 884784 w 1469286"/>
              <a:gd name="connsiteY1" fmla="*/ 172087 h 1696255"/>
              <a:gd name="connsiteX2" fmla="*/ 668760 w 1469286"/>
              <a:gd name="connsiteY2" fmla="*/ 172087 h 1696255"/>
              <a:gd name="connsiteX3" fmla="*/ 812776 w 1469286"/>
              <a:gd name="connsiteY3" fmla="*/ 532126 h 1696255"/>
              <a:gd name="connsiteX4" fmla="*/ 1244824 w 1469286"/>
              <a:gd name="connsiteY4" fmla="*/ 964174 h 1696255"/>
              <a:gd name="connsiteX5" fmla="*/ 1244823 w 1469286"/>
              <a:gd name="connsiteY5" fmla="*/ 1252205 h 1696255"/>
              <a:gd name="connsiteX6" fmla="*/ 1028799 w 1469286"/>
              <a:gd name="connsiteY6" fmla="*/ 1396221 h 1696255"/>
              <a:gd name="connsiteX7" fmla="*/ 740767 w 1469286"/>
              <a:gd name="connsiteY7" fmla="*/ 1684254 h 1696255"/>
              <a:gd name="connsiteX8" fmla="*/ 596751 w 1469286"/>
              <a:gd name="connsiteY8" fmla="*/ 1468230 h 1696255"/>
              <a:gd name="connsiteX9" fmla="*/ 596751 w 1469286"/>
              <a:gd name="connsiteY9" fmla="*/ 1180198 h 1696255"/>
              <a:gd name="connsiteX10" fmla="*/ 884783 w 1469286"/>
              <a:gd name="connsiteY10" fmla="*/ 1036182 h 1696255"/>
              <a:gd name="connsiteX11" fmla="*/ 956791 w 1469286"/>
              <a:gd name="connsiteY11" fmla="*/ 820158 h 1696255"/>
              <a:gd name="connsiteX12" fmla="*/ 740767 w 1469286"/>
              <a:gd name="connsiteY12" fmla="*/ 604134 h 1696255"/>
              <a:gd name="connsiteX13" fmla="*/ 596751 w 1469286"/>
              <a:gd name="connsiteY13" fmla="*/ 676142 h 1696255"/>
              <a:gd name="connsiteX14" fmla="*/ 308720 w 1469286"/>
              <a:gd name="connsiteY14" fmla="*/ 604135 h 1696255"/>
              <a:gd name="connsiteX15" fmla="*/ 236712 w 1469286"/>
              <a:gd name="connsiteY15" fmla="*/ 244095 h 1696255"/>
              <a:gd name="connsiteX16" fmla="*/ 92696 w 1469286"/>
              <a:gd name="connsiteY16" fmla="*/ 316103 h 1696255"/>
              <a:gd name="connsiteX17" fmla="*/ 20687 w 1469286"/>
              <a:gd name="connsiteY17" fmla="*/ 244095 h 1696255"/>
              <a:gd name="connsiteX18" fmla="*/ 452736 w 1469286"/>
              <a:gd name="connsiteY18" fmla="*/ 100079 h 1696255"/>
              <a:gd name="connsiteX19" fmla="*/ 812776 w 1469286"/>
              <a:gd name="connsiteY19" fmla="*/ 28071 h 1696255"/>
              <a:gd name="connsiteX0" fmla="*/ 1100810 w 1469286"/>
              <a:gd name="connsiteY0" fmla="*/ 100079 h 1696255"/>
              <a:gd name="connsiteX1" fmla="*/ 884784 w 1469286"/>
              <a:gd name="connsiteY1" fmla="*/ 172087 h 1696255"/>
              <a:gd name="connsiteX2" fmla="*/ 668760 w 1469286"/>
              <a:gd name="connsiteY2" fmla="*/ 172087 h 1696255"/>
              <a:gd name="connsiteX3" fmla="*/ 812776 w 1469286"/>
              <a:gd name="connsiteY3" fmla="*/ 532126 h 1696255"/>
              <a:gd name="connsiteX4" fmla="*/ 1244824 w 1469286"/>
              <a:gd name="connsiteY4" fmla="*/ 964174 h 1696255"/>
              <a:gd name="connsiteX5" fmla="*/ 1244823 w 1469286"/>
              <a:gd name="connsiteY5" fmla="*/ 1252205 h 1696255"/>
              <a:gd name="connsiteX6" fmla="*/ 1028799 w 1469286"/>
              <a:gd name="connsiteY6" fmla="*/ 1396221 h 1696255"/>
              <a:gd name="connsiteX7" fmla="*/ 740767 w 1469286"/>
              <a:gd name="connsiteY7" fmla="*/ 1684254 h 1696255"/>
              <a:gd name="connsiteX8" fmla="*/ 596751 w 1469286"/>
              <a:gd name="connsiteY8" fmla="*/ 1468230 h 1696255"/>
              <a:gd name="connsiteX9" fmla="*/ 596751 w 1469286"/>
              <a:gd name="connsiteY9" fmla="*/ 1180198 h 1696255"/>
              <a:gd name="connsiteX10" fmla="*/ 884783 w 1469286"/>
              <a:gd name="connsiteY10" fmla="*/ 1036182 h 1696255"/>
              <a:gd name="connsiteX11" fmla="*/ 956791 w 1469286"/>
              <a:gd name="connsiteY11" fmla="*/ 820158 h 1696255"/>
              <a:gd name="connsiteX12" fmla="*/ 740767 w 1469286"/>
              <a:gd name="connsiteY12" fmla="*/ 604134 h 1696255"/>
              <a:gd name="connsiteX13" fmla="*/ 596751 w 1469286"/>
              <a:gd name="connsiteY13" fmla="*/ 676142 h 1696255"/>
              <a:gd name="connsiteX14" fmla="*/ 308720 w 1469286"/>
              <a:gd name="connsiteY14" fmla="*/ 604135 h 1696255"/>
              <a:gd name="connsiteX15" fmla="*/ 236712 w 1469286"/>
              <a:gd name="connsiteY15" fmla="*/ 244095 h 1696255"/>
              <a:gd name="connsiteX16" fmla="*/ 92696 w 1469286"/>
              <a:gd name="connsiteY16" fmla="*/ 316103 h 1696255"/>
              <a:gd name="connsiteX17" fmla="*/ 20687 w 1469286"/>
              <a:gd name="connsiteY17" fmla="*/ 244095 h 1696255"/>
              <a:gd name="connsiteX18" fmla="*/ 452736 w 1469286"/>
              <a:gd name="connsiteY18" fmla="*/ 100079 h 1696255"/>
              <a:gd name="connsiteX19" fmla="*/ 812776 w 1469286"/>
              <a:gd name="connsiteY19" fmla="*/ 28071 h 1696255"/>
              <a:gd name="connsiteX0" fmla="*/ 1100810 w 1469286"/>
              <a:gd name="connsiteY0" fmla="*/ 100079 h 1696255"/>
              <a:gd name="connsiteX1" fmla="*/ 884784 w 1469286"/>
              <a:gd name="connsiteY1" fmla="*/ 172087 h 1696255"/>
              <a:gd name="connsiteX2" fmla="*/ 668760 w 1469286"/>
              <a:gd name="connsiteY2" fmla="*/ 172087 h 1696255"/>
              <a:gd name="connsiteX3" fmla="*/ 812776 w 1469286"/>
              <a:gd name="connsiteY3" fmla="*/ 532126 h 1696255"/>
              <a:gd name="connsiteX4" fmla="*/ 1244824 w 1469286"/>
              <a:gd name="connsiteY4" fmla="*/ 964174 h 1696255"/>
              <a:gd name="connsiteX5" fmla="*/ 1244823 w 1469286"/>
              <a:gd name="connsiteY5" fmla="*/ 1252205 h 1696255"/>
              <a:gd name="connsiteX6" fmla="*/ 1028799 w 1469286"/>
              <a:gd name="connsiteY6" fmla="*/ 1396221 h 1696255"/>
              <a:gd name="connsiteX7" fmla="*/ 740767 w 1469286"/>
              <a:gd name="connsiteY7" fmla="*/ 1684254 h 1696255"/>
              <a:gd name="connsiteX8" fmla="*/ 596751 w 1469286"/>
              <a:gd name="connsiteY8" fmla="*/ 1468230 h 1696255"/>
              <a:gd name="connsiteX9" fmla="*/ 596751 w 1469286"/>
              <a:gd name="connsiteY9" fmla="*/ 1180198 h 1696255"/>
              <a:gd name="connsiteX10" fmla="*/ 884783 w 1469286"/>
              <a:gd name="connsiteY10" fmla="*/ 1036182 h 1696255"/>
              <a:gd name="connsiteX11" fmla="*/ 956791 w 1469286"/>
              <a:gd name="connsiteY11" fmla="*/ 820158 h 1696255"/>
              <a:gd name="connsiteX12" fmla="*/ 740767 w 1469286"/>
              <a:gd name="connsiteY12" fmla="*/ 604134 h 1696255"/>
              <a:gd name="connsiteX13" fmla="*/ 596751 w 1469286"/>
              <a:gd name="connsiteY13" fmla="*/ 676142 h 1696255"/>
              <a:gd name="connsiteX14" fmla="*/ 308720 w 1469286"/>
              <a:gd name="connsiteY14" fmla="*/ 604135 h 1696255"/>
              <a:gd name="connsiteX15" fmla="*/ 236712 w 1469286"/>
              <a:gd name="connsiteY15" fmla="*/ 244095 h 1696255"/>
              <a:gd name="connsiteX16" fmla="*/ 92696 w 1469286"/>
              <a:gd name="connsiteY16" fmla="*/ 316103 h 1696255"/>
              <a:gd name="connsiteX17" fmla="*/ 20687 w 1469286"/>
              <a:gd name="connsiteY17" fmla="*/ 244095 h 1696255"/>
              <a:gd name="connsiteX18" fmla="*/ 452736 w 1469286"/>
              <a:gd name="connsiteY18" fmla="*/ 100079 h 1696255"/>
              <a:gd name="connsiteX19" fmla="*/ 812776 w 1469286"/>
              <a:gd name="connsiteY19" fmla="*/ 28071 h 1696255"/>
              <a:gd name="connsiteX0" fmla="*/ 1100810 w 1469286"/>
              <a:gd name="connsiteY0" fmla="*/ 100079 h 1696255"/>
              <a:gd name="connsiteX1" fmla="*/ 884784 w 1469286"/>
              <a:gd name="connsiteY1" fmla="*/ 172087 h 1696255"/>
              <a:gd name="connsiteX2" fmla="*/ 668760 w 1469286"/>
              <a:gd name="connsiteY2" fmla="*/ 172087 h 1696255"/>
              <a:gd name="connsiteX3" fmla="*/ 812776 w 1469286"/>
              <a:gd name="connsiteY3" fmla="*/ 532126 h 1696255"/>
              <a:gd name="connsiteX4" fmla="*/ 1244824 w 1469286"/>
              <a:gd name="connsiteY4" fmla="*/ 964174 h 1696255"/>
              <a:gd name="connsiteX5" fmla="*/ 1244823 w 1469286"/>
              <a:gd name="connsiteY5" fmla="*/ 1252205 h 1696255"/>
              <a:gd name="connsiteX6" fmla="*/ 1028799 w 1469286"/>
              <a:gd name="connsiteY6" fmla="*/ 1396221 h 1696255"/>
              <a:gd name="connsiteX7" fmla="*/ 740767 w 1469286"/>
              <a:gd name="connsiteY7" fmla="*/ 1684254 h 1696255"/>
              <a:gd name="connsiteX8" fmla="*/ 596751 w 1469286"/>
              <a:gd name="connsiteY8" fmla="*/ 1468230 h 1696255"/>
              <a:gd name="connsiteX9" fmla="*/ 524743 w 1469286"/>
              <a:gd name="connsiteY9" fmla="*/ 1180198 h 1696255"/>
              <a:gd name="connsiteX10" fmla="*/ 884783 w 1469286"/>
              <a:gd name="connsiteY10" fmla="*/ 1036182 h 1696255"/>
              <a:gd name="connsiteX11" fmla="*/ 956791 w 1469286"/>
              <a:gd name="connsiteY11" fmla="*/ 820158 h 1696255"/>
              <a:gd name="connsiteX12" fmla="*/ 740767 w 1469286"/>
              <a:gd name="connsiteY12" fmla="*/ 604134 h 1696255"/>
              <a:gd name="connsiteX13" fmla="*/ 596751 w 1469286"/>
              <a:gd name="connsiteY13" fmla="*/ 676142 h 1696255"/>
              <a:gd name="connsiteX14" fmla="*/ 308720 w 1469286"/>
              <a:gd name="connsiteY14" fmla="*/ 604135 h 1696255"/>
              <a:gd name="connsiteX15" fmla="*/ 236712 w 1469286"/>
              <a:gd name="connsiteY15" fmla="*/ 244095 h 1696255"/>
              <a:gd name="connsiteX16" fmla="*/ 92696 w 1469286"/>
              <a:gd name="connsiteY16" fmla="*/ 316103 h 1696255"/>
              <a:gd name="connsiteX17" fmla="*/ 20687 w 1469286"/>
              <a:gd name="connsiteY17" fmla="*/ 244095 h 1696255"/>
              <a:gd name="connsiteX18" fmla="*/ 452736 w 1469286"/>
              <a:gd name="connsiteY18" fmla="*/ 100079 h 1696255"/>
              <a:gd name="connsiteX19" fmla="*/ 812776 w 1469286"/>
              <a:gd name="connsiteY19" fmla="*/ 28071 h 1696255"/>
              <a:gd name="connsiteX0" fmla="*/ 1100810 w 1469286"/>
              <a:gd name="connsiteY0" fmla="*/ 100079 h 1696255"/>
              <a:gd name="connsiteX1" fmla="*/ 884784 w 1469286"/>
              <a:gd name="connsiteY1" fmla="*/ 172087 h 1696255"/>
              <a:gd name="connsiteX2" fmla="*/ 668760 w 1469286"/>
              <a:gd name="connsiteY2" fmla="*/ 172087 h 1696255"/>
              <a:gd name="connsiteX3" fmla="*/ 812776 w 1469286"/>
              <a:gd name="connsiteY3" fmla="*/ 532126 h 1696255"/>
              <a:gd name="connsiteX4" fmla="*/ 1244824 w 1469286"/>
              <a:gd name="connsiteY4" fmla="*/ 964174 h 1696255"/>
              <a:gd name="connsiteX5" fmla="*/ 1244823 w 1469286"/>
              <a:gd name="connsiteY5" fmla="*/ 1252205 h 1696255"/>
              <a:gd name="connsiteX6" fmla="*/ 1028799 w 1469286"/>
              <a:gd name="connsiteY6" fmla="*/ 1396221 h 1696255"/>
              <a:gd name="connsiteX7" fmla="*/ 740767 w 1469286"/>
              <a:gd name="connsiteY7" fmla="*/ 1684254 h 1696255"/>
              <a:gd name="connsiteX8" fmla="*/ 596751 w 1469286"/>
              <a:gd name="connsiteY8" fmla="*/ 1468230 h 1696255"/>
              <a:gd name="connsiteX9" fmla="*/ 524743 w 1469286"/>
              <a:gd name="connsiteY9" fmla="*/ 1180198 h 1696255"/>
              <a:gd name="connsiteX10" fmla="*/ 884783 w 1469286"/>
              <a:gd name="connsiteY10" fmla="*/ 1036182 h 1696255"/>
              <a:gd name="connsiteX11" fmla="*/ 956791 w 1469286"/>
              <a:gd name="connsiteY11" fmla="*/ 820158 h 1696255"/>
              <a:gd name="connsiteX12" fmla="*/ 740767 w 1469286"/>
              <a:gd name="connsiteY12" fmla="*/ 604134 h 1696255"/>
              <a:gd name="connsiteX13" fmla="*/ 596751 w 1469286"/>
              <a:gd name="connsiteY13" fmla="*/ 676142 h 1696255"/>
              <a:gd name="connsiteX14" fmla="*/ 308720 w 1469286"/>
              <a:gd name="connsiteY14" fmla="*/ 604135 h 1696255"/>
              <a:gd name="connsiteX15" fmla="*/ 236712 w 1469286"/>
              <a:gd name="connsiteY15" fmla="*/ 244095 h 1696255"/>
              <a:gd name="connsiteX16" fmla="*/ 92696 w 1469286"/>
              <a:gd name="connsiteY16" fmla="*/ 316103 h 1696255"/>
              <a:gd name="connsiteX17" fmla="*/ 20687 w 1469286"/>
              <a:gd name="connsiteY17" fmla="*/ 244095 h 1696255"/>
              <a:gd name="connsiteX18" fmla="*/ 452736 w 1469286"/>
              <a:gd name="connsiteY18" fmla="*/ 100079 h 1696255"/>
              <a:gd name="connsiteX19" fmla="*/ 812776 w 1469286"/>
              <a:gd name="connsiteY19" fmla="*/ 28071 h 1696255"/>
              <a:gd name="connsiteX0" fmla="*/ 1100810 w 1469286"/>
              <a:gd name="connsiteY0" fmla="*/ 100079 h 1696255"/>
              <a:gd name="connsiteX1" fmla="*/ 884784 w 1469286"/>
              <a:gd name="connsiteY1" fmla="*/ 172087 h 1696255"/>
              <a:gd name="connsiteX2" fmla="*/ 668760 w 1469286"/>
              <a:gd name="connsiteY2" fmla="*/ 172087 h 1696255"/>
              <a:gd name="connsiteX3" fmla="*/ 812776 w 1469286"/>
              <a:gd name="connsiteY3" fmla="*/ 532126 h 1696255"/>
              <a:gd name="connsiteX4" fmla="*/ 1244824 w 1469286"/>
              <a:gd name="connsiteY4" fmla="*/ 964174 h 1696255"/>
              <a:gd name="connsiteX5" fmla="*/ 1244823 w 1469286"/>
              <a:gd name="connsiteY5" fmla="*/ 1252205 h 1696255"/>
              <a:gd name="connsiteX6" fmla="*/ 1028799 w 1469286"/>
              <a:gd name="connsiteY6" fmla="*/ 1396221 h 1696255"/>
              <a:gd name="connsiteX7" fmla="*/ 740767 w 1469286"/>
              <a:gd name="connsiteY7" fmla="*/ 1684254 h 1696255"/>
              <a:gd name="connsiteX8" fmla="*/ 596751 w 1469286"/>
              <a:gd name="connsiteY8" fmla="*/ 1468230 h 1696255"/>
              <a:gd name="connsiteX9" fmla="*/ 524743 w 1469286"/>
              <a:gd name="connsiteY9" fmla="*/ 1180198 h 1696255"/>
              <a:gd name="connsiteX10" fmla="*/ 884783 w 1469286"/>
              <a:gd name="connsiteY10" fmla="*/ 1036182 h 1696255"/>
              <a:gd name="connsiteX11" fmla="*/ 956791 w 1469286"/>
              <a:gd name="connsiteY11" fmla="*/ 820158 h 1696255"/>
              <a:gd name="connsiteX12" fmla="*/ 740767 w 1469286"/>
              <a:gd name="connsiteY12" fmla="*/ 604134 h 1696255"/>
              <a:gd name="connsiteX13" fmla="*/ 596751 w 1469286"/>
              <a:gd name="connsiteY13" fmla="*/ 676142 h 1696255"/>
              <a:gd name="connsiteX14" fmla="*/ 308720 w 1469286"/>
              <a:gd name="connsiteY14" fmla="*/ 604135 h 1696255"/>
              <a:gd name="connsiteX15" fmla="*/ 236712 w 1469286"/>
              <a:gd name="connsiteY15" fmla="*/ 244095 h 1696255"/>
              <a:gd name="connsiteX16" fmla="*/ 92696 w 1469286"/>
              <a:gd name="connsiteY16" fmla="*/ 316103 h 1696255"/>
              <a:gd name="connsiteX17" fmla="*/ 20687 w 1469286"/>
              <a:gd name="connsiteY17" fmla="*/ 244095 h 1696255"/>
              <a:gd name="connsiteX18" fmla="*/ 452736 w 1469286"/>
              <a:gd name="connsiteY18" fmla="*/ 100079 h 1696255"/>
              <a:gd name="connsiteX19" fmla="*/ 812776 w 1469286"/>
              <a:gd name="connsiteY19" fmla="*/ 28071 h 1696255"/>
              <a:gd name="connsiteX0" fmla="*/ 1100810 w 1469286"/>
              <a:gd name="connsiteY0" fmla="*/ 100079 h 1696255"/>
              <a:gd name="connsiteX1" fmla="*/ 884784 w 1469286"/>
              <a:gd name="connsiteY1" fmla="*/ 172087 h 1696255"/>
              <a:gd name="connsiteX2" fmla="*/ 668760 w 1469286"/>
              <a:gd name="connsiteY2" fmla="*/ 172087 h 1696255"/>
              <a:gd name="connsiteX3" fmla="*/ 812776 w 1469286"/>
              <a:gd name="connsiteY3" fmla="*/ 532126 h 1696255"/>
              <a:gd name="connsiteX4" fmla="*/ 1244824 w 1469286"/>
              <a:gd name="connsiteY4" fmla="*/ 964174 h 1696255"/>
              <a:gd name="connsiteX5" fmla="*/ 1244823 w 1469286"/>
              <a:gd name="connsiteY5" fmla="*/ 1252205 h 1696255"/>
              <a:gd name="connsiteX6" fmla="*/ 1028799 w 1469286"/>
              <a:gd name="connsiteY6" fmla="*/ 1396221 h 1696255"/>
              <a:gd name="connsiteX7" fmla="*/ 740767 w 1469286"/>
              <a:gd name="connsiteY7" fmla="*/ 1684254 h 1696255"/>
              <a:gd name="connsiteX8" fmla="*/ 596751 w 1469286"/>
              <a:gd name="connsiteY8" fmla="*/ 1468230 h 1696255"/>
              <a:gd name="connsiteX9" fmla="*/ 524743 w 1469286"/>
              <a:gd name="connsiteY9" fmla="*/ 1180198 h 1696255"/>
              <a:gd name="connsiteX10" fmla="*/ 884783 w 1469286"/>
              <a:gd name="connsiteY10" fmla="*/ 1036182 h 1696255"/>
              <a:gd name="connsiteX11" fmla="*/ 956791 w 1469286"/>
              <a:gd name="connsiteY11" fmla="*/ 820158 h 1696255"/>
              <a:gd name="connsiteX12" fmla="*/ 740767 w 1469286"/>
              <a:gd name="connsiteY12" fmla="*/ 604134 h 1696255"/>
              <a:gd name="connsiteX13" fmla="*/ 596751 w 1469286"/>
              <a:gd name="connsiteY13" fmla="*/ 676142 h 1696255"/>
              <a:gd name="connsiteX14" fmla="*/ 308720 w 1469286"/>
              <a:gd name="connsiteY14" fmla="*/ 604135 h 1696255"/>
              <a:gd name="connsiteX15" fmla="*/ 236712 w 1469286"/>
              <a:gd name="connsiteY15" fmla="*/ 244095 h 1696255"/>
              <a:gd name="connsiteX16" fmla="*/ 92696 w 1469286"/>
              <a:gd name="connsiteY16" fmla="*/ 316103 h 1696255"/>
              <a:gd name="connsiteX17" fmla="*/ 20687 w 1469286"/>
              <a:gd name="connsiteY17" fmla="*/ 244095 h 1696255"/>
              <a:gd name="connsiteX18" fmla="*/ 452736 w 1469286"/>
              <a:gd name="connsiteY18" fmla="*/ 100079 h 1696255"/>
              <a:gd name="connsiteX19" fmla="*/ 812776 w 1469286"/>
              <a:gd name="connsiteY19" fmla="*/ 28071 h 169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69286" h="1696255">
                <a:moveTo>
                  <a:pt x="1100810" y="100079"/>
                </a:moveTo>
                <a:cubicBezTo>
                  <a:pt x="982074" y="125839"/>
                  <a:pt x="974089" y="153736"/>
                  <a:pt x="884784" y="172087"/>
                </a:cubicBezTo>
                <a:cubicBezTo>
                  <a:pt x="806389" y="170289"/>
                  <a:pt x="781493" y="51437"/>
                  <a:pt x="668760" y="172087"/>
                </a:cubicBezTo>
                <a:cubicBezTo>
                  <a:pt x="611441" y="267337"/>
                  <a:pt x="733563" y="368039"/>
                  <a:pt x="812776" y="532126"/>
                </a:cubicBezTo>
                <a:cubicBezTo>
                  <a:pt x="897496" y="669668"/>
                  <a:pt x="1113427" y="890708"/>
                  <a:pt x="1244824" y="964174"/>
                </a:cubicBezTo>
                <a:cubicBezTo>
                  <a:pt x="1469286" y="1003854"/>
                  <a:pt x="1404491" y="1188784"/>
                  <a:pt x="1244823" y="1252205"/>
                </a:cubicBezTo>
                <a:cubicBezTo>
                  <a:pt x="1143236" y="1332254"/>
                  <a:pt x="1112808" y="1324213"/>
                  <a:pt x="1028799" y="1396221"/>
                </a:cubicBezTo>
                <a:cubicBezTo>
                  <a:pt x="944790" y="1468229"/>
                  <a:pt x="820291" y="1607885"/>
                  <a:pt x="740767" y="1684254"/>
                </a:cubicBezTo>
                <a:cubicBezTo>
                  <a:pt x="668759" y="1696255"/>
                  <a:pt x="608752" y="1552239"/>
                  <a:pt x="596751" y="1468230"/>
                </a:cubicBezTo>
                <a:cubicBezTo>
                  <a:pt x="619080" y="1281257"/>
                  <a:pt x="527492" y="1285432"/>
                  <a:pt x="524743" y="1180198"/>
                </a:cubicBezTo>
                <a:cubicBezTo>
                  <a:pt x="556708" y="1099641"/>
                  <a:pt x="686242" y="1061785"/>
                  <a:pt x="884783" y="1036182"/>
                </a:cubicBezTo>
                <a:cubicBezTo>
                  <a:pt x="998790" y="920687"/>
                  <a:pt x="980794" y="892166"/>
                  <a:pt x="956791" y="820158"/>
                </a:cubicBezTo>
                <a:cubicBezTo>
                  <a:pt x="932788" y="748150"/>
                  <a:pt x="807657" y="636541"/>
                  <a:pt x="740767" y="604134"/>
                </a:cubicBezTo>
                <a:cubicBezTo>
                  <a:pt x="660676" y="665283"/>
                  <a:pt x="720279" y="642006"/>
                  <a:pt x="596751" y="676142"/>
                </a:cubicBezTo>
                <a:cubicBezTo>
                  <a:pt x="461789" y="686188"/>
                  <a:pt x="368726" y="676143"/>
                  <a:pt x="308720" y="604135"/>
                </a:cubicBezTo>
                <a:cubicBezTo>
                  <a:pt x="248714" y="532127"/>
                  <a:pt x="272716" y="292100"/>
                  <a:pt x="236712" y="244095"/>
                </a:cubicBezTo>
                <a:cubicBezTo>
                  <a:pt x="200708" y="196090"/>
                  <a:pt x="128700" y="316103"/>
                  <a:pt x="92696" y="316103"/>
                </a:cubicBezTo>
                <a:cubicBezTo>
                  <a:pt x="56692" y="316103"/>
                  <a:pt x="0" y="333313"/>
                  <a:pt x="20687" y="244095"/>
                </a:cubicBezTo>
                <a:cubicBezTo>
                  <a:pt x="30411" y="152400"/>
                  <a:pt x="305074" y="170690"/>
                  <a:pt x="452736" y="100079"/>
                </a:cubicBezTo>
                <a:cubicBezTo>
                  <a:pt x="598571" y="0"/>
                  <a:pt x="717295" y="54232"/>
                  <a:pt x="812776" y="28071"/>
                </a:cubicBezTo>
              </a:path>
            </a:pathLst>
          </a:cu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2638342" y="260648"/>
            <a:ext cx="3223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/>
              <a:t>Sprint 1,3 km</a:t>
            </a:r>
            <a:endParaRPr lang="nb-NO" sz="4400" dirty="0"/>
          </a:p>
        </p:txBody>
      </p:sp>
      <p:cxnSp>
        <p:nvCxnSpPr>
          <p:cNvPr id="10" name="Rett linje 9"/>
          <p:cNvCxnSpPr/>
          <p:nvPr/>
        </p:nvCxnSpPr>
        <p:spPr>
          <a:xfrm flipH="1">
            <a:off x="6369576" y="1603567"/>
            <a:ext cx="144016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5880701" y="170014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2" name="Rett linje 11"/>
          <p:cNvCxnSpPr/>
          <p:nvPr/>
        </p:nvCxnSpPr>
        <p:spPr>
          <a:xfrm>
            <a:off x="7020272" y="2708920"/>
            <a:ext cx="144016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7020272" y="2924944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"/>
          <p:cNvGrpSpPr/>
          <p:nvPr/>
        </p:nvGrpSpPr>
        <p:grpSpPr>
          <a:xfrm>
            <a:off x="827584" y="1052736"/>
            <a:ext cx="6480720" cy="5472608"/>
            <a:chOff x="827584" y="260648"/>
            <a:chExt cx="6629640" cy="551012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30076" t="22438" r="14861" b="11610"/>
            <a:stretch>
              <a:fillRect/>
            </a:stretch>
          </p:blipFill>
          <p:spPr bwMode="auto">
            <a:xfrm>
              <a:off x="827584" y="260648"/>
              <a:ext cx="662964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2573" t="22438" r="13182" b="42762"/>
            <a:stretch>
              <a:fillRect/>
            </a:stretch>
          </p:blipFill>
          <p:spPr bwMode="auto">
            <a:xfrm>
              <a:off x="827584" y="3381376"/>
              <a:ext cx="6624737" cy="238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Frihåndsform 4"/>
          <p:cNvSpPr/>
          <p:nvPr/>
        </p:nvSpPr>
        <p:spPr>
          <a:xfrm>
            <a:off x="6516216" y="2670047"/>
            <a:ext cx="623420" cy="686945"/>
          </a:xfrm>
          <a:custGeom>
            <a:avLst/>
            <a:gdLst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0 w 833933"/>
              <a:gd name="connsiteY8" fmla="*/ 2245766 h 2428646"/>
              <a:gd name="connsiteX9" fmla="*/ 36576 w 833933"/>
              <a:gd name="connsiteY9" fmla="*/ 2370125 h 2428646"/>
              <a:gd name="connsiteX10" fmla="*/ 65837 w 833933"/>
              <a:gd name="connsiteY10" fmla="*/ 2428646 h 2428646"/>
              <a:gd name="connsiteX11" fmla="*/ 65837 w 833933"/>
              <a:gd name="connsiteY11" fmla="*/ 2421331 h 2428646"/>
              <a:gd name="connsiteX0" fmla="*/ 329184 w 833933"/>
              <a:gd name="connsiteY0" fmla="*/ 0 h 2428646"/>
              <a:gd name="connsiteX1" fmla="*/ 621792 w 833933"/>
              <a:gd name="connsiteY1" fmla="*/ 570585 h 2428646"/>
              <a:gd name="connsiteX2" fmla="*/ 753466 w 833933"/>
              <a:gd name="connsiteY2" fmla="*/ 848563 h 2428646"/>
              <a:gd name="connsiteX3" fmla="*/ 833933 w 833933"/>
              <a:gd name="connsiteY3" fmla="*/ 1068019 h 2428646"/>
              <a:gd name="connsiteX4" fmla="*/ 680314 w 833933"/>
              <a:gd name="connsiteY4" fmla="*/ 1433779 h 2428646"/>
              <a:gd name="connsiteX5" fmla="*/ 270663 w 833933"/>
              <a:gd name="connsiteY5" fmla="*/ 1704441 h 2428646"/>
              <a:gd name="connsiteX6" fmla="*/ 87783 w 833933"/>
              <a:gd name="connsiteY6" fmla="*/ 1982419 h 2428646"/>
              <a:gd name="connsiteX7" fmla="*/ 0 w 833933"/>
              <a:gd name="connsiteY7" fmla="*/ 2128723 h 2428646"/>
              <a:gd name="connsiteX8" fmla="*/ 36576 w 833933"/>
              <a:gd name="connsiteY8" fmla="*/ 2370125 h 2428646"/>
              <a:gd name="connsiteX9" fmla="*/ 65837 w 833933"/>
              <a:gd name="connsiteY9" fmla="*/ 2428646 h 2428646"/>
              <a:gd name="connsiteX10" fmla="*/ 65837 w 833933"/>
              <a:gd name="connsiteY10" fmla="*/ 2421331 h 2428646"/>
              <a:gd name="connsiteX0" fmla="*/ 292608 w 797357"/>
              <a:gd name="connsiteY0" fmla="*/ 0 h 2428646"/>
              <a:gd name="connsiteX1" fmla="*/ 585216 w 797357"/>
              <a:gd name="connsiteY1" fmla="*/ 570585 h 2428646"/>
              <a:gd name="connsiteX2" fmla="*/ 716890 w 797357"/>
              <a:gd name="connsiteY2" fmla="*/ 848563 h 2428646"/>
              <a:gd name="connsiteX3" fmla="*/ 797357 w 797357"/>
              <a:gd name="connsiteY3" fmla="*/ 1068019 h 2428646"/>
              <a:gd name="connsiteX4" fmla="*/ 643738 w 797357"/>
              <a:gd name="connsiteY4" fmla="*/ 1433779 h 2428646"/>
              <a:gd name="connsiteX5" fmla="*/ 234087 w 797357"/>
              <a:gd name="connsiteY5" fmla="*/ 1704441 h 2428646"/>
              <a:gd name="connsiteX6" fmla="*/ 51207 w 797357"/>
              <a:gd name="connsiteY6" fmla="*/ 1982419 h 2428646"/>
              <a:gd name="connsiteX7" fmla="*/ 0 w 797357"/>
              <a:gd name="connsiteY7" fmla="*/ 2370125 h 2428646"/>
              <a:gd name="connsiteX8" fmla="*/ 29261 w 797357"/>
              <a:gd name="connsiteY8" fmla="*/ 2428646 h 2428646"/>
              <a:gd name="connsiteX9" fmla="*/ 29261 w 797357"/>
              <a:gd name="connsiteY9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8" fmla="*/ 0 w 768096"/>
              <a:gd name="connsiteY8" fmla="*/ 2421331 h 2428646"/>
              <a:gd name="connsiteX0" fmla="*/ 263347 w 768096"/>
              <a:gd name="connsiteY0" fmla="*/ 0 h 2428646"/>
              <a:gd name="connsiteX1" fmla="*/ 555955 w 768096"/>
              <a:gd name="connsiteY1" fmla="*/ 570585 h 2428646"/>
              <a:gd name="connsiteX2" fmla="*/ 687629 w 768096"/>
              <a:gd name="connsiteY2" fmla="*/ 848563 h 2428646"/>
              <a:gd name="connsiteX3" fmla="*/ 768096 w 768096"/>
              <a:gd name="connsiteY3" fmla="*/ 1068019 h 2428646"/>
              <a:gd name="connsiteX4" fmla="*/ 614477 w 768096"/>
              <a:gd name="connsiteY4" fmla="*/ 1433779 h 2428646"/>
              <a:gd name="connsiteX5" fmla="*/ 204826 w 768096"/>
              <a:gd name="connsiteY5" fmla="*/ 1704441 h 2428646"/>
              <a:gd name="connsiteX6" fmla="*/ 21946 w 768096"/>
              <a:gd name="connsiteY6" fmla="*/ 1982419 h 2428646"/>
              <a:gd name="connsiteX7" fmla="*/ 0 w 768096"/>
              <a:gd name="connsiteY7" fmla="*/ 2428646 h 2428646"/>
              <a:gd name="connsiteX0" fmla="*/ 241401 w 746150"/>
              <a:gd name="connsiteY0" fmla="*/ 0 h 1982419"/>
              <a:gd name="connsiteX1" fmla="*/ 534009 w 746150"/>
              <a:gd name="connsiteY1" fmla="*/ 570585 h 1982419"/>
              <a:gd name="connsiteX2" fmla="*/ 665683 w 746150"/>
              <a:gd name="connsiteY2" fmla="*/ 848563 h 1982419"/>
              <a:gd name="connsiteX3" fmla="*/ 746150 w 746150"/>
              <a:gd name="connsiteY3" fmla="*/ 1068019 h 1982419"/>
              <a:gd name="connsiteX4" fmla="*/ 592531 w 746150"/>
              <a:gd name="connsiteY4" fmla="*/ 1433779 h 1982419"/>
              <a:gd name="connsiteX5" fmla="*/ 182880 w 746150"/>
              <a:gd name="connsiteY5" fmla="*/ 1704441 h 1982419"/>
              <a:gd name="connsiteX6" fmla="*/ 0 w 746150"/>
              <a:gd name="connsiteY6" fmla="*/ 1982419 h 1982419"/>
              <a:gd name="connsiteX0" fmla="*/ 190679 w 695428"/>
              <a:gd name="connsiteY0" fmla="*/ 0 h 1898980"/>
              <a:gd name="connsiteX1" fmla="*/ 483287 w 695428"/>
              <a:gd name="connsiteY1" fmla="*/ 570585 h 1898980"/>
              <a:gd name="connsiteX2" fmla="*/ 614961 w 695428"/>
              <a:gd name="connsiteY2" fmla="*/ 848563 h 1898980"/>
              <a:gd name="connsiteX3" fmla="*/ 695428 w 695428"/>
              <a:gd name="connsiteY3" fmla="*/ 1068019 h 1898980"/>
              <a:gd name="connsiteX4" fmla="*/ 541809 w 695428"/>
              <a:gd name="connsiteY4" fmla="*/ 1433779 h 1898980"/>
              <a:gd name="connsiteX5" fmla="*/ 132158 w 695428"/>
              <a:gd name="connsiteY5" fmla="*/ 1704441 h 1898980"/>
              <a:gd name="connsiteX6" fmla="*/ 0 w 695428"/>
              <a:gd name="connsiteY6" fmla="*/ 1898980 h 1898980"/>
              <a:gd name="connsiteX0" fmla="*/ 190679 w 695428"/>
              <a:gd name="connsiteY0" fmla="*/ 0 h 1826972"/>
              <a:gd name="connsiteX1" fmla="*/ 483287 w 695428"/>
              <a:gd name="connsiteY1" fmla="*/ 570585 h 1826972"/>
              <a:gd name="connsiteX2" fmla="*/ 614961 w 695428"/>
              <a:gd name="connsiteY2" fmla="*/ 848563 h 1826972"/>
              <a:gd name="connsiteX3" fmla="*/ 695428 w 695428"/>
              <a:gd name="connsiteY3" fmla="*/ 1068019 h 1826972"/>
              <a:gd name="connsiteX4" fmla="*/ 541809 w 695428"/>
              <a:gd name="connsiteY4" fmla="*/ 1433779 h 1826972"/>
              <a:gd name="connsiteX5" fmla="*/ 132158 w 695428"/>
              <a:gd name="connsiteY5" fmla="*/ 1704441 h 1826972"/>
              <a:gd name="connsiteX6" fmla="*/ 0 w 695428"/>
              <a:gd name="connsiteY6" fmla="*/ 1826972 h 1826972"/>
              <a:gd name="connsiteX0" fmla="*/ 118671 w 623420"/>
              <a:gd name="connsiteY0" fmla="*/ 0 h 1754964"/>
              <a:gd name="connsiteX1" fmla="*/ 411279 w 623420"/>
              <a:gd name="connsiteY1" fmla="*/ 570585 h 1754964"/>
              <a:gd name="connsiteX2" fmla="*/ 542953 w 623420"/>
              <a:gd name="connsiteY2" fmla="*/ 848563 h 1754964"/>
              <a:gd name="connsiteX3" fmla="*/ 623420 w 623420"/>
              <a:gd name="connsiteY3" fmla="*/ 1068019 h 1754964"/>
              <a:gd name="connsiteX4" fmla="*/ 469801 w 623420"/>
              <a:gd name="connsiteY4" fmla="*/ 1433779 h 1754964"/>
              <a:gd name="connsiteX5" fmla="*/ 60150 w 623420"/>
              <a:gd name="connsiteY5" fmla="*/ 1704441 h 1754964"/>
              <a:gd name="connsiteX6" fmla="*/ 0 w 623420"/>
              <a:gd name="connsiteY6" fmla="*/ 1754964 h 1754964"/>
              <a:gd name="connsiteX0" fmla="*/ 411279 w 623420"/>
              <a:gd name="connsiteY0" fmla="*/ 0 h 1184379"/>
              <a:gd name="connsiteX1" fmla="*/ 542953 w 623420"/>
              <a:gd name="connsiteY1" fmla="*/ 277978 h 1184379"/>
              <a:gd name="connsiteX2" fmla="*/ 623420 w 623420"/>
              <a:gd name="connsiteY2" fmla="*/ 497434 h 1184379"/>
              <a:gd name="connsiteX3" fmla="*/ 469801 w 623420"/>
              <a:gd name="connsiteY3" fmla="*/ 863194 h 1184379"/>
              <a:gd name="connsiteX4" fmla="*/ 60150 w 623420"/>
              <a:gd name="connsiteY4" fmla="*/ 1133856 h 1184379"/>
              <a:gd name="connsiteX5" fmla="*/ 0 w 623420"/>
              <a:gd name="connsiteY5" fmla="*/ 1184379 h 1184379"/>
              <a:gd name="connsiteX0" fmla="*/ 542953 w 623420"/>
              <a:gd name="connsiteY0" fmla="*/ 0 h 906401"/>
              <a:gd name="connsiteX1" fmla="*/ 623420 w 623420"/>
              <a:gd name="connsiteY1" fmla="*/ 219456 h 906401"/>
              <a:gd name="connsiteX2" fmla="*/ 469801 w 623420"/>
              <a:gd name="connsiteY2" fmla="*/ 585216 h 906401"/>
              <a:gd name="connsiteX3" fmla="*/ 60150 w 623420"/>
              <a:gd name="connsiteY3" fmla="*/ 855878 h 906401"/>
              <a:gd name="connsiteX4" fmla="*/ 0 w 623420"/>
              <a:gd name="connsiteY4" fmla="*/ 906401 h 906401"/>
              <a:gd name="connsiteX0" fmla="*/ 623420 w 623420"/>
              <a:gd name="connsiteY0" fmla="*/ 0 h 686945"/>
              <a:gd name="connsiteX1" fmla="*/ 469801 w 623420"/>
              <a:gd name="connsiteY1" fmla="*/ 365760 h 686945"/>
              <a:gd name="connsiteX2" fmla="*/ 60150 w 623420"/>
              <a:gd name="connsiteY2" fmla="*/ 636422 h 686945"/>
              <a:gd name="connsiteX3" fmla="*/ 0 w 623420"/>
              <a:gd name="connsiteY3" fmla="*/ 686945 h 686945"/>
              <a:gd name="connsiteX0" fmla="*/ 623420 w 623420"/>
              <a:gd name="connsiteY0" fmla="*/ 0 h 686945"/>
              <a:gd name="connsiteX1" fmla="*/ 432048 w 623420"/>
              <a:gd name="connsiteY1" fmla="*/ 326905 h 686945"/>
              <a:gd name="connsiteX2" fmla="*/ 60150 w 623420"/>
              <a:gd name="connsiteY2" fmla="*/ 636422 h 686945"/>
              <a:gd name="connsiteX3" fmla="*/ 0 w 623420"/>
              <a:gd name="connsiteY3" fmla="*/ 686945 h 686945"/>
              <a:gd name="connsiteX0" fmla="*/ 623420 w 623420"/>
              <a:gd name="connsiteY0" fmla="*/ 0 h 686945"/>
              <a:gd name="connsiteX1" fmla="*/ 432048 w 623420"/>
              <a:gd name="connsiteY1" fmla="*/ 254897 h 686945"/>
              <a:gd name="connsiteX2" fmla="*/ 60150 w 623420"/>
              <a:gd name="connsiteY2" fmla="*/ 636422 h 686945"/>
              <a:gd name="connsiteX3" fmla="*/ 0 w 623420"/>
              <a:gd name="connsiteY3" fmla="*/ 686945 h 68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420" h="686945">
                <a:moveTo>
                  <a:pt x="623420" y="0"/>
                </a:moveTo>
                <a:lnTo>
                  <a:pt x="432048" y="254897"/>
                </a:lnTo>
                <a:lnTo>
                  <a:pt x="60150" y="636422"/>
                </a:lnTo>
                <a:lnTo>
                  <a:pt x="0" y="686945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6228183" y="1628800"/>
            <a:ext cx="693317" cy="1656184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89659 w 750517"/>
              <a:gd name="connsiteY5" fmla="*/ 26334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144016 w 750517"/>
              <a:gd name="connsiteY5" fmla="*/ 478026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0 w 750517"/>
              <a:gd name="connsiteY4" fmla="*/ 334010 h 1990194"/>
              <a:gd name="connsiteX5" fmla="*/ 144016 w 750517"/>
              <a:gd name="connsiteY5" fmla="*/ 478026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0 w 750517"/>
              <a:gd name="connsiteY4" fmla="*/ 334010 h 1990194"/>
              <a:gd name="connsiteX5" fmla="*/ 72008 w 750517"/>
              <a:gd name="connsiteY5" fmla="*/ 40601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0 w 750517"/>
              <a:gd name="connsiteY4" fmla="*/ 262002 h 1990194"/>
              <a:gd name="connsiteX5" fmla="*/ 72008 w 750517"/>
              <a:gd name="connsiteY5" fmla="*/ 40601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0 w 750517"/>
              <a:gd name="connsiteY3" fmla="*/ 117986 h 1990194"/>
              <a:gd name="connsiteX4" fmla="*/ 0 w 750517"/>
              <a:gd name="connsiteY4" fmla="*/ 262002 h 1990194"/>
              <a:gd name="connsiteX5" fmla="*/ 72008 w 750517"/>
              <a:gd name="connsiteY5" fmla="*/ 40601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55573 w 750517"/>
              <a:gd name="connsiteY3" fmla="*/ 36576 h 1990194"/>
              <a:gd name="connsiteX4" fmla="*/ 0 w 750517"/>
              <a:gd name="connsiteY4" fmla="*/ 117986 h 1990194"/>
              <a:gd name="connsiteX5" fmla="*/ 0 w 750517"/>
              <a:gd name="connsiteY5" fmla="*/ 262002 h 1990194"/>
              <a:gd name="connsiteX6" fmla="*/ 72008 w 750517"/>
              <a:gd name="connsiteY6" fmla="*/ 406018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84475 h 2016224"/>
              <a:gd name="connsiteX1" fmla="*/ 128725 w 750517"/>
              <a:gd name="connsiteY1" fmla="*/ 186965 h 2016224"/>
              <a:gd name="connsiteX2" fmla="*/ 106779 w 750517"/>
              <a:gd name="connsiteY2" fmla="*/ 26030 h 2016224"/>
              <a:gd name="connsiteX3" fmla="*/ 0 w 750517"/>
              <a:gd name="connsiteY3" fmla="*/ 0 h 2016224"/>
              <a:gd name="connsiteX4" fmla="*/ 0 w 750517"/>
              <a:gd name="connsiteY4" fmla="*/ 144016 h 2016224"/>
              <a:gd name="connsiteX5" fmla="*/ 0 w 750517"/>
              <a:gd name="connsiteY5" fmla="*/ 288032 h 2016224"/>
              <a:gd name="connsiteX6" fmla="*/ 72008 w 750517"/>
              <a:gd name="connsiteY6" fmla="*/ 432048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165301 w 750517"/>
              <a:gd name="connsiteY0" fmla="*/ 384475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0 w 750517"/>
              <a:gd name="connsiteY4" fmla="*/ 144016 h 2016224"/>
              <a:gd name="connsiteX5" fmla="*/ 0 w 750517"/>
              <a:gd name="connsiteY5" fmla="*/ 288032 h 2016224"/>
              <a:gd name="connsiteX6" fmla="*/ 72008 w 750517"/>
              <a:gd name="connsiteY6" fmla="*/ 432048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165301 w 750517"/>
              <a:gd name="connsiteY0" fmla="*/ 384475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432048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165301 w 750517"/>
              <a:gd name="connsiteY0" fmla="*/ 384475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504056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216024 w 750517"/>
              <a:gd name="connsiteY0" fmla="*/ 432048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504056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216024 w 750517"/>
              <a:gd name="connsiteY0" fmla="*/ 360040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504056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216024 w 750517"/>
              <a:gd name="connsiteY0" fmla="*/ 360040 h 2016224"/>
              <a:gd name="connsiteX1" fmla="*/ 128725 w 750517"/>
              <a:gd name="connsiteY1" fmla="*/ 186965 h 2016224"/>
              <a:gd name="connsiteX2" fmla="*/ 72008 w 750517"/>
              <a:gd name="connsiteY2" fmla="*/ 0 h 2016224"/>
              <a:gd name="connsiteX3" fmla="*/ 0 w 750517"/>
              <a:gd name="connsiteY3" fmla="*/ 0 h 2016224"/>
              <a:gd name="connsiteX4" fmla="*/ 72008 w 750517"/>
              <a:gd name="connsiteY4" fmla="*/ 216024 h 2016224"/>
              <a:gd name="connsiteX5" fmla="*/ 0 w 750517"/>
              <a:gd name="connsiteY5" fmla="*/ 288032 h 2016224"/>
              <a:gd name="connsiteX6" fmla="*/ 72008 w 750517"/>
              <a:gd name="connsiteY6" fmla="*/ 504056 h 2016224"/>
              <a:gd name="connsiteX7" fmla="*/ 435963 w 750517"/>
              <a:gd name="connsiteY7" fmla="*/ 574670 h 2016224"/>
              <a:gd name="connsiteX8" fmla="*/ 684680 w 750517"/>
              <a:gd name="connsiteY8" fmla="*/ 1042843 h 2016224"/>
              <a:gd name="connsiteX9" fmla="*/ 750517 w 750517"/>
              <a:gd name="connsiteY9" fmla="*/ 1225723 h 2016224"/>
              <a:gd name="connsiteX10" fmla="*/ 706626 w 750517"/>
              <a:gd name="connsiteY10" fmla="*/ 1437864 h 2016224"/>
              <a:gd name="connsiteX11" fmla="*/ 648104 w 750517"/>
              <a:gd name="connsiteY11" fmla="*/ 1547592 h 2016224"/>
              <a:gd name="connsiteX12" fmla="*/ 370126 w 750517"/>
              <a:gd name="connsiteY12" fmla="*/ 1854830 h 2016224"/>
              <a:gd name="connsiteX13" fmla="*/ 106779 w 750517"/>
              <a:gd name="connsiteY13" fmla="*/ 1964558 h 2016224"/>
              <a:gd name="connsiteX14" fmla="*/ 26312 w 750517"/>
              <a:gd name="connsiteY14" fmla="*/ 2001134 h 2016224"/>
              <a:gd name="connsiteX15" fmla="*/ 0 w 750517"/>
              <a:gd name="connsiteY15" fmla="*/ 2016224 h 2016224"/>
              <a:gd name="connsiteX0" fmla="*/ 216024 w 750517"/>
              <a:gd name="connsiteY0" fmla="*/ 360040 h 2016224"/>
              <a:gd name="connsiteX1" fmla="*/ 72008 w 750517"/>
              <a:gd name="connsiteY1" fmla="*/ 0 h 2016224"/>
              <a:gd name="connsiteX2" fmla="*/ 0 w 750517"/>
              <a:gd name="connsiteY2" fmla="*/ 0 h 2016224"/>
              <a:gd name="connsiteX3" fmla="*/ 72008 w 750517"/>
              <a:gd name="connsiteY3" fmla="*/ 216024 h 2016224"/>
              <a:gd name="connsiteX4" fmla="*/ 0 w 750517"/>
              <a:gd name="connsiteY4" fmla="*/ 288032 h 2016224"/>
              <a:gd name="connsiteX5" fmla="*/ 72008 w 750517"/>
              <a:gd name="connsiteY5" fmla="*/ 504056 h 2016224"/>
              <a:gd name="connsiteX6" fmla="*/ 435963 w 750517"/>
              <a:gd name="connsiteY6" fmla="*/ 574670 h 2016224"/>
              <a:gd name="connsiteX7" fmla="*/ 684680 w 750517"/>
              <a:gd name="connsiteY7" fmla="*/ 1042843 h 2016224"/>
              <a:gd name="connsiteX8" fmla="*/ 750517 w 750517"/>
              <a:gd name="connsiteY8" fmla="*/ 1225723 h 2016224"/>
              <a:gd name="connsiteX9" fmla="*/ 706626 w 750517"/>
              <a:gd name="connsiteY9" fmla="*/ 1437864 h 2016224"/>
              <a:gd name="connsiteX10" fmla="*/ 648104 w 750517"/>
              <a:gd name="connsiteY10" fmla="*/ 1547592 h 2016224"/>
              <a:gd name="connsiteX11" fmla="*/ 370126 w 750517"/>
              <a:gd name="connsiteY11" fmla="*/ 1854830 h 2016224"/>
              <a:gd name="connsiteX12" fmla="*/ 106779 w 750517"/>
              <a:gd name="connsiteY12" fmla="*/ 1964558 h 2016224"/>
              <a:gd name="connsiteX13" fmla="*/ 26312 w 750517"/>
              <a:gd name="connsiteY13" fmla="*/ 2001134 h 2016224"/>
              <a:gd name="connsiteX14" fmla="*/ 0 w 750517"/>
              <a:gd name="connsiteY14" fmla="*/ 2016224 h 2016224"/>
              <a:gd name="connsiteX0" fmla="*/ 216024 w 750517"/>
              <a:gd name="connsiteY0" fmla="*/ 360040 h 2016224"/>
              <a:gd name="connsiteX1" fmla="*/ 72008 w 750517"/>
              <a:gd name="connsiteY1" fmla="*/ 0 h 2016224"/>
              <a:gd name="connsiteX2" fmla="*/ 72008 w 750517"/>
              <a:gd name="connsiteY2" fmla="*/ 216024 h 2016224"/>
              <a:gd name="connsiteX3" fmla="*/ 0 w 750517"/>
              <a:gd name="connsiteY3" fmla="*/ 288032 h 2016224"/>
              <a:gd name="connsiteX4" fmla="*/ 72008 w 750517"/>
              <a:gd name="connsiteY4" fmla="*/ 504056 h 2016224"/>
              <a:gd name="connsiteX5" fmla="*/ 435963 w 750517"/>
              <a:gd name="connsiteY5" fmla="*/ 574670 h 2016224"/>
              <a:gd name="connsiteX6" fmla="*/ 684680 w 750517"/>
              <a:gd name="connsiteY6" fmla="*/ 1042843 h 2016224"/>
              <a:gd name="connsiteX7" fmla="*/ 750517 w 750517"/>
              <a:gd name="connsiteY7" fmla="*/ 1225723 h 2016224"/>
              <a:gd name="connsiteX8" fmla="*/ 706626 w 750517"/>
              <a:gd name="connsiteY8" fmla="*/ 1437864 h 2016224"/>
              <a:gd name="connsiteX9" fmla="*/ 648104 w 750517"/>
              <a:gd name="connsiteY9" fmla="*/ 1547592 h 2016224"/>
              <a:gd name="connsiteX10" fmla="*/ 370126 w 750517"/>
              <a:gd name="connsiteY10" fmla="*/ 1854830 h 2016224"/>
              <a:gd name="connsiteX11" fmla="*/ 106779 w 750517"/>
              <a:gd name="connsiteY11" fmla="*/ 1964558 h 2016224"/>
              <a:gd name="connsiteX12" fmla="*/ 26312 w 750517"/>
              <a:gd name="connsiteY12" fmla="*/ 2001134 h 2016224"/>
              <a:gd name="connsiteX13" fmla="*/ 0 w 750517"/>
              <a:gd name="connsiteY13" fmla="*/ 2016224 h 2016224"/>
              <a:gd name="connsiteX0" fmla="*/ 216024 w 750517"/>
              <a:gd name="connsiteY0" fmla="*/ 144016 h 1800200"/>
              <a:gd name="connsiteX1" fmla="*/ 72008 w 750517"/>
              <a:gd name="connsiteY1" fmla="*/ 0 h 1800200"/>
              <a:gd name="connsiteX2" fmla="*/ 0 w 750517"/>
              <a:gd name="connsiteY2" fmla="*/ 72008 h 1800200"/>
              <a:gd name="connsiteX3" fmla="*/ 72008 w 750517"/>
              <a:gd name="connsiteY3" fmla="*/ 288032 h 1800200"/>
              <a:gd name="connsiteX4" fmla="*/ 435963 w 750517"/>
              <a:gd name="connsiteY4" fmla="*/ 358646 h 1800200"/>
              <a:gd name="connsiteX5" fmla="*/ 684680 w 750517"/>
              <a:gd name="connsiteY5" fmla="*/ 826819 h 1800200"/>
              <a:gd name="connsiteX6" fmla="*/ 750517 w 750517"/>
              <a:gd name="connsiteY6" fmla="*/ 1009699 h 1800200"/>
              <a:gd name="connsiteX7" fmla="*/ 706626 w 750517"/>
              <a:gd name="connsiteY7" fmla="*/ 1221840 h 1800200"/>
              <a:gd name="connsiteX8" fmla="*/ 648104 w 750517"/>
              <a:gd name="connsiteY8" fmla="*/ 1331568 h 1800200"/>
              <a:gd name="connsiteX9" fmla="*/ 370126 w 750517"/>
              <a:gd name="connsiteY9" fmla="*/ 1638806 h 1800200"/>
              <a:gd name="connsiteX10" fmla="*/ 106779 w 750517"/>
              <a:gd name="connsiteY10" fmla="*/ 1748534 h 1800200"/>
              <a:gd name="connsiteX11" fmla="*/ 26312 w 750517"/>
              <a:gd name="connsiteY11" fmla="*/ 1785110 h 1800200"/>
              <a:gd name="connsiteX12" fmla="*/ 0 w 750517"/>
              <a:gd name="connsiteY12" fmla="*/ 1800200 h 1800200"/>
              <a:gd name="connsiteX0" fmla="*/ 216024 w 750517"/>
              <a:gd name="connsiteY0" fmla="*/ 72008 h 1728192"/>
              <a:gd name="connsiteX1" fmla="*/ 0 w 750517"/>
              <a:gd name="connsiteY1" fmla="*/ 0 h 1728192"/>
              <a:gd name="connsiteX2" fmla="*/ 72008 w 750517"/>
              <a:gd name="connsiteY2" fmla="*/ 216024 h 1728192"/>
              <a:gd name="connsiteX3" fmla="*/ 435963 w 750517"/>
              <a:gd name="connsiteY3" fmla="*/ 286638 h 1728192"/>
              <a:gd name="connsiteX4" fmla="*/ 684680 w 750517"/>
              <a:gd name="connsiteY4" fmla="*/ 754811 h 1728192"/>
              <a:gd name="connsiteX5" fmla="*/ 750517 w 750517"/>
              <a:gd name="connsiteY5" fmla="*/ 937691 h 1728192"/>
              <a:gd name="connsiteX6" fmla="*/ 706626 w 750517"/>
              <a:gd name="connsiteY6" fmla="*/ 1149832 h 1728192"/>
              <a:gd name="connsiteX7" fmla="*/ 648104 w 750517"/>
              <a:gd name="connsiteY7" fmla="*/ 1259560 h 1728192"/>
              <a:gd name="connsiteX8" fmla="*/ 370126 w 750517"/>
              <a:gd name="connsiteY8" fmla="*/ 1566798 h 1728192"/>
              <a:gd name="connsiteX9" fmla="*/ 106779 w 750517"/>
              <a:gd name="connsiteY9" fmla="*/ 1676526 h 1728192"/>
              <a:gd name="connsiteX10" fmla="*/ 26312 w 750517"/>
              <a:gd name="connsiteY10" fmla="*/ 1713102 h 1728192"/>
              <a:gd name="connsiteX11" fmla="*/ 0 w 750517"/>
              <a:gd name="connsiteY11" fmla="*/ 1728192 h 1728192"/>
              <a:gd name="connsiteX0" fmla="*/ 216024 w 750517"/>
              <a:gd name="connsiteY0" fmla="*/ 0 h 1656184"/>
              <a:gd name="connsiteX1" fmla="*/ 72008 w 750517"/>
              <a:gd name="connsiteY1" fmla="*/ 144016 h 1656184"/>
              <a:gd name="connsiteX2" fmla="*/ 435963 w 750517"/>
              <a:gd name="connsiteY2" fmla="*/ 214630 h 1656184"/>
              <a:gd name="connsiteX3" fmla="*/ 684680 w 750517"/>
              <a:gd name="connsiteY3" fmla="*/ 682803 h 1656184"/>
              <a:gd name="connsiteX4" fmla="*/ 750517 w 750517"/>
              <a:gd name="connsiteY4" fmla="*/ 865683 h 1656184"/>
              <a:gd name="connsiteX5" fmla="*/ 706626 w 750517"/>
              <a:gd name="connsiteY5" fmla="*/ 1077824 h 1656184"/>
              <a:gd name="connsiteX6" fmla="*/ 648104 w 750517"/>
              <a:gd name="connsiteY6" fmla="*/ 1187552 h 1656184"/>
              <a:gd name="connsiteX7" fmla="*/ 370126 w 750517"/>
              <a:gd name="connsiteY7" fmla="*/ 1494790 h 1656184"/>
              <a:gd name="connsiteX8" fmla="*/ 106779 w 750517"/>
              <a:gd name="connsiteY8" fmla="*/ 1604518 h 1656184"/>
              <a:gd name="connsiteX9" fmla="*/ 26312 w 750517"/>
              <a:gd name="connsiteY9" fmla="*/ 1641094 h 1656184"/>
              <a:gd name="connsiteX10" fmla="*/ 0 w 750517"/>
              <a:gd name="connsiteY10" fmla="*/ 1656184 h 1656184"/>
              <a:gd name="connsiteX0" fmla="*/ 216024 w 750517"/>
              <a:gd name="connsiteY0" fmla="*/ 0 h 1656184"/>
              <a:gd name="connsiteX1" fmla="*/ 435963 w 750517"/>
              <a:gd name="connsiteY1" fmla="*/ 214630 h 1656184"/>
              <a:gd name="connsiteX2" fmla="*/ 684680 w 750517"/>
              <a:gd name="connsiteY2" fmla="*/ 682803 h 1656184"/>
              <a:gd name="connsiteX3" fmla="*/ 750517 w 750517"/>
              <a:gd name="connsiteY3" fmla="*/ 865683 h 1656184"/>
              <a:gd name="connsiteX4" fmla="*/ 706626 w 750517"/>
              <a:gd name="connsiteY4" fmla="*/ 1077824 h 1656184"/>
              <a:gd name="connsiteX5" fmla="*/ 648104 w 750517"/>
              <a:gd name="connsiteY5" fmla="*/ 1187552 h 1656184"/>
              <a:gd name="connsiteX6" fmla="*/ 370126 w 750517"/>
              <a:gd name="connsiteY6" fmla="*/ 1494790 h 1656184"/>
              <a:gd name="connsiteX7" fmla="*/ 106779 w 750517"/>
              <a:gd name="connsiteY7" fmla="*/ 1604518 h 1656184"/>
              <a:gd name="connsiteX8" fmla="*/ 26312 w 750517"/>
              <a:gd name="connsiteY8" fmla="*/ 1641094 h 1656184"/>
              <a:gd name="connsiteX9" fmla="*/ 0 w 750517"/>
              <a:gd name="connsiteY9" fmla="*/ 1656184 h 1656184"/>
              <a:gd name="connsiteX0" fmla="*/ 216024 w 750517"/>
              <a:gd name="connsiteY0" fmla="*/ 0 h 1656184"/>
              <a:gd name="connsiteX1" fmla="*/ 360040 w 750517"/>
              <a:gd name="connsiteY1" fmla="*/ 360040 h 1656184"/>
              <a:gd name="connsiteX2" fmla="*/ 684680 w 750517"/>
              <a:gd name="connsiteY2" fmla="*/ 682803 h 1656184"/>
              <a:gd name="connsiteX3" fmla="*/ 750517 w 750517"/>
              <a:gd name="connsiteY3" fmla="*/ 865683 h 1656184"/>
              <a:gd name="connsiteX4" fmla="*/ 706626 w 750517"/>
              <a:gd name="connsiteY4" fmla="*/ 1077824 h 1656184"/>
              <a:gd name="connsiteX5" fmla="*/ 648104 w 750517"/>
              <a:gd name="connsiteY5" fmla="*/ 1187552 h 1656184"/>
              <a:gd name="connsiteX6" fmla="*/ 370126 w 750517"/>
              <a:gd name="connsiteY6" fmla="*/ 1494790 h 1656184"/>
              <a:gd name="connsiteX7" fmla="*/ 106779 w 750517"/>
              <a:gd name="connsiteY7" fmla="*/ 1604518 h 1656184"/>
              <a:gd name="connsiteX8" fmla="*/ 26312 w 750517"/>
              <a:gd name="connsiteY8" fmla="*/ 1641094 h 1656184"/>
              <a:gd name="connsiteX9" fmla="*/ 0 w 750517"/>
              <a:gd name="connsiteY9" fmla="*/ 1656184 h 1656184"/>
              <a:gd name="connsiteX0" fmla="*/ 216024 w 706626"/>
              <a:gd name="connsiteY0" fmla="*/ 0 h 1656184"/>
              <a:gd name="connsiteX1" fmla="*/ 360040 w 706626"/>
              <a:gd name="connsiteY1" fmla="*/ 360040 h 1656184"/>
              <a:gd name="connsiteX2" fmla="*/ 684680 w 706626"/>
              <a:gd name="connsiteY2" fmla="*/ 682803 h 1656184"/>
              <a:gd name="connsiteX3" fmla="*/ 648072 w 706626"/>
              <a:gd name="connsiteY3" fmla="*/ 864096 h 1656184"/>
              <a:gd name="connsiteX4" fmla="*/ 706626 w 706626"/>
              <a:gd name="connsiteY4" fmla="*/ 1077824 h 1656184"/>
              <a:gd name="connsiteX5" fmla="*/ 648104 w 706626"/>
              <a:gd name="connsiteY5" fmla="*/ 1187552 h 1656184"/>
              <a:gd name="connsiteX6" fmla="*/ 370126 w 706626"/>
              <a:gd name="connsiteY6" fmla="*/ 1494790 h 1656184"/>
              <a:gd name="connsiteX7" fmla="*/ 106779 w 706626"/>
              <a:gd name="connsiteY7" fmla="*/ 1604518 h 1656184"/>
              <a:gd name="connsiteX8" fmla="*/ 26312 w 706626"/>
              <a:gd name="connsiteY8" fmla="*/ 1641094 h 1656184"/>
              <a:gd name="connsiteX9" fmla="*/ 0 w 706626"/>
              <a:gd name="connsiteY9" fmla="*/ 1656184 h 1656184"/>
              <a:gd name="connsiteX0" fmla="*/ 216024 w 706626"/>
              <a:gd name="connsiteY0" fmla="*/ 0 h 1656184"/>
              <a:gd name="connsiteX1" fmla="*/ 360040 w 706626"/>
              <a:gd name="connsiteY1" fmla="*/ 360040 h 1656184"/>
              <a:gd name="connsiteX2" fmla="*/ 684680 w 706626"/>
              <a:gd name="connsiteY2" fmla="*/ 682803 h 1656184"/>
              <a:gd name="connsiteX3" fmla="*/ 648072 w 706626"/>
              <a:gd name="connsiteY3" fmla="*/ 864096 h 1656184"/>
              <a:gd name="connsiteX4" fmla="*/ 706626 w 706626"/>
              <a:gd name="connsiteY4" fmla="*/ 1077824 h 1656184"/>
              <a:gd name="connsiteX5" fmla="*/ 648104 w 706626"/>
              <a:gd name="connsiteY5" fmla="*/ 1187552 h 1656184"/>
              <a:gd name="connsiteX6" fmla="*/ 370126 w 706626"/>
              <a:gd name="connsiteY6" fmla="*/ 1494790 h 1656184"/>
              <a:gd name="connsiteX7" fmla="*/ 106779 w 706626"/>
              <a:gd name="connsiteY7" fmla="*/ 1604518 h 1656184"/>
              <a:gd name="connsiteX8" fmla="*/ 26312 w 706626"/>
              <a:gd name="connsiteY8" fmla="*/ 1641094 h 1656184"/>
              <a:gd name="connsiteX9" fmla="*/ 0 w 706626"/>
              <a:gd name="connsiteY9" fmla="*/ 1656184 h 1656184"/>
              <a:gd name="connsiteX0" fmla="*/ 216024 w 692321"/>
              <a:gd name="connsiteY0" fmla="*/ 0 h 1656184"/>
              <a:gd name="connsiteX1" fmla="*/ 360040 w 692321"/>
              <a:gd name="connsiteY1" fmla="*/ 360040 h 1656184"/>
              <a:gd name="connsiteX2" fmla="*/ 684680 w 692321"/>
              <a:gd name="connsiteY2" fmla="*/ 682803 h 1656184"/>
              <a:gd name="connsiteX3" fmla="*/ 648072 w 692321"/>
              <a:gd name="connsiteY3" fmla="*/ 864096 h 1656184"/>
              <a:gd name="connsiteX4" fmla="*/ 648072 w 692321"/>
              <a:gd name="connsiteY4" fmla="*/ 1080120 h 1656184"/>
              <a:gd name="connsiteX5" fmla="*/ 648104 w 692321"/>
              <a:gd name="connsiteY5" fmla="*/ 1187552 h 1656184"/>
              <a:gd name="connsiteX6" fmla="*/ 370126 w 692321"/>
              <a:gd name="connsiteY6" fmla="*/ 1494790 h 1656184"/>
              <a:gd name="connsiteX7" fmla="*/ 106779 w 692321"/>
              <a:gd name="connsiteY7" fmla="*/ 1604518 h 1656184"/>
              <a:gd name="connsiteX8" fmla="*/ 26312 w 692321"/>
              <a:gd name="connsiteY8" fmla="*/ 1641094 h 1656184"/>
              <a:gd name="connsiteX9" fmla="*/ 0 w 692321"/>
              <a:gd name="connsiteY9" fmla="*/ 1656184 h 1656184"/>
              <a:gd name="connsiteX0" fmla="*/ 216024 w 692321"/>
              <a:gd name="connsiteY0" fmla="*/ 0 h 1656184"/>
              <a:gd name="connsiteX1" fmla="*/ 360040 w 692321"/>
              <a:gd name="connsiteY1" fmla="*/ 360040 h 1656184"/>
              <a:gd name="connsiteX2" fmla="*/ 684680 w 692321"/>
              <a:gd name="connsiteY2" fmla="*/ 682803 h 1656184"/>
              <a:gd name="connsiteX3" fmla="*/ 648072 w 692321"/>
              <a:gd name="connsiteY3" fmla="*/ 864096 h 1656184"/>
              <a:gd name="connsiteX4" fmla="*/ 648072 w 692321"/>
              <a:gd name="connsiteY4" fmla="*/ 1080120 h 1656184"/>
              <a:gd name="connsiteX5" fmla="*/ 648073 w 692321"/>
              <a:gd name="connsiteY5" fmla="*/ 1152128 h 1656184"/>
              <a:gd name="connsiteX6" fmla="*/ 370126 w 692321"/>
              <a:gd name="connsiteY6" fmla="*/ 1494790 h 1656184"/>
              <a:gd name="connsiteX7" fmla="*/ 106779 w 692321"/>
              <a:gd name="connsiteY7" fmla="*/ 1604518 h 1656184"/>
              <a:gd name="connsiteX8" fmla="*/ 26312 w 692321"/>
              <a:gd name="connsiteY8" fmla="*/ 1641094 h 1656184"/>
              <a:gd name="connsiteX9" fmla="*/ 0 w 692321"/>
              <a:gd name="connsiteY9" fmla="*/ 1656184 h 1656184"/>
              <a:gd name="connsiteX0" fmla="*/ 216024 w 692321"/>
              <a:gd name="connsiteY0" fmla="*/ 0 h 1656184"/>
              <a:gd name="connsiteX1" fmla="*/ 360040 w 692321"/>
              <a:gd name="connsiteY1" fmla="*/ 360040 h 1656184"/>
              <a:gd name="connsiteX2" fmla="*/ 684680 w 692321"/>
              <a:gd name="connsiteY2" fmla="*/ 682803 h 1656184"/>
              <a:gd name="connsiteX3" fmla="*/ 648072 w 692321"/>
              <a:gd name="connsiteY3" fmla="*/ 864096 h 1656184"/>
              <a:gd name="connsiteX4" fmla="*/ 648073 w 692321"/>
              <a:gd name="connsiteY4" fmla="*/ 1152128 h 1656184"/>
              <a:gd name="connsiteX5" fmla="*/ 370126 w 692321"/>
              <a:gd name="connsiteY5" fmla="*/ 1494790 h 1656184"/>
              <a:gd name="connsiteX6" fmla="*/ 106779 w 692321"/>
              <a:gd name="connsiteY6" fmla="*/ 1604518 h 1656184"/>
              <a:gd name="connsiteX7" fmla="*/ 26312 w 692321"/>
              <a:gd name="connsiteY7" fmla="*/ 1641094 h 1656184"/>
              <a:gd name="connsiteX8" fmla="*/ 0 w 692321"/>
              <a:gd name="connsiteY8" fmla="*/ 1656184 h 1656184"/>
              <a:gd name="connsiteX0" fmla="*/ 216024 w 693317"/>
              <a:gd name="connsiteY0" fmla="*/ 0 h 1656184"/>
              <a:gd name="connsiteX1" fmla="*/ 360040 w 693317"/>
              <a:gd name="connsiteY1" fmla="*/ 360040 h 1656184"/>
              <a:gd name="connsiteX2" fmla="*/ 684680 w 693317"/>
              <a:gd name="connsiteY2" fmla="*/ 682803 h 1656184"/>
              <a:gd name="connsiteX3" fmla="*/ 648072 w 693317"/>
              <a:gd name="connsiteY3" fmla="*/ 864096 h 1656184"/>
              <a:gd name="connsiteX4" fmla="*/ 648073 w 693317"/>
              <a:gd name="connsiteY4" fmla="*/ 1152128 h 1656184"/>
              <a:gd name="connsiteX5" fmla="*/ 370126 w 693317"/>
              <a:gd name="connsiteY5" fmla="*/ 1494790 h 1656184"/>
              <a:gd name="connsiteX6" fmla="*/ 106779 w 693317"/>
              <a:gd name="connsiteY6" fmla="*/ 1604518 h 1656184"/>
              <a:gd name="connsiteX7" fmla="*/ 26312 w 693317"/>
              <a:gd name="connsiteY7" fmla="*/ 1641094 h 1656184"/>
              <a:gd name="connsiteX8" fmla="*/ 0 w 693317"/>
              <a:gd name="connsiteY8" fmla="*/ 1656184 h 16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3317" h="1656184">
                <a:moveTo>
                  <a:pt x="216024" y="0"/>
                </a:moveTo>
                <a:lnTo>
                  <a:pt x="360040" y="360040"/>
                </a:lnTo>
                <a:lnTo>
                  <a:pt x="684680" y="682803"/>
                </a:lnTo>
                <a:cubicBezTo>
                  <a:pt x="692321" y="813704"/>
                  <a:pt x="660275" y="803665"/>
                  <a:pt x="648072" y="864096"/>
                </a:cubicBezTo>
                <a:cubicBezTo>
                  <a:pt x="648072" y="960107"/>
                  <a:pt x="693317" y="1052297"/>
                  <a:pt x="648073" y="1152128"/>
                </a:cubicBezTo>
                <a:lnTo>
                  <a:pt x="370126" y="1494790"/>
                </a:lnTo>
                <a:lnTo>
                  <a:pt x="106779" y="1604518"/>
                </a:lnTo>
                <a:lnTo>
                  <a:pt x="26312" y="1641094"/>
                </a:lnTo>
                <a:lnTo>
                  <a:pt x="0" y="1656184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4842663" y="3284986"/>
            <a:ext cx="1942968" cy="1695970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673553 w 1697557"/>
              <a:gd name="connsiteY0" fmla="*/ 72008 h 1115476"/>
              <a:gd name="connsiteX1" fmla="*/ 1457529 w 1697557"/>
              <a:gd name="connsiteY1" fmla="*/ 576064 h 1115476"/>
              <a:gd name="connsiteX2" fmla="*/ 1601546 w 1697557"/>
              <a:gd name="connsiteY2" fmla="*/ 792087 h 1115476"/>
              <a:gd name="connsiteX3" fmla="*/ 1673554 w 1697557"/>
              <a:gd name="connsiteY3" fmla="*/ 864095 h 1115476"/>
              <a:gd name="connsiteX4" fmla="*/ 1601546 w 1697557"/>
              <a:gd name="connsiteY4" fmla="*/ 864095 h 1115476"/>
              <a:gd name="connsiteX5" fmla="*/ 1385522 w 1697557"/>
              <a:gd name="connsiteY5" fmla="*/ 1080119 h 1115476"/>
              <a:gd name="connsiteX6" fmla="*/ 1404519 w 1697557"/>
              <a:gd name="connsiteY6" fmla="*/ 628648 h 1115476"/>
              <a:gd name="connsiteX7" fmla="*/ 1316736 w 1697557"/>
              <a:gd name="connsiteY7" fmla="*/ 621333 h 1115476"/>
              <a:gd name="connsiteX8" fmla="*/ 1236269 w 1697557"/>
              <a:gd name="connsiteY8" fmla="*/ 650594 h 1115476"/>
              <a:gd name="connsiteX9" fmla="*/ 1104596 w 1697557"/>
              <a:gd name="connsiteY9" fmla="*/ 650594 h 1115476"/>
              <a:gd name="connsiteX10" fmla="*/ 980237 w 1697557"/>
              <a:gd name="connsiteY10" fmla="*/ 614018 h 1115476"/>
              <a:gd name="connsiteX11" fmla="*/ 811988 w 1697557"/>
              <a:gd name="connsiteY11" fmla="*/ 555496 h 1115476"/>
              <a:gd name="connsiteX12" fmla="*/ 716890 w 1697557"/>
              <a:gd name="connsiteY12" fmla="*/ 555496 h 1115476"/>
              <a:gd name="connsiteX13" fmla="*/ 555956 w 1697557"/>
              <a:gd name="connsiteY13" fmla="*/ 518920 h 1115476"/>
              <a:gd name="connsiteX14" fmla="*/ 490119 w 1697557"/>
              <a:gd name="connsiteY14" fmla="*/ 496974 h 1115476"/>
              <a:gd name="connsiteX15" fmla="*/ 351130 w 1697557"/>
              <a:gd name="connsiteY15" fmla="*/ 526235 h 1115476"/>
              <a:gd name="connsiteX16" fmla="*/ 277978 w 1697557"/>
              <a:gd name="connsiteY16" fmla="*/ 526235 h 1115476"/>
              <a:gd name="connsiteX17" fmla="*/ 153620 w 1697557"/>
              <a:gd name="connsiteY17" fmla="*/ 482344 h 1115476"/>
              <a:gd name="connsiteX18" fmla="*/ 58522 w 1697557"/>
              <a:gd name="connsiteY18" fmla="*/ 409192 h 1115476"/>
              <a:gd name="connsiteX19" fmla="*/ 58522 w 1697557"/>
              <a:gd name="connsiteY19" fmla="*/ 409192 h 1115476"/>
              <a:gd name="connsiteX20" fmla="*/ 0 w 1697557"/>
              <a:gd name="connsiteY20" fmla="*/ 372616 h 1115476"/>
              <a:gd name="connsiteX21" fmla="*/ 7316 w 1697557"/>
              <a:gd name="connsiteY21" fmla="*/ 328725 h 1115476"/>
              <a:gd name="connsiteX22" fmla="*/ 43892 w 1697557"/>
              <a:gd name="connsiteY22" fmla="*/ 299464 h 1115476"/>
              <a:gd name="connsiteX23" fmla="*/ 102413 w 1697557"/>
              <a:gd name="connsiteY23" fmla="*/ 343355 h 1115476"/>
              <a:gd name="connsiteX24" fmla="*/ 197511 w 1697557"/>
              <a:gd name="connsiteY24" fmla="*/ 401877 h 1115476"/>
              <a:gd name="connsiteX25" fmla="*/ 358445 w 1697557"/>
              <a:gd name="connsiteY25" fmla="*/ 409192 h 1115476"/>
              <a:gd name="connsiteX26" fmla="*/ 460858 w 1697557"/>
              <a:gd name="connsiteY26" fmla="*/ 357986 h 1115476"/>
              <a:gd name="connsiteX27" fmla="*/ 548640 w 1697557"/>
              <a:gd name="connsiteY27" fmla="*/ 299464 h 1115476"/>
              <a:gd name="connsiteX28" fmla="*/ 563271 w 1697557"/>
              <a:gd name="connsiteY28" fmla="*/ 204366 h 1115476"/>
              <a:gd name="connsiteX29" fmla="*/ 738836 w 1697557"/>
              <a:gd name="connsiteY29" fmla="*/ 145845 h 1115476"/>
              <a:gd name="connsiteX30" fmla="*/ 929031 w 1697557"/>
              <a:gd name="connsiteY30" fmla="*/ 109269 h 1115476"/>
              <a:gd name="connsiteX31" fmla="*/ 1060704 w 1697557"/>
              <a:gd name="connsiteY31" fmla="*/ 58062 h 1115476"/>
              <a:gd name="connsiteX32" fmla="*/ 1185063 w 1697557"/>
              <a:gd name="connsiteY32" fmla="*/ 36117 h 1115476"/>
              <a:gd name="connsiteX33" fmla="*/ 1385522 w 1697557"/>
              <a:gd name="connsiteY33" fmla="*/ 0 h 1115476"/>
              <a:gd name="connsiteX0" fmla="*/ 1673553 w 1697557"/>
              <a:gd name="connsiteY0" fmla="*/ 72008 h 1115476"/>
              <a:gd name="connsiteX1" fmla="*/ 1457529 w 1697557"/>
              <a:gd name="connsiteY1" fmla="*/ 576064 h 1115476"/>
              <a:gd name="connsiteX2" fmla="*/ 1673554 w 1697557"/>
              <a:gd name="connsiteY2" fmla="*/ 864095 h 1115476"/>
              <a:gd name="connsiteX3" fmla="*/ 1601546 w 1697557"/>
              <a:gd name="connsiteY3" fmla="*/ 864095 h 1115476"/>
              <a:gd name="connsiteX4" fmla="*/ 1385522 w 1697557"/>
              <a:gd name="connsiteY4" fmla="*/ 1080119 h 1115476"/>
              <a:gd name="connsiteX5" fmla="*/ 1404519 w 1697557"/>
              <a:gd name="connsiteY5" fmla="*/ 628648 h 1115476"/>
              <a:gd name="connsiteX6" fmla="*/ 1316736 w 1697557"/>
              <a:gd name="connsiteY6" fmla="*/ 621333 h 1115476"/>
              <a:gd name="connsiteX7" fmla="*/ 1236269 w 1697557"/>
              <a:gd name="connsiteY7" fmla="*/ 650594 h 1115476"/>
              <a:gd name="connsiteX8" fmla="*/ 1104596 w 1697557"/>
              <a:gd name="connsiteY8" fmla="*/ 650594 h 1115476"/>
              <a:gd name="connsiteX9" fmla="*/ 980237 w 1697557"/>
              <a:gd name="connsiteY9" fmla="*/ 614018 h 1115476"/>
              <a:gd name="connsiteX10" fmla="*/ 811988 w 1697557"/>
              <a:gd name="connsiteY10" fmla="*/ 555496 h 1115476"/>
              <a:gd name="connsiteX11" fmla="*/ 716890 w 1697557"/>
              <a:gd name="connsiteY11" fmla="*/ 555496 h 1115476"/>
              <a:gd name="connsiteX12" fmla="*/ 555956 w 1697557"/>
              <a:gd name="connsiteY12" fmla="*/ 518920 h 1115476"/>
              <a:gd name="connsiteX13" fmla="*/ 490119 w 1697557"/>
              <a:gd name="connsiteY13" fmla="*/ 496974 h 1115476"/>
              <a:gd name="connsiteX14" fmla="*/ 351130 w 1697557"/>
              <a:gd name="connsiteY14" fmla="*/ 526235 h 1115476"/>
              <a:gd name="connsiteX15" fmla="*/ 277978 w 1697557"/>
              <a:gd name="connsiteY15" fmla="*/ 526235 h 1115476"/>
              <a:gd name="connsiteX16" fmla="*/ 153620 w 1697557"/>
              <a:gd name="connsiteY16" fmla="*/ 482344 h 1115476"/>
              <a:gd name="connsiteX17" fmla="*/ 58522 w 1697557"/>
              <a:gd name="connsiteY17" fmla="*/ 409192 h 1115476"/>
              <a:gd name="connsiteX18" fmla="*/ 58522 w 1697557"/>
              <a:gd name="connsiteY18" fmla="*/ 409192 h 1115476"/>
              <a:gd name="connsiteX19" fmla="*/ 0 w 1697557"/>
              <a:gd name="connsiteY19" fmla="*/ 372616 h 1115476"/>
              <a:gd name="connsiteX20" fmla="*/ 7316 w 1697557"/>
              <a:gd name="connsiteY20" fmla="*/ 328725 h 1115476"/>
              <a:gd name="connsiteX21" fmla="*/ 43892 w 1697557"/>
              <a:gd name="connsiteY21" fmla="*/ 299464 h 1115476"/>
              <a:gd name="connsiteX22" fmla="*/ 102413 w 1697557"/>
              <a:gd name="connsiteY22" fmla="*/ 343355 h 1115476"/>
              <a:gd name="connsiteX23" fmla="*/ 197511 w 1697557"/>
              <a:gd name="connsiteY23" fmla="*/ 401877 h 1115476"/>
              <a:gd name="connsiteX24" fmla="*/ 358445 w 1697557"/>
              <a:gd name="connsiteY24" fmla="*/ 409192 h 1115476"/>
              <a:gd name="connsiteX25" fmla="*/ 460858 w 1697557"/>
              <a:gd name="connsiteY25" fmla="*/ 357986 h 1115476"/>
              <a:gd name="connsiteX26" fmla="*/ 548640 w 1697557"/>
              <a:gd name="connsiteY26" fmla="*/ 299464 h 1115476"/>
              <a:gd name="connsiteX27" fmla="*/ 563271 w 1697557"/>
              <a:gd name="connsiteY27" fmla="*/ 204366 h 1115476"/>
              <a:gd name="connsiteX28" fmla="*/ 738836 w 1697557"/>
              <a:gd name="connsiteY28" fmla="*/ 145845 h 1115476"/>
              <a:gd name="connsiteX29" fmla="*/ 929031 w 1697557"/>
              <a:gd name="connsiteY29" fmla="*/ 109269 h 1115476"/>
              <a:gd name="connsiteX30" fmla="*/ 1060704 w 1697557"/>
              <a:gd name="connsiteY30" fmla="*/ 58062 h 1115476"/>
              <a:gd name="connsiteX31" fmla="*/ 1185063 w 1697557"/>
              <a:gd name="connsiteY31" fmla="*/ 36117 h 1115476"/>
              <a:gd name="connsiteX32" fmla="*/ 1385522 w 1697557"/>
              <a:gd name="connsiteY32" fmla="*/ 0 h 1115476"/>
              <a:gd name="connsiteX0" fmla="*/ 1673553 w 1685555"/>
              <a:gd name="connsiteY0" fmla="*/ 72008 h 1119360"/>
              <a:gd name="connsiteX1" fmla="*/ 1457529 w 1685555"/>
              <a:gd name="connsiteY1" fmla="*/ 576064 h 1119360"/>
              <a:gd name="connsiteX2" fmla="*/ 1673554 w 1685555"/>
              <a:gd name="connsiteY2" fmla="*/ 864095 h 1119360"/>
              <a:gd name="connsiteX3" fmla="*/ 1385522 w 1685555"/>
              <a:gd name="connsiteY3" fmla="*/ 1080119 h 1119360"/>
              <a:gd name="connsiteX4" fmla="*/ 1404519 w 1685555"/>
              <a:gd name="connsiteY4" fmla="*/ 628648 h 1119360"/>
              <a:gd name="connsiteX5" fmla="*/ 1316736 w 1685555"/>
              <a:gd name="connsiteY5" fmla="*/ 621333 h 1119360"/>
              <a:gd name="connsiteX6" fmla="*/ 1236269 w 1685555"/>
              <a:gd name="connsiteY6" fmla="*/ 650594 h 1119360"/>
              <a:gd name="connsiteX7" fmla="*/ 1104596 w 1685555"/>
              <a:gd name="connsiteY7" fmla="*/ 650594 h 1119360"/>
              <a:gd name="connsiteX8" fmla="*/ 980237 w 1685555"/>
              <a:gd name="connsiteY8" fmla="*/ 614018 h 1119360"/>
              <a:gd name="connsiteX9" fmla="*/ 811988 w 1685555"/>
              <a:gd name="connsiteY9" fmla="*/ 555496 h 1119360"/>
              <a:gd name="connsiteX10" fmla="*/ 716890 w 1685555"/>
              <a:gd name="connsiteY10" fmla="*/ 555496 h 1119360"/>
              <a:gd name="connsiteX11" fmla="*/ 555956 w 1685555"/>
              <a:gd name="connsiteY11" fmla="*/ 518920 h 1119360"/>
              <a:gd name="connsiteX12" fmla="*/ 490119 w 1685555"/>
              <a:gd name="connsiteY12" fmla="*/ 496974 h 1119360"/>
              <a:gd name="connsiteX13" fmla="*/ 351130 w 1685555"/>
              <a:gd name="connsiteY13" fmla="*/ 526235 h 1119360"/>
              <a:gd name="connsiteX14" fmla="*/ 277978 w 1685555"/>
              <a:gd name="connsiteY14" fmla="*/ 526235 h 1119360"/>
              <a:gd name="connsiteX15" fmla="*/ 153620 w 1685555"/>
              <a:gd name="connsiteY15" fmla="*/ 482344 h 1119360"/>
              <a:gd name="connsiteX16" fmla="*/ 58522 w 1685555"/>
              <a:gd name="connsiteY16" fmla="*/ 409192 h 1119360"/>
              <a:gd name="connsiteX17" fmla="*/ 58522 w 1685555"/>
              <a:gd name="connsiteY17" fmla="*/ 409192 h 1119360"/>
              <a:gd name="connsiteX18" fmla="*/ 0 w 1685555"/>
              <a:gd name="connsiteY18" fmla="*/ 372616 h 1119360"/>
              <a:gd name="connsiteX19" fmla="*/ 7316 w 1685555"/>
              <a:gd name="connsiteY19" fmla="*/ 328725 h 1119360"/>
              <a:gd name="connsiteX20" fmla="*/ 43892 w 1685555"/>
              <a:gd name="connsiteY20" fmla="*/ 299464 h 1119360"/>
              <a:gd name="connsiteX21" fmla="*/ 102413 w 1685555"/>
              <a:gd name="connsiteY21" fmla="*/ 343355 h 1119360"/>
              <a:gd name="connsiteX22" fmla="*/ 197511 w 1685555"/>
              <a:gd name="connsiteY22" fmla="*/ 401877 h 1119360"/>
              <a:gd name="connsiteX23" fmla="*/ 358445 w 1685555"/>
              <a:gd name="connsiteY23" fmla="*/ 409192 h 1119360"/>
              <a:gd name="connsiteX24" fmla="*/ 460858 w 1685555"/>
              <a:gd name="connsiteY24" fmla="*/ 357986 h 1119360"/>
              <a:gd name="connsiteX25" fmla="*/ 548640 w 1685555"/>
              <a:gd name="connsiteY25" fmla="*/ 299464 h 1119360"/>
              <a:gd name="connsiteX26" fmla="*/ 563271 w 1685555"/>
              <a:gd name="connsiteY26" fmla="*/ 204366 h 1119360"/>
              <a:gd name="connsiteX27" fmla="*/ 738836 w 1685555"/>
              <a:gd name="connsiteY27" fmla="*/ 145845 h 1119360"/>
              <a:gd name="connsiteX28" fmla="*/ 929031 w 1685555"/>
              <a:gd name="connsiteY28" fmla="*/ 109269 h 1119360"/>
              <a:gd name="connsiteX29" fmla="*/ 1060704 w 1685555"/>
              <a:gd name="connsiteY29" fmla="*/ 58062 h 1119360"/>
              <a:gd name="connsiteX30" fmla="*/ 1185063 w 1685555"/>
              <a:gd name="connsiteY30" fmla="*/ 36117 h 1119360"/>
              <a:gd name="connsiteX31" fmla="*/ 1385522 w 1685555"/>
              <a:gd name="connsiteY31" fmla="*/ 0 h 1119360"/>
              <a:gd name="connsiteX0" fmla="*/ 1673553 w 1685555"/>
              <a:gd name="connsiteY0" fmla="*/ 72008 h 1080146"/>
              <a:gd name="connsiteX1" fmla="*/ 1457529 w 1685555"/>
              <a:gd name="connsiteY1" fmla="*/ 576064 h 1080146"/>
              <a:gd name="connsiteX2" fmla="*/ 1673554 w 1685555"/>
              <a:gd name="connsiteY2" fmla="*/ 864095 h 1080146"/>
              <a:gd name="connsiteX3" fmla="*/ 1385522 w 1685555"/>
              <a:gd name="connsiteY3" fmla="*/ 1080119 h 1080146"/>
              <a:gd name="connsiteX4" fmla="*/ 1408013 w 1685555"/>
              <a:gd name="connsiteY4" fmla="*/ 863933 h 1080146"/>
              <a:gd name="connsiteX5" fmla="*/ 1404519 w 1685555"/>
              <a:gd name="connsiteY5" fmla="*/ 628648 h 1080146"/>
              <a:gd name="connsiteX6" fmla="*/ 1316736 w 1685555"/>
              <a:gd name="connsiteY6" fmla="*/ 621333 h 1080146"/>
              <a:gd name="connsiteX7" fmla="*/ 1236269 w 1685555"/>
              <a:gd name="connsiteY7" fmla="*/ 650594 h 1080146"/>
              <a:gd name="connsiteX8" fmla="*/ 1104596 w 1685555"/>
              <a:gd name="connsiteY8" fmla="*/ 650594 h 1080146"/>
              <a:gd name="connsiteX9" fmla="*/ 980237 w 1685555"/>
              <a:gd name="connsiteY9" fmla="*/ 614018 h 1080146"/>
              <a:gd name="connsiteX10" fmla="*/ 811988 w 1685555"/>
              <a:gd name="connsiteY10" fmla="*/ 555496 h 1080146"/>
              <a:gd name="connsiteX11" fmla="*/ 716890 w 1685555"/>
              <a:gd name="connsiteY11" fmla="*/ 555496 h 1080146"/>
              <a:gd name="connsiteX12" fmla="*/ 555956 w 1685555"/>
              <a:gd name="connsiteY12" fmla="*/ 518920 h 1080146"/>
              <a:gd name="connsiteX13" fmla="*/ 490119 w 1685555"/>
              <a:gd name="connsiteY13" fmla="*/ 496974 h 1080146"/>
              <a:gd name="connsiteX14" fmla="*/ 351130 w 1685555"/>
              <a:gd name="connsiteY14" fmla="*/ 526235 h 1080146"/>
              <a:gd name="connsiteX15" fmla="*/ 277978 w 1685555"/>
              <a:gd name="connsiteY15" fmla="*/ 526235 h 1080146"/>
              <a:gd name="connsiteX16" fmla="*/ 153620 w 1685555"/>
              <a:gd name="connsiteY16" fmla="*/ 482344 h 1080146"/>
              <a:gd name="connsiteX17" fmla="*/ 58522 w 1685555"/>
              <a:gd name="connsiteY17" fmla="*/ 409192 h 1080146"/>
              <a:gd name="connsiteX18" fmla="*/ 58522 w 1685555"/>
              <a:gd name="connsiteY18" fmla="*/ 409192 h 1080146"/>
              <a:gd name="connsiteX19" fmla="*/ 0 w 1685555"/>
              <a:gd name="connsiteY19" fmla="*/ 372616 h 1080146"/>
              <a:gd name="connsiteX20" fmla="*/ 7316 w 1685555"/>
              <a:gd name="connsiteY20" fmla="*/ 328725 h 1080146"/>
              <a:gd name="connsiteX21" fmla="*/ 43892 w 1685555"/>
              <a:gd name="connsiteY21" fmla="*/ 299464 h 1080146"/>
              <a:gd name="connsiteX22" fmla="*/ 102413 w 1685555"/>
              <a:gd name="connsiteY22" fmla="*/ 343355 h 1080146"/>
              <a:gd name="connsiteX23" fmla="*/ 197511 w 1685555"/>
              <a:gd name="connsiteY23" fmla="*/ 401877 h 1080146"/>
              <a:gd name="connsiteX24" fmla="*/ 358445 w 1685555"/>
              <a:gd name="connsiteY24" fmla="*/ 409192 h 1080146"/>
              <a:gd name="connsiteX25" fmla="*/ 460858 w 1685555"/>
              <a:gd name="connsiteY25" fmla="*/ 357986 h 1080146"/>
              <a:gd name="connsiteX26" fmla="*/ 548640 w 1685555"/>
              <a:gd name="connsiteY26" fmla="*/ 299464 h 1080146"/>
              <a:gd name="connsiteX27" fmla="*/ 563271 w 1685555"/>
              <a:gd name="connsiteY27" fmla="*/ 204366 h 1080146"/>
              <a:gd name="connsiteX28" fmla="*/ 738836 w 1685555"/>
              <a:gd name="connsiteY28" fmla="*/ 145845 h 1080146"/>
              <a:gd name="connsiteX29" fmla="*/ 929031 w 1685555"/>
              <a:gd name="connsiteY29" fmla="*/ 109269 h 1080146"/>
              <a:gd name="connsiteX30" fmla="*/ 1060704 w 1685555"/>
              <a:gd name="connsiteY30" fmla="*/ 58062 h 1080146"/>
              <a:gd name="connsiteX31" fmla="*/ 1185063 w 1685555"/>
              <a:gd name="connsiteY31" fmla="*/ 36117 h 1080146"/>
              <a:gd name="connsiteX32" fmla="*/ 1385522 w 1685555"/>
              <a:gd name="connsiteY32" fmla="*/ 0 h 1080146"/>
              <a:gd name="connsiteX0" fmla="*/ 1673553 w 1685555"/>
              <a:gd name="connsiteY0" fmla="*/ 72008 h 1080146"/>
              <a:gd name="connsiteX1" fmla="*/ 1457529 w 1685555"/>
              <a:gd name="connsiteY1" fmla="*/ 576064 h 1080146"/>
              <a:gd name="connsiteX2" fmla="*/ 1673554 w 1685555"/>
              <a:gd name="connsiteY2" fmla="*/ 864095 h 1080146"/>
              <a:gd name="connsiteX3" fmla="*/ 1385522 w 1685555"/>
              <a:gd name="connsiteY3" fmla="*/ 1080119 h 1080146"/>
              <a:gd name="connsiteX4" fmla="*/ 1169498 w 1685555"/>
              <a:gd name="connsiteY4" fmla="*/ 864094 h 1080146"/>
              <a:gd name="connsiteX5" fmla="*/ 1404519 w 1685555"/>
              <a:gd name="connsiteY5" fmla="*/ 628648 h 1080146"/>
              <a:gd name="connsiteX6" fmla="*/ 1316736 w 1685555"/>
              <a:gd name="connsiteY6" fmla="*/ 621333 h 1080146"/>
              <a:gd name="connsiteX7" fmla="*/ 1236269 w 1685555"/>
              <a:gd name="connsiteY7" fmla="*/ 650594 h 1080146"/>
              <a:gd name="connsiteX8" fmla="*/ 1104596 w 1685555"/>
              <a:gd name="connsiteY8" fmla="*/ 650594 h 1080146"/>
              <a:gd name="connsiteX9" fmla="*/ 980237 w 1685555"/>
              <a:gd name="connsiteY9" fmla="*/ 614018 h 1080146"/>
              <a:gd name="connsiteX10" fmla="*/ 811988 w 1685555"/>
              <a:gd name="connsiteY10" fmla="*/ 555496 h 1080146"/>
              <a:gd name="connsiteX11" fmla="*/ 716890 w 1685555"/>
              <a:gd name="connsiteY11" fmla="*/ 555496 h 1080146"/>
              <a:gd name="connsiteX12" fmla="*/ 555956 w 1685555"/>
              <a:gd name="connsiteY12" fmla="*/ 518920 h 1080146"/>
              <a:gd name="connsiteX13" fmla="*/ 490119 w 1685555"/>
              <a:gd name="connsiteY13" fmla="*/ 496974 h 1080146"/>
              <a:gd name="connsiteX14" fmla="*/ 351130 w 1685555"/>
              <a:gd name="connsiteY14" fmla="*/ 526235 h 1080146"/>
              <a:gd name="connsiteX15" fmla="*/ 277978 w 1685555"/>
              <a:gd name="connsiteY15" fmla="*/ 526235 h 1080146"/>
              <a:gd name="connsiteX16" fmla="*/ 153620 w 1685555"/>
              <a:gd name="connsiteY16" fmla="*/ 482344 h 1080146"/>
              <a:gd name="connsiteX17" fmla="*/ 58522 w 1685555"/>
              <a:gd name="connsiteY17" fmla="*/ 409192 h 1080146"/>
              <a:gd name="connsiteX18" fmla="*/ 58522 w 1685555"/>
              <a:gd name="connsiteY18" fmla="*/ 409192 h 1080146"/>
              <a:gd name="connsiteX19" fmla="*/ 0 w 1685555"/>
              <a:gd name="connsiteY19" fmla="*/ 372616 h 1080146"/>
              <a:gd name="connsiteX20" fmla="*/ 7316 w 1685555"/>
              <a:gd name="connsiteY20" fmla="*/ 328725 h 1080146"/>
              <a:gd name="connsiteX21" fmla="*/ 43892 w 1685555"/>
              <a:gd name="connsiteY21" fmla="*/ 299464 h 1080146"/>
              <a:gd name="connsiteX22" fmla="*/ 102413 w 1685555"/>
              <a:gd name="connsiteY22" fmla="*/ 343355 h 1080146"/>
              <a:gd name="connsiteX23" fmla="*/ 197511 w 1685555"/>
              <a:gd name="connsiteY23" fmla="*/ 401877 h 1080146"/>
              <a:gd name="connsiteX24" fmla="*/ 358445 w 1685555"/>
              <a:gd name="connsiteY24" fmla="*/ 409192 h 1080146"/>
              <a:gd name="connsiteX25" fmla="*/ 460858 w 1685555"/>
              <a:gd name="connsiteY25" fmla="*/ 357986 h 1080146"/>
              <a:gd name="connsiteX26" fmla="*/ 548640 w 1685555"/>
              <a:gd name="connsiteY26" fmla="*/ 299464 h 1080146"/>
              <a:gd name="connsiteX27" fmla="*/ 563271 w 1685555"/>
              <a:gd name="connsiteY27" fmla="*/ 204366 h 1080146"/>
              <a:gd name="connsiteX28" fmla="*/ 738836 w 1685555"/>
              <a:gd name="connsiteY28" fmla="*/ 145845 h 1080146"/>
              <a:gd name="connsiteX29" fmla="*/ 929031 w 1685555"/>
              <a:gd name="connsiteY29" fmla="*/ 109269 h 1080146"/>
              <a:gd name="connsiteX30" fmla="*/ 1060704 w 1685555"/>
              <a:gd name="connsiteY30" fmla="*/ 58062 h 1080146"/>
              <a:gd name="connsiteX31" fmla="*/ 1185063 w 1685555"/>
              <a:gd name="connsiteY31" fmla="*/ 36117 h 1080146"/>
              <a:gd name="connsiteX32" fmla="*/ 1385522 w 1685555"/>
              <a:gd name="connsiteY32" fmla="*/ 0 h 1080146"/>
              <a:gd name="connsiteX0" fmla="*/ 1673553 w 1933835"/>
              <a:gd name="connsiteY0" fmla="*/ 72008 h 1224161"/>
              <a:gd name="connsiteX1" fmla="*/ 1457529 w 1933835"/>
              <a:gd name="connsiteY1" fmla="*/ 576064 h 1224161"/>
              <a:gd name="connsiteX2" fmla="*/ 1673554 w 1933835"/>
              <a:gd name="connsiteY2" fmla="*/ 864095 h 1224161"/>
              <a:gd name="connsiteX3" fmla="*/ 1889578 w 1933835"/>
              <a:gd name="connsiteY3" fmla="*/ 1224134 h 1224161"/>
              <a:gd name="connsiteX4" fmla="*/ 1169498 w 1933835"/>
              <a:gd name="connsiteY4" fmla="*/ 864094 h 1224161"/>
              <a:gd name="connsiteX5" fmla="*/ 1404519 w 1933835"/>
              <a:gd name="connsiteY5" fmla="*/ 628648 h 1224161"/>
              <a:gd name="connsiteX6" fmla="*/ 1316736 w 1933835"/>
              <a:gd name="connsiteY6" fmla="*/ 621333 h 1224161"/>
              <a:gd name="connsiteX7" fmla="*/ 1236269 w 1933835"/>
              <a:gd name="connsiteY7" fmla="*/ 650594 h 1224161"/>
              <a:gd name="connsiteX8" fmla="*/ 1104596 w 1933835"/>
              <a:gd name="connsiteY8" fmla="*/ 650594 h 1224161"/>
              <a:gd name="connsiteX9" fmla="*/ 980237 w 1933835"/>
              <a:gd name="connsiteY9" fmla="*/ 614018 h 1224161"/>
              <a:gd name="connsiteX10" fmla="*/ 811988 w 1933835"/>
              <a:gd name="connsiteY10" fmla="*/ 555496 h 1224161"/>
              <a:gd name="connsiteX11" fmla="*/ 716890 w 1933835"/>
              <a:gd name="connsiteY11" fmla="*/ 555496 h 1224161"/>
              <a:gd name="connsiteX12" fmla="*/ 555956 w 1933835"/>
              <a:gd name="connsiteY12" fmla="*/ 518920 h 1224161"/>
              <a:gd name="connsiteX13" fmla="*/ 490119 w 1933835"/>
              <a:gd name="connsiteY13" fmla="*/ 496974 h 1224161"/>
              <a:gd name="connsiteX14" fmla="*/ 351130 w 1933835"/>
              <a:gd name="connsiteY14" fmla="*/ 526235 h 1224161"/>
              <a:gd name="connsiteX15" fmla="*/ 277978 w 1933835"/>
              <a:gd name="connsiteY15" fmla="*/ 526235 h 1224161"/>
              <a:gd name="connsiteX16" fmla="*/ 153620 w 1933835"/>
              <a:gd name="connsiteY16" fmla="*/ 482344 h 1224161"/>
              <a:gd name="connsiteX17" fmla="*/ 58522 w 1933835"/>
              <a:gd name="connsiteY17" fmla="*/ 409192 h 1224161"/>
              <a:gd name="connsiteX18" fmla="*/ 58522 w 1933835"/>
              <a:gd name="connsiteY18" fmla="*/ 409192 h 1224161"/>
              <a:gd name="connsiteX19" fmla="*/ 0 w 1933835"/>
              <a:gd name="connsiteY19" fmla="*/ 372616 h 1224161"/>
              <a:gd name="connsiteX20" fmla="*/ 7316 w 1933835"/>
              <a:gd name="connsiteY20" fmla="*/ 328725 h 1224161"/>
              <a:gd name="connsiteX21" fmla="*/ 43892 w 1933835"/>
              <a:gd name="connsiteY21" fmla="*/ 299464 h 1224161"/>
              <a:gd name="connsiteX22" fmla="*/ 102413 w 1933835"/>
              <a:gd name="connsiteY22" fmla="*/ 343355 h 1224161"/>
              <a:gd name="connsiteX23" fmla="*/ 197511 w 1933835"/>
              <a:gd name="connsiteY23" fmla="*/ 401877 h 1224161"/>
              <a:gd name="connsiteX24" fmla="*/ 358445 w 1933835"/>
              <a:gd name="connsiteY24" fmla="*/ 409192 h 1224161"/>
              <a:gd name="connsiteX25" fmla="*/ 460858 w 1933835"/>
              <a:gd name="connsiteY25" fmla="*/ 357986 h 1224161"/>
              <a:gd name="connsiteX26" fmla="*/ 548640 w 1933835"/>
              <a:gd name="connsiteY26" fmla="*/ 299464 h 1224161"/>
              <a:gd name="connsiteX27" fmla="*/ 563271 w 1933835"/>
              <a:gd name="connsiteY27" fmla="*/ 204366 h 1224161"/>
              <a:gd name="connsiteX28" fmla="*/ 738836 w 1933835"/>
              <a:gd name="connsiteY28" fmla="*/ 145845 h 1224161"/>
              <a:gd name="connsiteX29" fmla="*/ 929031 w 1933835"/>
              <a:gd name="connsiteY29" fmla="*/ 109269 h 1224161"/>
              <a:gd name="connsiteX30" fmla="*/ 1060704 w 1933835"/>
              <a:gd name="connsiteY30" fmla="*/ 58062 h 1224161"/>
              <a:gd name="connsiteX31" fmla="*/ 1185063 w 1933835"/>
              <a:gd name="connsiteY31" fmla="*/ 36117 h 1224161"/>
              <a:gd name="connsiteX32" fmla="*/ 1385522 w 1933835"/>
              <a:gd name="connsiteY32" fmla="*/ 0 h 1224161"/>
              <a:gd name="connsiteX0" fmla="*/ 1673553 w 1920187"/>
              <a:gd name="connsiteY0" fmla="*/ 72008 h 1224134"/>
              <a:gd name="connsiteX1" fmla="*/ 1457529 w 1920187"/>
              <a:gd name="connsiteY1" fmla="*/ 576064 h 1224134"/>
              <a:gd name="connsiteX2" fmla="*/ 1673554 w 1920187"/>
              <a:gd name="connsiteY2" fmla="*/ 864095 h 1224134"/>
              <a:gd name="connsiteX3" fmla="*/ 1889578 w 1920187"/>
              <a:gd name="connsiteY3" fmla="*/ 1224134 h 1224134"/>
              <a:gd name="connsiteX4" fmla="*/ 1489899 w 1920187"/>
              <a:gd name="connsiteY4" fmla="*/ 1027707 h 1224134"/>
              <a:gd name="connsiteX5" fmla="*/ 1169498 w 1920187"/>
              <a:gd name="connsiteY5" fmla="*/ 864094 h 1224134"/>
              <a:gd name="connsiteX6" fmla="*/ 1404519 w 1920187"/>
              <a:gd name="connsiteY6" fmla="*/ 628648 h 1224134"/>
              <a:gd name="connsiteX7" fmla="*/ 1316736 w 1920187"/>
              <a:gd name="connsiteY7" fmla="*/ 621333 h 1224134"/>
              <a:gd name="connsiteX8" fmla="*/ 1236269 w 1920187"/>
              <a:gd name="connsiteY8" fmla="*/ 650594 h 1224134"/>
              <a:gd name="connsiteX9" fmla="*/ 1104596 w 1920187"/>
              <a:gd name="connsiteY9" fmla="*/ 650594 h 1224134"/>
              <a:gd name="connsiteX10" fmla="*/ 980237 w 1920187"/>
              <a:gd name="connsiteY10" fmla="*/ 614018 h 1224134"/>
              <a:gd name="connsiteX11" fmla="*/ 811988 w 1920187"/>
              <a:gd name="connsiteY11" fmla="*/ 555496 h 1224134"/>
              <a:gd name="connsiteX12" fmla="*/ 716890 w 1920187"/>
              <a:gd name="connsiteY12" fmla="*/ 555496 h 1224134"/>
              <a:gd name="connsiteX13" fmla="*/ 555956 w 1920187"/>
              <a:gd name="connsiteY13" fmla="*/ 518920 h 1224134"/>
              <a:gd name="connsiteX14" fmla="*/ 490119 w 1920187"/>
              <a:gd name="connsiteY14" fmla="*/ 496974 h 1224134"/>
              <a:gd name="connsiteX15" fmla="*/ 351130 w 1920187"/>
              <a:gd name="connsiteY15" fmla="*/ 526235 h 1224134"/>
              <a:gd name="connsiteX16" fmla="*/ 277978 w 1920187"/>
              <a:gd name="connsiteY16" fmla="*/ 526235 h 1224134"/>
              <a:gd name="connsiteX17" fmla="*/ 153620 w 1920187"/>
              <a:gd name="connsiteY17" fmla="*/ 482344 h 1224134"/>
              <a:gd name="connsiteX18" fmla="*/ 58522 w 1920187"/>
              <a:gd name="connsiteY18" fmla="*/ 409192 h 1224134"/>
              <a:gd name="connsiteX19" fmla="*/ 58522 w 1920187"/>
              <a:gd name="connsiteY19" fmla="*/ 409192 h 1224134"/>
              <a:gd name="connsiteX20" fmla="*/ 0 w 1920187"/>
              <a:gd name="connsiteY20" fmla="*/ 372616 h 1224134"/>
              <a:gd name="connsiteX21" fmla="*/ 7316 w 1920187"/>
              <a:gd name="connsiteY21" fmla="*/ 328725 h 1224134"/>
              <a:gd name="connsiteX22" fmla="*/ 43892 w 1920187"/>
              <a:gd name="connsiteY22" fmla="*/ 299464 h 1224134"/>
              <a:gd name="connsiteX23" fmla="*/ 102413 w 1920187"/>
              <a:gd name="connsiteY23" fmla="*/ 343355 h 1224134"/>
              <a:gd name="connsiteX24" fmla="*/ 197511 w 1920187"/>
              <a:gd name="connsiteY24" fmla="*/ 401877 h 1224134"/>
              <a:gd name="connsiteX25" fmla="*/ 358445 w 1920187"/>
              <a:gd name="connsiteY25" fmla="*/ 409192 h 1224134"/>
              <a:gd name="connsiteX26" fmla="*/ 460858 w 1920187"/>
              <a:gd name="connsiteY26" fmla="*/ 357986 h 1224134"/>
              <a:gd name="connsiteX27" fmla="*/ 548640 w 1920187"/>
              <a:gd name="connsiteY27" fmla="*/ 299464 h 1224134"/>
              <a:gd name="connsiteX28" fmla="*/ 563271 w 1920187"/>
              <a:gd name="connsiteY28" fmla="*/ 204366 h 1224134"/>
              <a:gd name="connsiteX29" fmla="*/ 738836 w 1920187"/>
              <a:gd name="connsiteY29" fmla="*/ 145845 h 1224134"/>
              <a:gd name="connsiteX30" fmla="*/ 929031 w 1920187"/>
              <a:gd name="connsiteY30" fmla="*/ 109269 h 1224134"/>
              <a:gd name="connsiteX31" fmla="*/ 1060704 w 1920187"/>
              <a:gd name="connsiteY31" fmla="*/ 58062 h 1224134"/>
              <a:gd name="connsiteX32" fmla="*/ 1185063 w 1920187"/>
              <a:gd name="connsiteY32" fmla="*/ 36117 h 1224134"/>
              <a:gd name="connsiteX33" fmla="*/ 1385522 w 1920187"/>
              <a:gd name="connsiteY33" fmla="*/ 0 h 1224134"/>
              <a:gd name="connsiteX0" fmla="*/ 1673553 w 1920187"/>
              <a:gd name="connsiteY0" fmla="*/ 72008 h 1368150"/>
              <a:gd name="connsiteX1" fmla="*/ 1457529 w 1920187"/>
              <a:gd name="connsiteY1" fmla="*/ 576064 h 1368150"/>
              <a:gd name="connsiteX2" fmla="*/ 1673554 w 1920187"/>
              <a:gd name="connsiteY2" fmla="*/ 864095 h 1368150"/>
              <a:gd name="connsiteX3" fmla="*/ 1889578 w 1920187"/>
              <a:gd name="connsiteY3" fmla="*/ 1224134 h 1368150"/>
              <a:gd name="connsiteX4" fmla="*/ 1529538 w 1920187"/>
              <a:gd name="connsiteY4" fmla="*/ 1368150 h 1368150"/>
              <a:gd name="connsiteX5" fmla="*/ 1169498 w 1920187"/>
              <a:gd name="connsiteY5" fmla="*/ 864094 h 1368150"/>
              <a:gd name="connsiteX6" fmla="*/ 1404519 w 1920187"/>
              <a:gd name="connsiteY6" fmla="*/ 628648 h 1368150"/>
              <a:gd name="connsiteX7" fmla="*/ 1316736 w 1920187"/>
              <a:gd name="connsiteY7" fmla="*/ 621333 h 1368150"/>
              <a:gd name="connsiteX8" fmla="*/ 1236269 w 1920187"/>
              <a:gd name="connsiteY8" fmla="*/ 650594 h 1368150"/>
              <a:gd name="connsiteX9" fmla="*/ 1104596 w 1920187"/>
              <a:gd name="connsiteY9" fmla="*/ 650594 h 1368150"/>
              <a:gd name="connsiteX10" fmla="*/ 980237 w 1920187"/>
              <a:gd name="connsiteY10" fmla="*/ 614018 h 1368150"/>
              <a:gd name="connsiteX11" fmla="*/ 811988 w 1920187"/>
              <a:gd name="connsiteY11" fmla="*/ 555496 h 1368150"/>
              <a:gd name="connsiteX12" fmla="*/ 716890 w 1920187"/>
              <a:gd name="connsiteY12" fmla="*/ 555496 h 1368150"/>
              <a:gd name="connsiteX13" fmla="*/ 555956 w 1920187"/>
              <a:gd name="connsiteY13" fmla="*/ 518920 h 1368150"/>
              <a:gd name="connsiteX14" fmla="*/ 490119 w 1920187"/>
              <a:gd name="connsiteY14" fmla="*/ 496974 h 1368150"/>
              <a:gd name="connsiteX15" fmla="*/ 351130 w 1920187"/>
              <a:gd name="connsiteY15" fmla="*/ 526235 h 1368150"/>
              <a:gd name="connsiteX16" fmla="*/ 277978 w 1920187"/>
              <a:gd name="connsiteY16" fmla="*/ 526235 h 1368150"/>
              <a:gd name="connsiteX17" fmla="*/ 153620 w 1920187"/>
              <a:gd name="connsiteY17" fmla="*/ 482344 h 1368150"/>
              <a:gd name="connsiteX18" fmla="*/ 58522 w 1920187"/>
              <a:gd name="connsiteY18" fmla="*/ 409192 h 1368150"/>
              <a:gd name="connsiteX19" fmla="*/ 58522 w 1920187"/>
              <a:gd name="connsiteY19" fmla="*/ 409192 h 1368150"/>
              <a:gd name="connsiteX20" fmla="*/ 0 w 1920187"/>
              <a:gd name="connsiteY20" fmla="*/ 372616 h 1368150"/>
              <a:gd name="connsiteX21" fmla="*/ 7316 w 1920187"/>
              <a:gd name="connsiteY21" fmla="*/ 328725 h 1368150"/>
              <a:gd name="connsiteX22" fmla="*/ 43892 w 1920187"/>
              <a:gd name="connsiteY22" fmla="*/ 299464 h 1368150"/>
              <a:gd name="connsiteX23" fmla="*/ 102413 w 1920187"/>
              <a:gd name="connsiteY23" fmla="*/ 343355 h 1368150"/>
              <a:gd name="connsiteX24" fmla="*/ 197511 w 1920187"/>
              <a:gd name="connsiteY24" fmla="*/ 401877 h 1368150"/>
              <a:gd name="connsiteX25" fmla="*/ 358445 w 1920187"/>
              <a:gd name="connsiteY25" fmla="*/ 409192 h 1368150"/>
              <a:gd name="connsiteX26" fmla="*/ 460858 w 1920187"/>
              <a:gd name="connsiteY26" fmla="*/ 357986 h 1368150"/>
              <a:gd name="connsiteX27" fmla="*/ 548640 w 1920187"/>
              <a:gd name="connsiteY27" fmla="*/ 299464 h 1368150"/>
              <a:gd name="connsiteX28" fmla="*/ 563271 w 1920187"/>
              <a:gd name="connsiteY28" fmla="*/ 204366 h 1368150"/>
              <a:gd name="connsiteX29" fmla="*/ 738836 w 1920187"/>
              <a:gd name="connsiteY29" fmla="*/ 145845 h 1368150"/>
              <a:gd name="connsiteX30" fmla="*/ 929031 w 1920187"/>
              <a:gd name="connsiteY30" fmla="*/ 109269 h 1368150"/>
              <a:gd name="connsiteX31" fmla="*/ 1060704 w 1920187"/>
              <a:gd name="connsiteY31" fmla="*/ 58062 h 1368150"/>
              <a:gd name="connsiteX32" fmla="*/ 1185063 w 1920187"/>
              <a:gd name="connsiteY32" fmla="*/ 36117 h 1368150"/>
              <a:gd name="connsiteX33" fmla="*/ 1385522 w 1920187"/>
              <a:gd name="connsiteY33" fmla="*/ 0 h 1368150"/>
              <a:gd name="connsiteX0" fmla="*/ 1673553 w 1920187"/>
              <a:gd name="connsiteY0" fmla="*/ 72008 h 1368150"/>
              <a:gd name="connsiteX1" fmla="*/ 1457529 w 1920187"/>
              <a:gd name="connsiteY1" fmla="*/ 576064 h 1368150"/>
              <a:gd name="connsiteX2" fmla="*/ 1673554 w 1920187"/>
              <a:gd name="connsiteY2" fmla="*/ 864095 h 1368150"/>
              <a:gd name="connsiteX3" fmla="*/ 1889578 w 1920187"/>
              <a:gd name="connsiteY3" fmla="*/ 1224134 h 1368150"/>
              <a:gd name="connsiteX4" fmla="*/ 1529538 w 1920187"/>
              <a:gd name="connsiteY4" fmla="*/ 1368150 h 1368150"/>
              <a:gd name="connsiteX5" fmla="*/ 1326126 w 1920187"/>
              <a:gd name="connsiteY5" fmla="*/ 1082298 h 1368150"/>
              <a:gd name="connsiteX6" fmla="*/ 1169498 w 1920187"/>
              <a:gd name="connsiteY6" fmla="*/ 864094 h 1368150"/>
              <a:gd name="connsiteX7" fmla="*/ 1404519 w 1920187"/>
              <a:gd name="connsiteY7" fmla="*/ 628648 h 1368150"/>
              <a:gd name="connsiteX8" fmla="*/ 1316736 w 1920187"/>
              <a:gd name="connsiteY8" fmla="*/ 621333 h 1368150"/>
              <a:gd name="connsiteX9" fmla="*/ 1236269 w 1920187"/>
              <a:gd name="connsiteY9" fmla="*/ 650594 h 1368150"/>
              <a:gd name="connsiteX10" fmla="*/ 1104596 w 1920187"/>
              <a:gd name="connsiteY10" fmla="*/ 650594 h 1368150"/>
              <a:gd name="connsiteX11" fmla="*/ 980237 w 1920187"/>
              <a:gd name="connsiteY11" fmla="*/ 614018 h 1368150"/>
              <a:gd name="connsiteX12" fmla="*/ 811988 w 1920187"/>
              <a:gd name="connsiteY12" fmla="*/ 555496 h 1368150"/>
              <a:gd name="connsiteX13" fmla="*/ 716890 w 1920187"/>
              <a:gd name="connsiteY13" fmla="*/ 555496 h 1368150"/>
              <a:gd name="connsiteX14" fmla="*/ 555956 w 1920187"/>
              <a:gd name="connsiteY14" fmla="*/ 518920 h 1368150"/>
              <a:gd name="connsiteX15" fmla="*/ 490119 w 1920187"/>
              <a:gd name="connsiteY15" fmla="*/ 496974 h 1368150"/>
              <a:gd name="connsiteX16" fmla="*/ 351130 w 1920187"/>
              <a:gd name="connsiteY16" fmla="*/ 526235 h 1368150"/>
              <a:gd name="connsiteX17" fmla="*/ 277978 w 1920187"/>
              <a:gd name="connsiteY17" fmla="*/ 526235 h 1368150"/>
              <a:gd name="connsiteX18" fmla="*/ 153620 w 1920187"/>
              <a:gd name="connsiteY18" fmla="*/ 482344 h 1368150"/>
              <a:gd name="connsiteX19" fmla="*/ 58522 w 1920187"/>
              <a:gd name="connsiteY19" fmla="*/ 409192 h 1368150"/>
              <a:gd name="connsiteX20" fmla="*/ 58522 w 1920187"/>
              <a:gd name="connsiteY20" fmla="*/ 409192 h 1368150"/>
              <a:gd name="connsiteX21" fmla="*/ 0 w 1920187"/>
              <a:gd name="connsiteY21" fmla="*/ 372616 h 1368150"/>
              <a:gd name="connsiteX22" fmla="*/ 7316 w 1920187"/>
              <a:gd name="connsiteY22" fmla="*/ 328725 h 1368150"/>
              <a:gd name="connsiteX23" fmla="*/ 43892 w 1920187"/>
              <a:gd name="connsiteY23" fmla="*/ 299464 h 1368150"/>
              <a:gd name="connsiteX24" fmla="*/ 102413 w 1920187"/>
              <a:gd name="connsiteY24" fmla="*/ 343355 h 1368150"/>
              <a:gd name="connsiteX25" fmla="*/ 197511 w 1920187"/>
              <a:gd name="connsiteY25" fmla="*/ 401877 h 1368150"/>
              <a:gd name="connsiteX26" fmla="*/ 358445 w 1920187"/>
              <a:gd name="connsiteY26" fmla="*/ 409192 h 1368150"/>
              <a:gd name="connsiteX27" fmla="*/ 460858 w 1920187"/>
              <a:gd name="connsiteY27" fmla="*/ 357986 h 1368150"/>
              <a:gd name="connsiteX28" fmla="*/ 548640 w 1920187"/>
              <a:gd name="connsiteY28" fmla="*/ 299464 h 1368150"/>
              <a:gd name="connsiteX29" fmla="*/ 563271 w 1920187"/>
              <a:gd name="connsiteY29" fmla="*/ 204366 h 1368150"/>
              <a:gd name="connsiteX30" fmla="*/ 738836 w 1920187"/>
              <a:gd name="connsiteY30" fmla="*/ 145845 h 1368150"/>
              <a:gd name="connsiteX31" fmla="*/ 929031 w 1920187"/>
              <a:gd name="connsiteY31" fmla="*/ 109269 h 1368150"/>
              <a:gd name="connsiteX32" fmla="*/ 1060704 w 1920187"/>
              <a:gd name="connsiteY32" fmla="*/ 58062 h 1368150"/>
              <a:gd name="connsiteX33" fmla="*/ 1185063 w 1920187"/>
              <a:gd name="connsiteY33" fmla="*/ 36117 h 1368150"/>
              <a:gd name="connsiteX34" fmla="*/ 1385522 w 1920187"/>
              <a:gd name="connsiteY34" fmla="*/ 0 h 1368150"/>
              <a:gd name="connsiteX0" fmla="*/ 1673553 w 1920187"/>
              <a:gd name="connsiteY0" fmla="*/ 72008 h 1368150"/>
              <a:gd name="connsiteX1" fmla="*/ 1457529 w 1920187"/>
              <a:gd name="connsiteY1" fmla="*/ 576064 h 1368150"/>
              <a:gd name="connsiteX2" fmla="*/ 1673554 w 1920187"/>
              <a:gd name="connsiteY2" fmla="*/ 864095 h 1368150"/>
              <a:gd name="connsiteX3" fmla="*/ 1889578 w 1920187"/>
              <a:gd name="connsiteY3" fmla="*/ 1224134 h 1368150"/>
              <a:gd name="connsiteX4" fmla="*/ 1529538 w 1920187"/>
              <a:gd name="connsiteY4" fmla="*/ 1368150 h 1368150"/>
              <a:gd name="connsiteX5" fmla="*/ 1241506 w 1920187"/>
              <a:gd name="connsiteY5" fmla="*/ 1224134 h 1368150"/>
              <a:gd name="connsiteX6" fmla="*/ 1169498 w 1920187"/>
              <a:gd name="connsiteY6" fmla="*/ 864094 h 1368150"/>
              <a:gd name="connsiteX7" fmla="*/ 1404519 w 1920187"/>
              <a:gd name="connsiteY7" fmla="*/ 628648 h 1368150"/>
              <a:gd name="connsiteX8" fmla="*/ 1316736 w 1920187"/>
              <a:gd name="connsiteY8" fmla="*/ 621333 h 1368150"/>
              <a:gd name="connsiteX9" fmla="*/ 1236269 w 1920187"/>
              <a:gd name="connsiteY9" fmla="*/ 650594 h 1368150"/>
              <a:gd name="connsiteX10" fmla="*/ 1104596 w 1920187"/>
              <a:gd name="connsiteY10" fmla="*/ 650594 h 1368150"/>
              <a:gd name="connsiteX11" fmla="*/ 980237 w 1920187"/>
              <a:gd name="connsiteY11" fmla="*/ 614018 h 1368150"/>
              <a:gd name="connsiteX12" fmla="*/ 811988 w 1920187"/>
              <a:gd name="connsiteY12" fmla="*/ 555496 h 1368150"/>
              <a:gd name="connsiteX13" fmla="*/ 716890 w 1920187"/>
              <a:gd name="connsiteY13" fmla="*/ 555496 h 1368150"/>
              <a:gd name="connsiteX14" fmla="*/ 555956 w 1920187"/>
              <a:gd name="connsiteY14" fmla="*/ 518920 h 1368150"/>
              <a:gd name="connsiteX15" fmla="*/ 490119 w 1920187"/>
              <a:gd name="connsiteY15" fmla="*/ 496974 h 1368150"/>
              <a:gd name="connsiteX16" fmla="*/ 351130 w 1920187"/>
              <a:gd name="connsiteY16" fmla="*/ 526235 h 1368150"/>
              <a:gd name="connsiteX17" fmla="*/ 277978 w 1920187"/>
              <a:gd name="connsiteY17" fmla="*/ 526235 h 1368150"/>
              <a:gd name="connsiteX18" fmla="*/ 153620 w 1920187"/>
              <a:gd name="connsiteY18" fmla="*/ 482344 h 1368150"/>
              <a:gd name="connsiteX19" fmla="*/ 58522 w 1920187"/>
              <a:gd name="connsiteY19" fmla="*/ 409192 h 1368150"/>
              <a:gd name="connsiteX20" fmla="*/ 58522 w 1920187"/>
              <a:gd name="connsiteY20" fmla="*/ 409192 h 1368150"/>
              <a:gd name="connsiteX21" fmla="*/ 0 w 1920187"/>
              <a:gd name="connsiteY21" fmla="*/ 372616 h 1368150"/>
              <a:gd name="connsiteX22" fmla="*/ 7316 w 1920187"/>
              <a:gd name="connsiteY22" fmla="*/ 328725 h 1368150"/>
              <a:gd name="connsiteX23" fmla="*/ 43892 w 1920187"/>
              <a:gd name="connsiteY23" fmla="*/ 299464 h 1368150"/>
              <a:gd name="connsiteX24" fmla="*/ 102413 w 1920187"/>
              <a:gd name="connsiteY24" fmla="*/ 343355 h 1368150"/>
              <a:gd name="connsiteX25" fmla="*/ 197511 w 1920187"/>
              <a:gd name="connsiteY25" fmla="*/ 401877 h 1368150"/>
              <a:gd name="connsiteX26" fmla="*/ 358445 w 1920187"/>
              <a:gd name="connsiteY26" fmla="*/ 409192 h 1368150"/>
              <a:gd name="connsiteX27" fmla="*/ 460858 w 1920187"/>
              <a:gd name="connsiteY27" fmla="*/ 357986 h 1368150"/>
              <a:gd name="connsiteX28" fmla="*/ 548640 w 1920187"/>
              <a:gd name="connsiteY28" fmla="*/ 299464 h 1368150"/>
              <a:gd name="connsiteX29" fmla="*/ 563271 w 1920187"/>
              <a:gd name="connsiteY29" fmla="*/ 204366 h 1368150"/>
              <a:gd name="connsiteX30" fmla="*/ 738836 w 1920187"/>
              <a:gd name="connsiteY30" fmla="*/ 145845 h 1368150"/>
              <a:gd name="connsiteX31" fmla="*/ 929031 w 1920187"/>
              <a:gd name="connsiteY31" fmla="*/ 109269 h 1368150"/>
              <a:gd name="connsiteX32" fmla="*/ 1060704 w 1920187"/>
              <a:gd name="connsiteY32" fmla="*/ 58062 h 1368150"/>
              <a:gd name="connsiteX33" fmla="*/ 1185063 w 1920187"/>
              <a:gd name="connsiteY33" fmla="*/ 36117 h 1368150"/>
              <a:gd name="connsiteX34" fmla="*/ 1385522 w 1920187"/>
              <a:gd name="connsiteY34" fmla="*/ 0 h 1368150"/>
              <a:gd name="connsiteX0" fmla="*/ 1673553 w 2064203"/>
              <a:gd name="connsiteY0" fmla="*/ 72008 h 1368150"/>
              <a:gd name="connsiteX1" fmla="*/ 1457529 w 2064203"/>
              <a:gd name="connsiteY1" fmla="*/ 576064 h 1368150"/>
              <a:gd name="connsiteX2" fmla="*/ 1673554 w 2064203"/>
              <a:gd name="connsiteY2" fmla="*/ 864095 h 1368150"/>
              <a:gd name="connsiteX3" fmla="*/ 2033594 w 2064203"/>
              <a:gd name="connsiteY3" fmla="*/ 1152126 h 1368150"/>
              <a:gd name="connsiteX4" fmla="*/ 1529538 w 2064203"/>
              <a:gd name="connsiteY4" fmla="*/ 1368150 h 1368150"/>
              <a:gd name="connsiteX5" fmla="*/ 1241506 w 2064203"/>
              <a:gd name="connsiteY5" fmla="*/ 1224134 h 1368150"/>
              <a:gd name="connsiteX6" fmla="*/ 1169498 w 2064203"/>
              <a:gd name="connsiteY6" fmla="*/ 864094 h 1368150"/>
              <a:gd name="connsiteX7" fmla="*/ 1404519 w 2064203"/>
              <a:gd name="connsiteY7" fmla="*/ 628648 h 1368150"/>
              <a:gd name="connsiteX8" fmla="*/ 1316736 w 2064203"/>
              <a:gd name="connsiteY8" fmla="*/ 621333 h 1368150"/>
              <a:gd name="connsiteX9" fmla="*/ 1236269 w 2064203"/>
              <a:gd name="connsiteY9" fmla="*/ 650594 h 1368150"/>
              <a:gd name="connsiteX10" fmla="*/ 1104596 w 2064203"/>
              <a:gd name="connsiteY10" fmla="*/ 650594 h 1368150"/>
              <a:gd name="connsiteX11" fmla="*/ 980237 w 2064203"/>
              <a:gd name="connsiteY11" fmla="*/ 614018 h 1368150"/>
              <a:gd name="connsiteX12" fmla="*/ 811988 w 2064203"/>
              <a:gd name="connsiteY12" fmla="*/ 555496 h 1368150"/>
              <a:gd name="connsiteX13" fmla="*/ 716890 w 2064203"/>
              <a:gd name="connsiteY13" fmla="*/ 555496 h 1368150"/>
              <a:gd name="connsiteX14" fmla="*/ 555956 w 2064203"/>
              <a:gd name="connsiteY14" fmla="*/ 518920 h 1368150"/>
              <a:gd name="connsiteX15" fmla="*/ 490119 w 2064203"/>
              <a:gd name="connsiteY15" fmla="*/ 496974 h 1368150"/>
              <a:gd name="connsiteX16" fmla="*/ 351130 w 2064203"/>
              <a:gd name="connsiteY16" fmla="*/ 526235 h 1368150"/>
              <a:gd name="connsiteX17" fmla="*/ 277978 w 2064203"/>
              <a:gd name="connsiteY17" fmla="*/ 526235 h 1368150"/>
              <a:gd name="connsiteX18" fmla="*/ 153620 w 2064203"/>
              <a:gd name="connsiteY18" fmla="*/ 482344 h 1368150"/>
              <a:gd name="connsiteX19" fmla="*/ 58522 w 2064203"/>
              <a:gd name="connsiteY19" fmla="*/ 409192 h 1368150"/>
              <a:gd name="connsiteX20" fmla="*/ 58522 w 2064203"/>
              <a:gd name="connsiteY20" fmla="*/ 409192 h 1368150"/>
              <a:gd name="connsiteX21" fmla="*/ 0 w 2064203"/>
              <a:gd name="connsiteY21" fmla="*/ 372616 h 1368150"/>
              <a:gd name="connsiteX22" fmla="*/ 7316 w 2064203"/>
              <a:gd name="connsiteY22" fmla="*/ 328725 h 1368150"/>
              <a:gd name="connsiteX23" fmla="*/ 43892 w 2064203"/>
              <a:gd name="connsiteY23" fmla="*/ 299464 h 1368150"/>
              <a:gd name="connsiteX24" fmla="*/ 102413 w 2064203"/>
              <a:gd name="connsiteY24" fmla="*/ 343355 h 1368150"/>
              <a:gd name="connsiteX25" fmla="*/ 197511 w 2064203"/>
              <a:gd name="connsiteY25" fmla="*/ 401877 h 1368150"/>
              <a:gd name="connsiteX26" fmla="*/ 358445 w 2064203"/>
              <a:gd name="connsiteY26" fmla="*/ 409192 h 1368150"/>
              <a:gd name="connsiteX27" fmla="*/ 460858 w 2064203"/>
              <a:gd name="connsiteY27" fmla="*/ 357986 h 1368150"/>
              <a:gd name="connsiteX28" fmla="*/ 548640 w 2064203"/>
              <a:gd name="connsiteY28" fmla="*/ 299464 h 1368150"/>
              <a:gd name="connsiteX29" fmla="*/ 563271 w 2064203"/>
              <a:gd name="connsiteY29" fmla="*/ 204366 h 1368150"/>
              <a:gd name="connsiteX30" fmla="*/ 738836 w 2064203"/>
              <a:gd name="connsiteY30" fmla="*/ 145845 h 1368150"/>
              <a:gd name="connsiteX31" fmla="*/ 929031 w 2064203"/>
              <a:gd name="connsiteY31" fmla="*/ 109269 h 1368150"/>
              <a:gd name="connsiteX32" fmla="*/ 1060704 w 2064203"/>
              <a:gd name="connsiteY32" fmla="*/ 58062 h 1368150"/>
              <a:gd name="connsiteX33" fmla="*/ 1185063 w 2064203"/>
              <a:gd name="connsiteY33" fmla="*/ 36117 h 1368150"/>
              <a:gd name="connsiteX34" fmla="*/ 1385522 w 2064203"/>
              <a:gd name="connsiteY34" fmla="*/ 0 h 1368150"/>
              <a:gd name="connsiteX0" fmla="*/ 1673553 w 1685555"/>
              <a:gd name="connsiteY0" fmla="*/ 72008 h 1368150"/>
              <a:gd name="connsiteX1" fmla="*/ 1457529 w 1685555"/>
              <a:gd name="connsiteY1" fmla="*/ 576064 h 1368150"/>
              <a:gd name="connsiteX2" fmla="*/ 1673554 w 1685555"/>
              <a:gd name="connsiteY2" fmla="*/ 864095 h 1368150"/>
              <a:gd name="connsiteX3" fmla="*/ 1529538 w 1685555"/>
              <a:gd name="connsiteY3" fmla="*/ 1368150 h 1368150"/>
              <a:gd name="connsiteX4" fmla="*/ 1241506 w 1685555"/>
              <a:gd name="connsiteY4" fmla="*/ 1224134 h 1368150"/>
              <a:gd name="connsiteX5" fmla="*/ 1169498 w 1685555"/>
              <a:gd name="connsiteY5" fmla="*/ 864094 h 1368150"/>
              <a:gd name="connsiteX6" fmla="*/ 1404519 w 1685555"/>
              <a:gd name="connsiteY6" fmla="*/ 628648 h 1368150"/>
              <a:gd name="connsiteX7" fmla="*/ 1316736 w 1685555"/>
              <a:gd name="connsiteY7" fmla="*/ 621333 h 1368150"/>
              <a:gd name="connsiteX8" fmla="*/ 1236269 w 1685555"/>
              <a:gd name="connsiteY8" fmla="*/ 650594 h 1368150"/>
              <a:gd name="connsiteX9" fmla="*/ 1104596 w 1685555"/>
              <a:gd name="connsiteY9" fmla="*/ 650594 h 1368150"/>
              <a:gd name="connsiteX10" fmla="*/ 980237 w 1685555"/>
              <a:gd name="connsiteY10" fmla="*/ 614018 h 1368150"/>
              <a:gd name="connsiteX11" fmla="*/ 811988 w 1685555"/>
              <a:gd name="connsiteY11" fmla="*/ 555496 h 1368150"/>
              <a:gd name="connsiteX12" fmla="*/ 716890 w 1685555"/>
              <a:gd name="connsiteY12" fmla="*/ 555496 h 1368150"/>
              <a:gd name="connsiteX13" fmla="*/ 555956 w 1685555"/>
              <a:gd name="connsiteY13" fmla="*/ 518920 h 1368150"/>
              <a:gd name="connsiteX14" fmla="*/ 490119 w 1685555"/>
              <a:gd name="connsiteY14" fmla="*/ 496974 h 1368150"/>
              <a:gd name="connsiteX15" fmla="*/ 351130 w 1685555"/>
              <a:gd name="connsiteY15" fmla="*/ 526235 h 1368150"/>
              <a:gd name="connsiteX16" fmla="*/ 277978 w 1685555"/>
              <a:gd name="connsiteY16" fmla="*/ 526235 h 1368150"/>
              <a:gd name="connsiteX17" fmla="*/ 153620 w 1685555"/>
              <a:gd name="connsiteY17" fmla="*/ 482344 h 1368150"/>
              <a:gd name="connsiteX18" fmla="*/ 58522 w 1685555"/>
              <a:gd name="connsiteY18" fmla="*/ 409192 h 1368150"/>
              <a:gd name="connsiteX19" fmla="*/ 58522 w 1685555"/>
              <a:gd name="connsiteY19" fmla="*/ 409192 h 1368150"/>
              <a:gd name="connsiteX20" fmla="*/ 0 w 1685555"/>
              <a:gd name="connsiteY20" fmla="*/ 372616 h 1368150"/>
              <a:gd name="connsiteX21" fmla="*/ 7316 w 1685555"/>
              <a:gd name="connsiteY21" fmla="*/ 328725 h 1368150"/>
              <a:gd name="connsiteX22" fmla="*/ 43892 w 1685555"/>
              <a:gd name="connsiteY22" fmla="*/ 299464 h 1368150"/>
              <a:gd name="connsiteX23" fmla="*/ 102413 w 1685555"/>
              <a:gd name="connsiteY23" fmla="*/ 343355 h 1368150"/>
              <a:gd name="connsiteX24" fmla="*/ 197511 w 1685555"/>
              <a:gd name="connsiteY24" fmla="*/ 401877 h 1368150"/>
              <a:gd name="connsiteX25" fmla="*/ 358445 w 1685555"/>
              <a:gd name="connsiteY25" fmla="*/ 409192 h 1368150"/>
              <a:gd name="connsiteX26" fmla="*/ 460858 w 1685555"/>
              <a:gd name="connsiteY26" fmla="*/ 357986 h 1368150"/>
              <a:gd name="connsiteX27" fmla="*/ 548640 w 1685555"/>
              <a:gd name="connsiteY27" fmla="*/ 299464 h 1368150"/>
              <a:gd name="connsiteX28" fmla="*/ 563271 w 1685555"/>
              <a:gd name="connsiteY28" fmla="*/ 204366 h 1368150"/>
              <a:gd name="connsiteX29" fmla="*/ 738836 w 1685555"/>
              <a:gd name="connsiteY29" fmla="*/ 145845 h 1368150"/>
              <a:gd name="connsiteX30" fmla="*/ 929031 w 1685555"/>
              <a:gd name="connsiteY30" fmla="*/ 109269 h 1368150"/>
              <a:gd name="connsiteX31" fmla="*/ 1060704 w 1685555"/>
              <a:gd name="connsiteY31" fmla="*/ 58062 h 1368150"/>
              <a:gd name="connsiteX32" fmla="*/ 1185063 w 1685555"/>
              <a:gd name="connsiteY32" fmla="*/ 36117 h 1368150"/>
              <a:gd name="connsiteX33" fmla="*/ 1385522 w 1685555"/>
              <a:gd name="connsiteY33" fmla="*/ 0 h 1368150"/>
              <a:gd name="connsiteX0" fmla="*/ 1673553 w 1701695"/>
              <a:gd name="connsiteY0" fmla="*/ 72008 h 1368150"/>
              <a:gd name="connsiteX1" fmla="*/ 1457529 w 1701695"/>
              <a:gd name="connsiteY1" fmla="*/ 576064 h 1368150"/>
              <a:gd name="connsiteX2" fmla="*/ 1673554 w 1701695"/>
              <a:gd name="connsiteY2" fmla="*/ 864095 h 1368150"/>
              <a:gd name="connsiteX3" fmla="*/ 1626377 w 1701695"/>
              <a:gd name="connsiteY3" fmla="*/ 1109593 h 1368150"/>
              <a:gd name="connsiteX4" fmla="*/ 1529538 w 1701695"/>
              <a:gd name="connsiteY4" fmla="*/ 1368150 h 1368150"/>
              <a:gd name="connsiteX5" fmla="*/ 1241506 w 1701695"/>
              <a:gd name="connsiteY5" fmla="*/ 1224134 h 1368150"/>
              <a:gd name="connsiteX6" fmla="*/ 1169498 w 1701695"/>
              <a:gd name="connsiteY6" fmla="*/ 864094 h 1368150"/>
              <a:gd name="connsiteX7" fmla="*/ 1404519 w 1701695"/>
              <a:gd name="connsiteY7" fmla="*/ 628648 h 1368150"/>
              <a:gd name="connsiteX8" fmla="*/ 1316736 w 1701695"/>
              <a:gd name="connsiteY8" fmla="*/ 621333 h 1368150"/>
              <a:gd name="connsiteX9" fmla="*/ 1236269 w 1701695"/>
              <a:gd name="connsiteY9" fmla="*/ 650594 h 1368150"/>
              <a:gd name="connsiteX10" fmla="*/ 1104596 w 1701695"/>
              <a:gd name="connsiteY10" fmla="*/ 650594 h 1368150"/>
              <a:gd name="connsiteX11" fmla="*/ 980237 w 1701695"/>
              <a:gd name="connsiteY11" fmla="*/ 614018 h 1368150"/>
              <a:gd name="connsiteX12" fmla="*/ 811988 w 1701695"/>
              <a:gd name="connsiteY12" fmla="*/ 555496 h 1368150"/>
              <a:gd name="connsiteX13" fmla="*/ 716890 w 1701695"/>
              <a:gd name="connsiteY13" fmla="*/ 555496 h 1368150"/>
              <a:gd name="connsiteX14" fmla="*/ 555956 w 1701695"/>
              <a:gd name="connsiteY14" fmla="*/ 518920 h 1368150"/>
              <a:gd name="connsiteX15" fmla="*/ 490119 w 1701695"/>
              <a:gd name="connsiteY15" fmla="*/ 496974 h 1368150"/>
              <a:gd name="connsiteX16" fmla="*/ 351130 w 1701695"/>
              <a:gd name="connsiteY16" fmla="*/ 526235 h 1368150"/>
              <a:gd name="connsiteX17" fmla="*/ 277978 w 1701695"/>
              <a:gd name="connsiteY17" fmla="*/ 526235 h 1368150"/>
              <a:gd name="connsiteX18" fmla="*/ 153620 w 1701695"/>
              <a:gd name="connsiteY18" fmla="*/ 482344 h 1368150"/>
              <a:gd name="connsiteX19" fmla="*/ 58522 w 1701695"/>
              <a:gd name="connsiteY19" fmla="*/ 409192 h 1368150"/>
              <a:gd name="connsiteX20" fmla="*/ 58522 w 1701695"/>
              <a:gd name="connsiteY20" fmla="*/ 409192 h 1368150"/>
              <a:gd name="connsiteX21" fmla="*/ 0 w 1701695"/>
              <a:gd name="connsiteY21" fmla="*/ 372616 h 1368150"/>
              <a:gd name="connsiteX22" fmla="*/ 7316 w 1701695"/>
              <a:gd name="connsiteY22" fmla="*/ 328725 h 1368150"/>
              <a:gd name="connsiteX23" fmla="*/ 43892 w 1701695"/>
              <a:gd name="connsiteY23" fmla="*/ 299464 h 1368150"/>
              <a:gd name="connsiteX24" fmla="*/ 102413 w 1701695"/>
              <a:gd name="connsiteY24" fmla="*/ 343355 h 1368150"/>
              <a:gd name="connsiteX25" fmla="*/ 197511 w 1701695"/>
              <a:gd name="connsiteY25" fmla="*/ 401877 h 1368150"/>
              <a:gd name="connsiteX26" fmla="*/ 358445 w 1701695"/>
              <a:gd name="connsiteY26" fmla="*/ 409192 h 1368150"/>
              <a:gd name="connsiteX27" fmla="*/ 460858 w 1701695"/>
              <a:gd name="connsiteY27" fmla="*/ 357986 h 1368150"/>
              <a:gd name="connsiteX28" fmla="*/ 548640 w 1701695"/>
              <a:gd name="connsiteY28" fmla="*/ 299464 h 1368150"/>
              <a:gd name="connsiteX29" fmla="*/ 563271 w 1701695"/>
              <a:gd name="connsiteY29" fmla="*/ 204366 h 1368150"/>
              <a:gd name="connsiteX30" fmla="*/ 738836 w 1701695"/>
              <a:gd name="connsiteY30" fmla="*/ 145845 h 1368150"/>
              <a:gd name="connsiteX31" fmla="*/ 929031 w 1701695"/>
              <a:gd name="connsiteY31" fmla="*/ 109269 h 1368150"/>
              <a:gd name="connsiteX32" fmla="*/ 1060704 w 1701695"/>
              <a:gd name="connsiteY32" fmla="*/ 58062 h 1368150"/>
              <a:gd name="connsiteX33" fmla="*/ 1185063 w 1701695"/>
              <a:gd name="connsiteY33" fmla="*/ 36117 h 1368150"/>
              <a:gd name="connsiteX34" fmla="*/ 1385522 w 1701695"/>
              <a:gd name="connsiteY34" fmla="*/ 0 h 1368150"/>
              <a:gd name="connsiteX0" fmla="*/ 1673553 w 1944397"/>
              <a:gd name="connsiteY0" fmla="*/ 72008 h 1368150"/>
              <a:gd name="connsiteX1" fmla="*/ 1457529 w 1944397"/>
              <a:gd name="connsiteY1" fmla="*/ 576064 h 1368150"/>
              <a:gd name="connsiteX2" fmla="*/ 1673554 w 1944397"/>
              <a:gd name="connsiteY2" fmla="*/ 864095 h 1368150"/>
              <a:gd name="connsiteX3" fmla="*/ 1626377 w 1944397"/>
              <a:gd name="connsiteY3" fmla="*/ 1109593 h 1368150"/>
              <a:gd name="connsiteX4" fmla="*/ 1529538 w 1944397"/>
              <a:gd name="connsiteY4" fmla="*/ 1368150 h 1368150"/>
              <a:gd name="connsiteX5" fmla="*/ 1241506 w 1944397"/>
              <a:gd name="connsiteY5" fmla="*/ 1224134 h 1368150"/>
              <a:gd name="connsiteX6" fmla="*/ 1169498 w 1944397"/>
              <a:gd name="connsiteY6" fmla="*/ 864094 h 1368150"/>
              <a:gd name="connsiteX7" fmla="*/ 1404519 w 1944397"/>
              <a:gd name="connsiteY7" fmla="*/ 628648 h 1368150"/>
              <a:gd name="connsiteX8" fmla="*/ 1316736 w 1944397"/>
              <a:gd name="connsiteY8" fmla="*/ 621333 h 1368150"/>
              <a:gd name="connsiteX9" fmla="*/ 1236269 w 1944397"/>
              <a:gd name="connsiteY9" fmla="*/ 650594 h 1368150"/>
              <a:gd name="connsiteX10" fmla="*/ 1104596 w 1944397"/>
              <a:gd name="connsiteY10" fmla="*/ 650594 h 1368150"/>
              <a:gd name="connsiteX11" fmla="*/ 980237 w 1944397"/>
              <a:gd name="connsiteY11" fmla="*/ 614018 h 1368150"/>
              <a:gd name="connsiteX12" fmla="*/ 811988 w 1944397"/>
              <a:gd name="connsiteY12" fmla="*/ 555496 h 1368150"/>
              <a:gd name="connsiteX13" fmla="*/ 716890 w 1944397"/>
              <a:gd name="connsiteY13" fmla="*/ 555496 h 1368150"/>
              <a:gd name="connsiteX14" fmla="*/ 555956 w 1944397"/>
              <a:gd name="connsiteY14" fmla="*/ 518920 h 1368150"/>
              <a:gd name="connsiteX15" fmla="*/ 490119 w 1944397"/>
              <a:gd name="connsiteY15" fmla="*/ 496974 h 1368150"/>
              <a:gd name="connsiteX16" fmla="*/ 351130 w 1944397"/>
              <a:gd name="connsiteY16" fmla="*/ 526235 h 1368150"/>
              <a:gd name="connsiteX17" fmla="*/ 277978 w 1944397"/>
              <a:gd name="connsiteY17" fmla="*/ 526235 h 1368150"/>
              <a:gd name="connsiteX18" fmla="*/ 153620 w 1944397"/>
              <a:gd name="connsiteY18" fmla="*/ 482344 h 1368150"/>
              <a:gd name="connsiteX19" fmla="*/ 58522 w 1944397"/>
              <a:gd name="connsiteY19" fmla="*/ 409192 h 1368150"/>
              <a:gd name="connsiteX20" fmla="*/ 58522 w 1944397"/>
              <a:gd name="connsiteY20" fmla="*/ 409192 h 1368150"/>
              <a:gd name="connsiteX21" fmla="*/ 0 w 1944397"/>
              <a:gd name="connsiteY21" fmla="*/ 372616 h 1368150"/>
              <a:gd name="connsiteX22" fmla="*/ 7316 w 1944397"/>
              <a:gd name="connsiteY22" fmla="*/ 328725 h 1368150"/>
              <a:gd name="connsiteX23" fmla="*/ 43892 w 1944397"/>
              <a:gd name="connsiteY23" fmla="*/ 299464 h 1368150"/>
              <a:gd name="connsiteX24" fmla="*/ 102413 w 1944397"/>
              <a:gd name="connsiteY24" fmla="*/ 343355 h 1368150"/>
              <a:gd name="connsiteX25" fmla="*/ 197511 w 1944397"/>
              <a:gd name="connsiteY25" fmla="*/ 401877 h 1368150"/>
              <a:gd name="connsiteX26" fmla="*/ 358445 w 1944397"/>
              <a:gd name="connsiteY26" fmla="*/ 409192 h 1368150"/>
              <a:gd name="connsiteX27" fmla="*/ 460858 w 1944397"/>
              <a:gd name="connsiteY27" fmla="*/ 357986 h 1368150"/>
              <a:gd name="connsiteX28" fmla="*/ 548640 w 1944397"/>
              <a:gd name="connsiteY28" fmla="*/ 299464 h 1368150"/>
              <a:gd name="connsiteX29" fmla="*/ 563271 w 1944397"/>
              <a:gd name="connsiteY29" fmla="*/ 204366 h 1368150"/>
              <a:gd name="connsiteX30" fmla="*/ 738836 w 1944397"/>
              <a:gd name="connsiteY30" fmla="*/ 145845 h 1368150"/>
              <a:gd name="connsiteX31" fmla="*/ 929031 w 1944397"/>
              <a:gd name="connsiteY31" fmla="*/ 109269 h 1368150"/>
              <a:gd name="connsiteX32" fmla="*/ 1060704 w 1944397"/>
              <a:gd name="connsiteY32" fmla="*/ 58062 h 1368150"/>
              <a:gd name="connsiteX33" fmla="*/ 1185063 w 1944397"/>
              <a:gd name="connsiteY33" fmla="*/ 36117 h 1368150"/>
              <a:gd name="connsiteX34" fmla="*/ 1385522 w 1944397"/>
              <a:gd name="connsiteY34" fmla="*/ 0 h 1368150"/>
              <a:gd name="connsiteX0" fmla="*/ 1673553 w 2135590"/>
              <a:gd name="connsiteY0" fmla="*/ 72008 h 1368150"/>
              <a:gd name="connsiteX1" fmla="*/ 1457529 w 2135590"/>
              <a:gd name="connsiteY1" fmla="*/ 576064 h 1368150"/>
              <a:gd name="connsiteX2" fmla="*/ 1673554 w 2135590"/>
              <a:gd name="connsiteY2" fmla="*/ 864095 h 1368150"/>
              <a:gd name="connsiteX3" fmla="*/ 1817570 w 2135590"/>
              <a:gd name="connsiteY3" fmla="*/ 1224134 h 1368150"/>
              <a:gd name="connsiteX4" fmla="*/ 1529538 w 2135590"/>
              <a:gd name="connsiteY4" fmla="*/ 1368150 h 1368150"/>
              <a:gd name="connsiteX5" fmla="*/ 1241506 w 2135590"/>
              <a:gd name="connsiteY5" fmla="*/ 1224134 h 1368150"/>
              <a:gd name="connsiteX6" fmla="*/ 1169498 w 2135590"/>
              <a:gd name="connsiteY6" fmla="*/ 864094 h 1368150"/>
              <a:gd name="connsiteX7" fmla="*/ 1404519 w 2135590"/>
              <a:gd name="connsiteY7" fmla="*/ 628648 h 1368150"/>
              <a:gd name="connsiteX8" fmla="*/ 1316736 w 2135590"/>
              <a:gd name="connsiteY8" fmla="*/ 621333 h 1368150"/>
              <a:gd name="connsiteX9" fmla="*/ 1236269 w 2135590"/>
              <a:gd name="connsiteY9" fmla="*/ 650594 h 1368150"/>
              <a:gd name="connsiteX10" fmla="*/ 1104596 w 2135590"/>
              <a:gd name="connsiteY10" fmla="*/ 650594 h 1368150"/>
              <a:gd name="connsiteX11" fmla="*/ 980237 w 2135590"/>
              <a:gd name="connsiteY11" fmla="*/ 614018 h 1368150"/>
              <a:gd name="connsiteX12" fmla="*/ 811988 w 2135590"/>
              <a:gd name="connsiteY12" fmla="*/ 555496 h 1368150"/>
              <a:gd name="connsiteX13" fmla="*/ 716890 w 2135590"/>
              <a:gd name="connsiteY13" fmla="*/ 555496 h 1368150"/>
              <a:gd name="connsiteX14" fmla="*/ 555956 w 2135590"/>
              <a:gd name="connsiteY14" fmla="*/ 518920 h 1368150"/>
              <a:gd name="connsiteX15" fmla="*/ 490119 w 2135590"/>
              <a:gd name="connsiteY15" fmla="*/ 496974 h 1368150"/>
              <a:gd name="connsiteX16" fmla="*/ 351130 w 2135590"/>
              <a:gd name="connsiteY16" fmla="*/ 526235 h 1368150"/>
              <a:gd name="connsiteX17" fmla="*/ 277978 w 2135590"/>
              <a:gd name="connsiteY17" fmla="*/ 526235 h 1368150"/>
              <a:gd name="connsiteX18" fmla="*/ 153620 w 2135590"/>
              <a:gd name="connsiteY18" fmla="*/ 482344 h 1368150"/>
              <a:gd name="connsiteX19" fmla="*/ 58522 w 2135590"/>
              <a:gd name="connsiteY19" fmla="*/ 409192 h 1368150"/>
              <a:gd name="connsiteX20" fmla="*/ 58522 w 2135590"/>
              <a:gd name="connsiteY20" fmla="*/ 409192 h 1368150"/>
              <a:gd name="connsiteX21" fmla="*/ 0 w 2135590"/>
              <a:gd name="connsiteY21" fmla="*/ 372616 h 1368150"/>
              <a:gd name="connsiteX22" fmla="*/ 7316 w 2135590"/>
              <a:gd name="connsiteY22" fmla="*/ 328725 h 1368150"/>
              <a:gd name="connsiteX23" fmla="*/ 43892 w 2135590"/>
              <a:gd name="connsiteY23" fmla="*/ 299464 h 1368150"/>
              <a:gd name="connsiteX24" fmla="*/ 102413 w 2135590"/>
              <a:gd name="connsiteY24" fmla="*/ 343355 h 1368150"/>
              <a:gd name="connsiteX25" fmla="*/ 197511 w 2135590"/>
              <a:gd name="connsiteY25" fmla="*/ 401877 h 1368150"/>
              <a:gd name="connsiteX26" fmla="*/ 358445 w 2135590"/>
              <a:gd name="connsiteY26" fmla="*/ 409192 h 1368150"/>
              <a:gd name="connsiteX27" fmla="*/ 460858 w 2135590"/>
              <a:gd name="connsiteY27" fmla="*/ 357986 h 1368150"/>
              <a:gd name="connsiteX28" fmla="*/ 548640 w 2135590"/>
              <a:gd name="connsiteY28" fmla="*/ 299464 h 1368150"/>
              <a:gd name="connsiteX29" fmla="*/ 563271 w 2135590"/>
              <a:gd name="connsiteY29" fmla="*/ 204366 h 1368150"/>
              <a:gd name="connsiteX30" fmla="*/ 738836 w 2135590"/>
              <a:gd name="connsiteY30" fmla="*/ 145845 h 1368150"/>
              <a:gd name="connsiteX31" fmla="*/ 929031 w 2135590"/>
              <a:gd name="connsiteY31" fmla="*/ 109269 h 1368150"/>
              <a:gd name="connsiteX32" fmla="*/ 1060704 w 2135590"/>
              <a:gd name="connsiteY32" fmla="*/ 58062 h 1368150"/>
              <a:gd name="connsiteX33" fmla="*/ 1185063 w 2135590"/>
              <a:gd name="connsiteY33" fmla="*/ 36117 h 1368150"/>
              <a:gd name="connsiteX34" fmla="*/ 1385522 w 2135590"/>
              <a:gd name="connsiteY34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1169498 w 1942968"/>
              <a:gd name="connsiteY6" fmla="*/ 864094 h 1368150"/>
              <a:gd name="connsiteX7" fmla="*/ 1404519 w 1942968"/>
              <a:gd name="connsiteY7" fmla="*/ 628648 h 1368150"/>
              <a:gd name="connsiteX8" fmla="*/ 1316736 w 1942968"/>
              <a:gd name="connsiteY8" fmla="*/ 621333 h 1368150"/>
              <a:gd name="connsiteX9" fmla="*/ 1236269 w 1942968"/>
              <a:gd name="connsiteY9" fmla="*/ 650594 h 1368150"/>
              <a:gd name="connsiteX10" fmla="*/ 1104596 w 1942968"/>
              <a:gd name="connsiteY10" fmla="*/ 650594 h 1368150"/>
              <a:gd name="connsiteX11" fmla="*/ 980237 w 1942968"/>
              <a:gd name="connsiteY11" fmla="*/ 614018 h 1368150"/>
              <a:gd name="connsiteX12" fmla="*/ 811988 w 1942968"/>
              <a:gd name="connsiteY12" fmla="*/ 555496 h 1368150"/>
              <a:gd name="connsiteX13" fmla="*/ 716890 w 1942968"/>
              <a:gd name="connsiteY13" fmla="*/ 555496 h 1368150"/>
              <a:gd name="connsiteX14" fmla="*/ 555956 w 1942968"/>
              <a:gd name="connsiteY14" fmla="*/ 518920 h 1368150"/>
              <a:gd name="connsiteX15" fmla="*/ 490119 w 1942968"/>
              <a:gd name="connsiteY15" fmla="*/ 496974 h 1368150"/>
              <a:gd name="connsiteX16" fmla="*/ 351130 w 1942968"/>
              <a:gd name="connsiteY16" fmla="*/ 526235 h 1368150"/>
              <a:gd name="connsiteX17" fmla="*/ 277978 w 1942968"/>
              <a:gd name="connsiteY17" fmla="*/ 526235 h 1368150"/>
              <a:gd name="connsiteX18" fmla="*/ 153620 w 1942968"/>
              <a:gd name="connsiteY18" fmla="*/ 482344 h 1368150"/>
              <a:gd name="connsiteX19" fmla="*/ 58522 w 1942968"/>
              <a:gd name="connsiteY19" fmla="*/ 409192 h 1368150"/>
              <a:gd name="connsiteX20" fmla="*/ 58522 w 1942968"/>
              <a:gd name="connsiteY20" fmla="*/ 409192 h 1368150"/>
              <a:gd name="connsiteX21" fmla="*/ 0 w 1942968"/>
              <a:gd name="connsiteY21" fmla="*/ 372616 h 1368150"/>
              <a:gd name="connsiteX22" fmla="*/ 7316 w 1942968"/>
              <a:gd name="connsiteY22" fmla="*/ 328725 h 1368150"/>
              <a:gd name="connsiteX23" fmla="*/ 43892 w 1942968"/>
              <a:gd name="connsiteY23" fmla="*/ 299464 h 1368150"/>
              <a:gd name="connsiteX24" fmla="*/ 102413 w 1942968"/>
              <a:gd name="connsiteY24" fmla="*/ 343355 h 1368150"/>
              <a:gd name="connsiteX25" fmla="*/ 197511 w 1942968"/>
              <a:gd name="connsiteY25" fmla="*/ 401877 h 1368150"/>
              <a:gd name="connsiteX26" fmla="*/ 358445 w 1942968"/>
              <a:gd name="connsiteY26" fmla="*/ 409192 h 1368150"/>
              <a:gd name="connsiteX27" fmla="*/ 460858 w 1942968"/>
              <a:gd name="connsiteY27" fmla="*/ 357986 h 1368150"/>
              <a:gd name="connsiteX28" fmla="*/ 548640 w 1942968"/>
              <a:gd name="connsiteY28" fmla="*/ 299464 h 1368150"/>
              <a:gd name="connsiteX29" fmla="*/ 563271 w 1942968"/>
              <a:gd name="connsiteY29" fmla="*/ 204366 h 1368150"/>
              <a:gd name="connsiteX30" fmla="*/ 738836 w 1942968"/>
              <a:gd name="connsiteY30" fmla="*/ 145845 h 1368150"/>
              <a:gd name="connsiteX31" fmla="*/ 929031 w 1942968"/>
              <a:gd name="connsiteY31" fmla="*/ 109269 h 1368150"/>
              <a:gd name="connsiteX32" fmla="*/ 1060704 w 1942968"/>
              <a:gd name="connsiteY32" fmla="*/ 58062 h 1368150"/>
              <a:gd name="connsiteX33" fmla="*/ 1185063 w 1942968"/>
              <a:gd name="connsiteY33" fmla="*/ 36117 h 1368150"/>
              <a:gd name="connsiteX34" fmla="*/ 1385522 w 1942968"/>
              <a:gd name="connsiteY34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1169498 w 1942968"/>
              <a:gd name="connsiteY6" fmla="*/ 864094 h 1368150"/>
              <a:gd name="connsiteX7" fmla="*/ 1404519 w 1942968"/>
              <a:gd name="connsiteY7" fmla="*/ 628648 h 1368150"/>
              <a:gd name="connsiteX8" fmla="*/ 1316736 w 1942968"/>
              <a:gd name="connsiteY8" fmla="*/ 621333 h 1368150"/>
              <a:gd name="connsiteX9" fmla="*/ 1236269 w 1942968"/>
              <a:gd name="connsiteY9" fmla="*/ 650594 h 1368150"/>
              <a:gd name="connsiteX10" fmla="*/ 1104596 w 1942968"/>
              <a:gd name="connsiteY10" fmla="*/ 650594 h 1368150"/>
              <a:gd name="connsiteX11" fmla="*/ 980237 w 1942968"/>
              <a:gd name="connsiteY11" fmla="*/ 614018 h 1368150"/>
              <a:gd name="connsiteX12" fmla="*/ 811988 w 1942968"/>
              <a:gd name="connsiteY12" fmla="*/ 555496 h 1368150"/>
              <a:gd name="connsiteX13" fmla="*/ 716890 w 1942968"/>
              <a:gd name="connsiteY13" fmla="*/ 555496 h 1368150"/>
              <a:gd name="connsiteX14" fmla="*/ 555956 w 1942968"/>
              <a:gd name="connsiteY14" fmla="*/ 518920 h 1368150"/>
              <a:gd name="connsiteX15" fmla="*/ 490119 w 1942968"/>
              <a:gd name="connsiteY15" fmla="*/ 496974 h 1368150"/>
              <a:gd name="connsiteX16" fmla="*/ 351130 w 1942968"/>
              <a:gd name="connsiteY16" fmla="*/ 526235 h 1368150"/>
              <a:gd name="connsiteX17" fmla="*/ 277978 w 1942968"/>
              <a:gd name="connsiteY17" fmla="*/ 526235 h 1368150"/>
              <a:gd name="connsiteX18" fmla="*/ 153620 w 1942968"/>
              <a:gd name="connsiteY18" fmla="*/ 482344 h 1368150"/>
              <a:gd name="connsiteX19" fmla="*/ 58522 w 1942968"/>
              <a:gd name="connsiteY19" fmla="*/ 409192 h 1368150"/>
              <a:gd name="connsiteX20" fmla="*/ 58522 w 1942968"/>
              <a:gd name="connsiteY20" fmla="*/ 409192 h 1368150"/>
              <a:gd name="connsiteX21" fmla="*/ 0 w 1942968"/>
              <a:gd name="connsiteY21" fmla="*/ 372616 h 1368150"/>
              <a:gd name="connsiteX22" fmla="*/ 7316 w 1942968"/>
              <a:gd name="connsiteY22" fmla="*/ 328725 h 1368150"/>
              <a:gd name="connsiteX23" fmla="*/ 43892 w 1942968"/>
              <a:gd name="connsiteY23" fmla="*/ 299464 h 1368150"/>
              <a:gd name="connsiteX24" fmla="*/ 102413 w 1942968"/>
              <a:gd name="connsiteY24" fmla="*/ 343355 h 1368150"/>
              <a:gd name="connsiteX25" fmla="*/ 197511 w 1942968"/>
              <a:gd name="connsiteY25" fmla="*/ 401877 h 1368150"/>
              <a:gd name="connsiteX26" fmla="*/ 358445 w 1942968"/>
              <a:gd name="connsiteY26" fmla="*/ 409192 h 1368150"/>
              <a:gd name="connsiteX27" fmla="*/ 460858 w 1942968"/>
              <a:gd name="connsiteY27" fmla="*/ 357986 h 1368150"/>
              <a:gd name="connsiteX28" fmla="*/ 548640 w 1942968"/>
              <a:gd name="connsiteY28" fmla="*/ 299464 h 1368150"/>
              <a:gd name="connsiteX29" fmla="*/ 563271 w 1942968"/>
              <a:gd name="connsiteY29" fmla="*/ 204366 h 1368150"/>
              <a:gd name="connsiteX30" fmla="*/ 738836 w 1942968"/>
              <a:gd name="connsiteY30" fmla="*/ 145845 h 1368150"/>
              <a:gd name="connsiteX31" fmla="*/ 929031 w 1942968"/>
              <a:gd name="connsiteY31" fmla="*/ 109269 h 1368150"/>
              <a:gd name="connsiteX32" fmla="*/ 1060704 w 1942968"/>
              <a:gd name="connsiteY32" fmla="*/ 58062 h 1368150"/>
              <a:gd name="connsiteX33" fmla="*/ 1185063 w 1942968"/>
              <a:gd name="connsiteY33" fmla="*/ 36117 h 1368150"/>
              <a:gd name="connsiteX34" fmla="*/ 1385522 w 1942968"/>
              <a:gd name="connsiteY34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1169498 w 1942968"/>
              <a:gd name="connsiteY6" fmla="*/ 864094 h 1368150"/>
              <a:gd name="connsiteX7" fmla="*/ 1404519 w 1942968"/>
              <a:gd name="connsiteY7" fmla="*/ 628648 h 1368150"/>
              <a:gd name="connsiteX8" fmla="*/ 1316736 w 1942968"/>
              <a:gd name="connsiteY8" fmla="*/ 621333 h 1368150"/>
              <a:gd name="connsiteX9" fmla="*/ 1236269 w 1942968"/>
              <a:gd name="connsiteY9" fmla="*/ 650594 h 1368150"/>
              <a:gd name="connsiteX10" fmla="*/ 1104596 w 1942968"/>
              <a:gd name="connsiteY10" fmla="*/ 650594 h 1368150"/>
              <a:gd name="connsiteX11" fmla="*/ 980237 w 1942968"/>
              <a:gd name="connsiteY11" fmla="*/ 614018 h 1368150"/>
              <a:gd name="connsiteX12" fmla="*/ 811988 w 1942968"/>
              <a:gd name="connsiteY12" fmla="*/ 555496 h 1368150"/>
              <a:gd name="connsiteX13" fmla="*/ 716890 w 1942968"/>
              <a:gd name="connsiteY13" fmla="*/ 555496 h 1368150"/>
              <a:gd name="connsiteX14" fmla="*/ 555956 w 1942968"/>
              <a:gd name="connsiteY14" fmla="*/ 518920 h 1368150"/>
              <a:gd name="connsiteX15" fmla="*/ 490119 w 1942968"/>
              <a:gd name="connsiteY15" fmla="*/ 496974 h 1368150"/>
              <a:gd name="connsiteX16" fmla="*/ 351130 w 1942968"/>
              <a:gd name="connsiteY16" fmla="*/ 526235 h 1368150"/>
              <a:gd name="connsiteX17" fmla="*/ 277978 w 1942968"/>
              <a:gd name="connsiteY17" fmla="*/ 526235 h 1368150"/>
              <a:gd name="connsiteX18" fmla="*/ 153620 w 1942968"/>
              <a:gd name="connsiteY18" fmla="*/ 482344 h 1368150"/>
              <a:gd name="connsiteX19" fmla="*/ 58522 w 1942968"/>
              <a:gd name="connsiteY19" fmla="*/ 409192 h 1368150"/>
              <a:gd name="connsiteX20" fmla="*/ 58522 w 1942968"/>
              <a:gd name="connsiteY20" fmla="*/ 409192 h 1368150"/>
              <a:gd name="connsiteX21" fmla="*/ 0 w 1942968"/>
              <a:gd name="connsiteY21" fmla="*/ 372616 h 1368150"/>
              <a:gd name="connsiteX22" fmla="*/ 7316 w 1942968"/>
              <a:gd name="connsiteY22" fmla="*/ 328725 h 1368150"/>
              <a:gd name="connsiteX23" fmla="*/ 43892 w 1942968"/>
              <a:gd name="connsiteY23" fmla="*/ 299464 h 1368150"/>
              <a:gd name="connsiteX24" fmla="*/ 102413 w 1942968"/>
              <a:gd name="connsiteY24" fmla="*/ 343355 h 1368150"/>
              <a:gd name="connsiteX25" fmla="*/ 197511 w 1942968"/>
              <a:gd name="connsiteY25" fmla="*/ 401877 h 1368150"/>
              <a:gd name="connsiteX26" fmla="*/ 358445 w 1942968"/>
              <a:gd name="connsiteY26" fmla="*/ 409192 h 1368150"/>
              <a:gd name="connsiteX27" fmla="*/ 460858 w 1942968"/>
              <a:gd name="connsiteY27" fmla="*/ 357986 h 1368150"/>
              <a:gd name="connsiteX28" fmla="*/ 548640 w 1942968"/>
              <a:gd name="connsiteY28" fmla="*/ 299464 h 1368150"/>
              <a:gd name="connsiteX29" fmla="*/ 563271 w 1942968"/>
              <a:gd name="connsiteY29" fmla="*/ 204366 h 1368150"/>
              <a:gd name="connsiteX30" fmla="*/ 738836 w 1942968"/>
              <a:gd name="connsiteY30" fmla="*/ 145845 h 1368150"/>
              <a:gd name="connsiteX31" fmla="*/ 929031 w 1942968"/>
              <a:gd name="connsiteY31" fmla="*/ 109269 h 1368150"/>
              <a:gd name="connsiteX32" fmla="*/ 1060704 w 1942968"/>
              <a:gd name="connsiteY32" fmla="*/ 58062 h 1368150"/>
              <a:gd name="connsiteX33" fmla="*/ 1185063 w 1942968"/>
              <a:gd name="connsiteY33" fmla="*/ 36117 h 1368150"/>
              <a:gd name="connsiteX34" fmla="*/ 1385522 w 1942968"/>
              <a:gd name="connsiteY34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1189647 w 1942968"/>
              <a:gd name="connsiteY6" fmla="*/ 1055002 h 1368150"/>
              <a:gd name="connsiteX7" fmla="*/ 1169498 w 1942968"/>
              <a:gd name="connsiteY7" fmla="*/ 864094 h 1368150"/>
              <a:gd name="connsiteX8" fmla="*/ 1404519 w 1942968"/>
              <a:gd name="connsiteY8" fmla="*/ 628648 h 1368150"/>
              <a:gd name="connsiteX9" fmla="*/ 1316736 w 1942968"/>
              <a:gd name="connsiteY9" fmla="*/ 621333 h 1368150"/>
              <a:gd name="connsiteX10" fmla="*/ 1236269 w 1942968"/>
              <a:gd name="connsiteY10" fmla="*/ 650594 h 1368150"/>
              <a:gd name="connsiteX11" fmla="*/ 1104596 w 1942968"/>
              <a:gd name="connsiteY11" fmla="*/ 650594 h 1368150"/>
              <a:gd name="connsiteX12" fmla="*/ 980237 w 1942968"/>
              <a:gd name="connsiteY12" fmla="*/ 614018 h 1368150"/>
              <a:gd name="connsiteX13" fmla="*/ 811988 w 1942968"/>
              <a:gd name="connsiteY13" fmla="*/ 555496 h 1368150"/>
              <a:gd name="connsiteX14" fmla="*/ 716890 w 1942968"/>
              <a:gd name="connsiteY14" fmla="*/ 555496 h 1368150"/>
              <a:gd name="connsiteX15" fmla="*/ 555956 w 1942968"/>
              <a:gd name="connsiteY15" fmla="*/ 518920 h 1368150"/>
              <a:gd name="connsiteX16" fmla="*/ 490119 w 1942968"/>
              <a:gd name="connsiteY16" fmla="*/ 496974 h 1368150"/>
              <a:gd name="connsiteX17" fmla="*/ 351130 w 1942968"/>
              <a:gd name="connsiteY17" fmla="*/ 526235 h 1368150"/>
              <a:gd name="connsiteX18" fmla="*/ 277978 w 1942968"/>
              <a:gd name="connsiteY18" fmla="*/ 526235 h 1368150"/>
              <a:gd name="connsiteX19" fmla="*/ 153620 w 1942968"/>
              <a:gd name="connsiteY19" fmla="*/ 482344 h 1368150"/>
              <a:gd name="connsiteX20" fmla="*/ 58522 w 1942968"/>
              <a:gd name="connsiteY20" fmla="*/ 409192 h 1368150"/>
              <a:gd name="connsiteX21" fmla="*/ 58522 w 1942968"/>
              <a:gd name="connsiteY21" fmla="*/ 409192 h 1368150"/>
              <a:gd name="connsiteX22" fmla="*/ 0 w 1942968"/>
              <a:gd name="connsiteY22" fmla="*/ 372616 h 1368150"/>
              <a:gd name="connsiteX23" fmla="*/ 7316 w 1942968"/>
              <a:gd name="connsiteY23" fmla="*/ 328725 h 1368150"/>
              <a:gd name="connsiteX24" fmla="*/ 43892 w 1942968"/>
              <a:gd name="connsiteY24" fmla="*/ 299464 h 1368150"/>
              <a:gd name="connsiteX25" fmla="*/ 102413 w 1942968"/>
              <a:gd name="connsiteY25" fmla="*/ 343355 h 1368150"/>
              <a:gd name="connsiteX26" fmla="*/ 197511 w 1942968"/>
              <a:gd name="connsiteY26" fmla="*/ 401877 h 1368150"/>
              <a:gd name="connsiteX27" fmla="*/ 358445 w 1942968"/>
              <a:gd name="connsiteY27" fmla="*/ 409192 h 1368150"/>
              <a:gd name="connsiteX28" fmla="*/ 460858 w 1942968"/>
              <a:gd name="connsiteY28" fmla="*/ 357986 h 1368150"/>
              <a:gd name="connsiteX29" fmla="*/ 548640 w 1942968"/>
              <a:gd name="connsiteY29" fmla="*/ 299464 h 1368150"/>
              <a:gd name="connsiteX30" fmla="*/ 563271 w 1942968"/>
              <a:gd name="connsiteY30" fmla="*/ 204366 h 1368150"/>
              <a:gd name="connsiteX31" fmla="*/ 738836 w 1942968"/>
              <a:gd name="connsiteY31" fmla="*/ 145845 h 1368150"/>
              <a:gd name="connsiteX32" fmla="*/ 929031 w 1942968"/>
              <a:gd name="connsiteY32" fmla="*/ 109269 h 1368150"/>
              <a:gd name="connsiteX33" fmla="*/ 1060704 w 1942968"/>
              <a:gd name="connsiteY33" fmla="*/ 58062 h 1368150"/>
              <a:gd name="connsiteX34" fmla="*/ 1185063 w 1942968"/>
              <a:gd name="connsiteY34" fmla="*/ 36117 h 1368150"/>
              <a:gd name="connsiteX35" fmla="*/ 1385522 w 1942968"/>
              <a:gd name="connsiteY35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881465 w 1942968"/>
              <a:gd name="connsiteY6" fmla="*/ 1224134 h 1368150"/>
              <a:gd name="connsiteX7" fmla="*/ 1169498 w 1942968"/>
              <a:gd name="connsiteY7" fmla="*/ 864094 h 1368150"/>
              <a:gd name="connsiteX8" fmla="*/ 1404519 w 1942968"/>
              <a:gd name="connsiteY8" fmla="*/ 628648 h 1368150"/>
              <a:gd name="connsiteX9" fmla="*/ 1316736 w 1942968"/>
              <a:gd name="connsiteY9" fmla="*/ 621333 h 1368150"/>
              <a:gd name="connsiteX10" fmla="*/ 1236269 w 1942968"/>
              <a:gd name="connsiteY10" fmla="*/ 650594 h 1368150"/>
              <a:gd name="connsiteX11" fmla="*/ 1104596 w 1942968"/>
              <a:gd name="connsiteY11" fmla="*/ 650594 h 1368150"/>
              <a:gd name="connsiteX12" fmla="*/ 980237 w 1942968"/>
              <a:gd name="connsiteY12" fmla="*/ 614018 h 1368150"/>
              <a:gd name="connsiteX13" fmla="*/ 811988 w 1942968"/>
              <a:gd name="connsiteY13" fmla="*/ 555496 h 1368150"/>
              <a:gd name="connsiteX14" fmla="*/ 716890 w 1942968"/>
              <a:gd name="connsiteY14" fmla="*/ 555496 h 1368150"/>
              <a:gd name="connsiteX15" fmla="*/ 555956 w 1942968"/>
              <a:gd name="connsiteY15" fmla="*/ 518920 h 1368150"/>
              <a:gd name="connsiteX16" fmla="*/ 490119 w 1942968"/>
              <a:gd name="connsiteY16" fmla="*/ 496974 h 1368150"/>
              <a:gd name="connsiteX17" fmla="*/ 351130 w 1942968"/>
              <a:gd name="connsiteY17" fmla="*/ 526235 h 1368150"/>
              <a:gd name="connsiteX18" fmla="*/ 277978 w 1942968"/>
              <a:gd name="connsiteY18" fmla="*/ 526235 h 1368150"/>
              <a:gd name="connsiteX19" fmla="*/ 153620 w 1942968"/>
              <a:gd name="connsiteY19" fmla="*/ 482344 h 1368150"/>
              <a:gd name="connsiteX20" fmla="*/ 58522 w 1942968"/>
              <a:gd name="connsiteY20" fmla="*/ 409192 h 1368150"/>
              <a:gd name="connsiteX21" fmla="*/ 58522 w 1942968"/>
              <a:gd name="connsiteY21" fmla="*/ 409192 h 1368150"/>
              <a:gd name="connsiteX22" fmla="*/ 0 w 1942968"/>
              <a:gd name="connsiteY22" fmla="*/ 372616 h 1368150"/>
              <a:gd name="connsiteX23" fmla="*/ 7316 w 1942968"/>
              <a:gd name="connsiteY23" fmla="*/ 328725 h 1368150"/>
              <a:gd name="connsiteX24" fmla="*/ 43892 w 1942968"/>
              <a:gd name="connsiteY24" fmla="*/ 299464 h 1368150"/>
              <a:gd name="connsiteX25" fmla="*/ 102413 w 1942968"/>
              <a:gd name="connsiteY25" fmla="*/ 343355 h 1368150"/>
              <a:gd name="connsiteX26" fmla="*/ 197511 w 1942968"/>
              <a:gd name="connsiteY26" fmla="*/ 401877 h 1368150"/>
              <a:gd name="connsiteX27" fmla="*/ 358445 w 1942968"/>
              <a:gd name="connsiteY27" fmla="*/ 409192 h 1368150"/>
              <a:gd name="connsiteX28" fmla="*/ 460858 w 1942968"/>
              <a:gd name="connsiteY28" fmla="*/ 357986 h 1368150"/>
              <a:gd name="connsiteX29" fmla="*/ 548640 w 1942968"/>
              <a:gd name="connsiteY29" fmla="*/ 299464 h 1368150"/>
              <a:gd name="connsiteX30" fmla="*/ 563271 w 1942968"/>
              <a:gd name="connsiteY30" fmla="*/ 204366 h 1368150"/>
              <a:gd name="connsiteX31" fmla="*/ 738836 w 1942968"/>
              <a:gd name="connsiteY31" fmla="*/ 145845 h 1368150"/>
              <a:gd name="connsiteX32" fmla="*/ 929031 w 1942968"/>
              <a:gd name="connsiteY32" fmla="*/ 109269 h 1368150"/>
              <a:gd name="connsiteX33" fmla="*/ 1060704 w 1942968"/>
              <a:gd name="connsiteY33" fmla="*/ 58062 h 1368150"/>
              <a:gd name="connsiteX34" fmla="*/ 1185063 w 1942968"/>
              <a:gd name="connsiteY34" fmla="*/ 36117 h 1368150"/>
              <a:gd name="connsiteX35" fmla="*/ 1385522 w 1942968"/>
              <a:gd name="connsiteY35" fmla="*/ 0 h 1368150"/>
              <a:gd name="connsiteX0" fmla="*/ 1673553 w 1942968"/>
              <a:gd name="connsiteY0" fmla="*/ 72008 h 1368150"/>
              <a:gd name="connsiteX1" fmla="*/ 1457529 w 1942968"/>
              <a:gd name="connsiteY1" fmla="*/ 576064 h 1368150"/>
              <a:gd name="connsiteX2" fmla="*/ 1673554 w 1942968"/>
              <a:gd name="connsiteY2" fmla="*/ 864095 h 1368150"/>
              <a:gd name="connsiteX3" fmla="*/ 1817570 w 1942968"/>
              <a:gd name="connsiteY3" fmla="*/ 1224134 h 1368150"/>
              <a:gd name="connsiteX4" fmla="*/ 1529538 w 1942968"/>
              <a:gd name="connsiteY4" fmla="*/ 1368150 h 1368150"/>
              <a:gd name="connsiteX5" fmla="*/ 1241506 w 1942968"/>
              <a:gd name="connsiteY5" fmla="*/ 1224134 h 1368150"/>
              <a:gd name="connsiteX6" fmla="*/ 881465 w 1942968"/>
              <a:gd name="connsiteY6" fmla="*/ 1224134 h 1368150"/>
              <a:gd name="connsiteX7" fmla="*/ 1169498 w 1942968"/>
              <a:gd name="connsiteY7" fmla="*/ 864094 h 1368150"/>
              <a:gd name="connsiteX8" fmla="*/ 998579 w 1942968"/>
              <a:gd name="connsiteY8" fmla="*/ 1041354 h 1368150"/>
              <a:gd name="connsiteX9" fmla="*/ 1404519 w 1942968"/>
              <a:gd name="connsiteY9" fmla="*/ 628648 h 1368150"/>
              <a:gd name="connsiteX10" fmla="*/ 1316736 w 1942968"/>
              <a:gd name="connsiteY10" fmla="*/ 621333 h 1368150"/>
              <a:gd name="connsiteX11" fmla="*/ 1236269 w 1942968"/>
              <a:gd name="connsiteY11" fmla="*/ 650594 h 1368150"/>
              <a:gd name="connsiteX12" fmla="*/ 1104596 w 1942968"/>
              <a:gd name="connsiteY12" fmla="*/ 650594 h 1368150"/>
              <a:gd name="connsiteX13" fmla="*/ 980237 w 1942968"/>
              <a:gd name="connsiteY13" fmla="*/ 614018 h 1368150"/>
              <a:gd name="connsiteX14" fmla="*/ 811988 w 1942968"/>
              <a:gd name="connsiteY14" fmla="*/ 555496 h 1368150"/>
              <a:gd name="connsiteX15" fmla="*/ 716890 w 1942968"/>
              <a:gd name="connsiteY15" fmla="*/ 555496 h 1368150"/>
              <a:gd name="connsiteX16" fmla="*/ 555956 w 1942968"/>
              <a:gd name="connsiteY16" fmla="*/ 518920 h 1368150"/>
              <a:gd name="connsiteX17" fmla="*/ 490119 w 1942968"/>
              <a:gd name="connsiteY17" fmla="*/ 496974 h 1368150"/>
              <a:gd name="connsiteX18" fmla="*/ 351130 w 1942968"/>
              <a:gd name="connsiteY18" fmla="*/ 526235 h 1368150"/>
              <a:gd name="connsiteX19" fmla="*/ 277978 w 1942968"/>
              <a:gd name="connsiteY19" fmla="*/ 526235 h 1368150"/>
              <a:gd name="connsiteX20" fmla="*/ 153620 w 1942968"/>
              <a:gd name="connsiteY20" fmla="*/ 482344 h 1368150"/>
              <a:gd name="connsiteX21" fmla="*/ 58522 w 1942968"/>
              <a:gd name="connsiteY21" fmla="*/ 409192 h 1368150"/>
              <a:gd name="connsiteX22" fmla="*/ 58522 w 1942968"/>
              <a:gd name="connsiteY22" fmla="*/ 409192 h 1368150"/>
              <a:gd name="connsiteX23" fmla="*/ 0 w 1942968"/>
              <a:gd name="connsiteY23" fmla="*/ 372616 h 1368150"/>
              <a:gd name="connsiteX24" fmla="*/ 7316 w 1942968"/>
              <a:gd name="connsiteY24" fmla="*/ 328725 h 1368150"/>
              <a:gd name="connsiteX25" fmla="*/ 43892 w 1942968"/>
              <a:gd name="connsiteY25" fmla="*/ 299464 h 1368150"/>
              <a:gd name="connsiteX26" fmla="*/ 102413 w 1942968"/>
              <a:gd name="connsiteY26" fmla="*/ 343355 h 1368150"/>
              <a:gd name="connsiteX27" fmla="*/ 197511 w 1942968"/>
              <a:gd name="connsiteY27" fmla="*/ 401877 h 1368150"/>
              <a:gd name="connsiteX28" fmla="*/ 358445 w 1942968"/>
              <a:gd name="connsiteY28" fmla="*/ 409192 h 1368150"/>
              <a:gd name="connsiteX29" fmla="*/ 460858 w 1942968"/>
              <a:gd name="connsiteY29" fmla="*/ 357986 h 1368150"/>
              <a:gd name="connsiteX30" fmla="*/ 548640 w 1942968"/>
              <a:gd name="connsiteY30" fmla="*/ 299464 h 1368150"/>
              <a:gd name="connsiteX31" fmla="*/ 563271 w 1942968"/>
              <a:gd name="connsiteY31" fmla="*/ 204366 h 1368150"/>
              <a:gd name="connsiteX32" fmla="*/ 738836 w 1942968"/>
              <a:gd name="connsiteY32" fmla="*/ 145845 h 1368150"/>
              <a:gd name="connsiteX33" fmla="*/ 929031 w 1942968"/>
              <a:gd name="connsiteY33" fmla="*/ 109269 h 1368150"/>
              <a:gd name="connsiteX34" fmla="*/ 1060704 w 1942968"/>
              <a:gd name="connsiteY34" fmla="*/ 58062 h 1368150"/>
              <a:gd name="connsiteX35" fmla="*/ 1185063 w 1942968"/>
              <a:gd name="connsiteY35" fmla="*/ 36117 h 1368150"/>
              <a:gd name="connsiteX36" fmla="*/ 1385522 w 1942968"/>
              <a:gd name="connsiteY36" fmla="*/ 0 h 1368150"/>
              <a:gd name="connsiteX0" fmla="*/ 1673553 w 1942968"/>
              <a:gd name="connsiteY0" fmla="*/ 72008 h 1407391"/>
              <a:gd name="connsiteX1" fmla="*/ 1457529 w 1942968"/>
              <a:gd name="connsiteY1" fmla="*/ 576064 h 1407391"/>
              <a:gd name="connsiteX2" fmla="*/ 1673554 w 1942968"/>
              <a:gd name="connsiteY2" fmla="*/ 864095 h 1407391"/>
              <a:gd name="connsiteX3" fmla="*/ 1817570 w 1942968"/>
              <a:gd name="connsiteY3" fmla="*/ 1224134 h 1407391"/>
              <a:gd name="connsiteX4" fmla="*/ 1529538 w 1942968"/>
              <a:gd name="connsiteY4" fmla="*/ 1368150 h 1407391"/>
              <a:gd name="connsiteX5" fmla="*/ 1241506 w 1942968"/>
              <a:gd name="connsiteY5" fmla="*/ 1224134 h 1407391"/>
              <a:gd name="connsiteX6" fmla="*/ 881465 w 1942968"/>
              <a:gd name="connsiteY6" fmla="*/ 1224134 h 1407391"/>
              <a:gd name="connsiteX7" fmla="*/ 1169498 w 1942968"/>
              <a:gd name="connsiteY7" fmla="*/ 864094 h 1407391"/>
              <a:gd name="connsiteX8" fmla="*/ 377409 w 1942968"/>
              <a:gd name="connsiteY8" fmla="*/ 1368150 h 1407391"/>
              <a:gd name="connsiteX9" fmla="*/ 1404519 w 1942968"/>
              <a:gd name="connsiteY9" fmla="*/ 628648 h 1407391"/>
              <a:gd name="connsiteX10" fmla="*/ 1316736 w 1942968"/>
              <a:gd name="connsiteY10" fmla="*/ 621333 h 1407391"/>
              <a:gd name="connsiteX11" fmla="*/ 1236269 w 1942968"/>
              <a:gd name="connsiteY11" fmla="*/ 650594 h 1407391"/>
              <a:gd name="connsiteX12" fmla="*/ 1104596 w 1942968"/>
              <a:gd name="connsiteY12" fmla="*/ 650594 h 1407391"/>
              <a:gd name="connsiteX13" fmla="*/ 980237 w 1942968"/>
              <a:gd name="connsiteY13" fmla="*/ 614018 h 1407391"/>
              <a:gd name="connsiteX14" fmla="*/ 811988 w 1942968"/>
              <a:gd name="connsiteY14" fmla="*/ 555496 h 1407391"/>
              <a:gd name="connsiteX15" fmla="*/ 716890 w 1942968"/>
              <a:gd name="connsiteY15" fmla="*/ 555496 h 1407391"/>
              <a:gd name="connsiteX16" fmla="*/ 555956 w 1942968"/>
              <a:gd name="connsiteY16" fmla="*/ 518920 h 1407391"/>
              <a:gd name="connsiteX17" fmla="*/ 490119 w 1942968"/>
              <a:gd name="connsiteY17" fmla="*/ 496974 h 1407391"/>
              <a:gd name="connsiteX18" fmla="*/ 351130 w 1942968"/>
              <a:gd name="connsiteY18" fmla="*/ 526235 h 1407391"/>
              <a:gd name="connsiteX19" fmla="*/ 277978 w 1942968"/>
              <a:gd name="connsiteY19" fmla="*/ 526235 h 1407391"/>
              <a:gd name="connsiteX20" fmla="*/ 153620 w 1942968"/>
              <a:gd name="connsiteY20" fmla="*/ 482344 h 1407391"/>
              <a:gd name="connsiteX21" fmla="*/ 58522 w 1942968"/>
              <a:gd name="connsiteY21" fmla="*/ 409192 h 1407391"/>
              <a:gd name="connsiteX22" fmla="*/ 58522 w 1942968"/>
              <a:gd name="connsiteY22" fmla="*/ 409192 h 1407391"/>
              <a:gd name="connsiteX23" fmla="*/ 0 w 1942968"/>
              <a:gd name="connsiteY23" fmla="*/ 372616 h 1407391"/>
              <a:gd name="connsiteX24" fmla="*/ 7316 w 1942968"/>
              <a:gd name="connsiteY24" fmla="*/ 328725 h 1407391"/>
              <a:gd name="connsiteX25" fmla="*/ 43892 w 1942968"/>
              <a:gd name="connsiteY25" fmla="*/ 299464 h 1407391"/>
              <a:gd name="connsiteX26" fmla="*/ 102413 w 1942968"/>
              <a:gd name="connsiteY26" fmla="*/ 343355 h 1407391"/>
              <a:gd name="connsiteX27" fmla="*/ 197511 w 1942968"/>
              <a:gd name="connsiteY27" fmla="*/ 401877 h 1407391"/>
              <a:gd name="connsiteX28" fmla="*/ 358445 w 1942968"/>
              <a:gd name="connsiteY28" fmla="*/ 409192 h 1407391"/>
              <a:gd name="connsiteX29" fmla="*/ 460858 w 1942968"/>
              <a:gd name="connsiteY29" fmla="*/ 357986 h 1407391"/>
              <a:gd name="connsiteX30" fmla="*/ 548640 w 1942968"/>
              <a:gd name="connsiteY30" fmla="*/ 299464 h 1407391"/>
              <a:gd name="connsiteX31" fmla="*/ 563271 w 1942968"/>
              <a:gd name="connsiteY31" fmla="*/ 204366 h 1407391"/>
              <a:gd name="connsiteX32" fmla="*/ 738836 w 1942968"/>
              <a:gd name="connsiteY32" fmla="*/ 145845 h 1407391"/>
              <a:gd name="connsiteX33" fmla="*/ 929031 w 1942968"/>
              <a:gd name="connsiteY33" fmla="*/ 109269 h 1407391"/>
              <a:gd name="connsiteX34" fmla="*/ 1060704 w 1942968"/>
              <a:gd name="connsiteY34" fmla="*/ 58062 h 1407391"/>
              <a:gd name="connsiteX35" fmla="*/ 1185063 w 1942968"/>
              <a:gd name="connsiteY35" fmla="*/ 36117 h 1407391"/>
              <a:gd name="connsiteX36" fmla="*/ 1385522 w 1942968"/>
              <a:gd name="connsiteY36" fmla="*/ 0 h 1407391"/>
              <a:gd name="connsiteX0" fmla="*/ 1673553 w 1942968"/>
              <a:gd name="connsiteY0" fmla="*/ 72008 h 1656182"/>
              <a:gd name="connsiteX1" fmla="*/ 1457529 w 1942968"/>
              <a:gd name="connsiteY1" fmla="*/ 576064 h 1656182"/>
              <a:gd name="connsiteX2" fmla="*/ 1673554 w 1942968"/>
              <a:gd name="connsiteY2" fmla="*/ 864095 h 1656182"/>
              <a:gd name="connsiteX3" fmla="*/ 1817570 w 1942968"/>
              <a:gd name="connsiteY3" fmla="*/ 1224134 h 1656182"/>
              <a:gd name="connsiteX4" fmla="*/ 1529538 w 1942968"/>
              <a:gd name="connsiteY4" fmla="*/ 1368150 h 1656182"/>
              <a:gd name="connsiteX5" fmla="*/ 1241506 w 1942968"/>
              <a:gd name="connsiteY5" fmla="*/ 1224134 h 1656182"/>
              <a:gd name="connsiteX6" fmla="*/ 881465 w 1942968"/>
              <a:gd name="connsiteY6" fmla="*/ 1224134 h 1656182"/>
              <a:gd name="connsiteX7" fmla="*/ 233393 w 1942968"/>
              <a:gd name="connsiteY7" fmla="*/ 1656182 h 1656182"/>
              <a:gd name="connsiteX8" fmla="*/ 377409 w 1942968"/>
              <a:gd name="connsiteY8" fmla="*/ 1368150 h 1656182"/>
              <a:gd name="connsiteX9" fmla="*/ 1404519 w 1942968"/>
              <a:gd name="connsiteY9" fmla="*/ 628648 h 1656182"/>
              <a:gd name="connsiteX10" fmla="*/ 1316736 w 1942968"/>
              <a:gd name="connsiteY10" fmla="*/ 621333 h 1656182"/>
              <a:gd name="connsiteX11" fmla="*/ 1236269 w 1942968"/>
              <a:gd name="connsiteY11" fmla="*/ 650594 h 1656182"/>
              <a:gd name="connsiteX12" fmla="*/ 1104596 w 1942968"/>
              <a:gd name="connsiteY12" fmla="*/ 650594 h 1656182"/>
              <a:gd name="connsiteX13" fmla="*/ 980237 w 1942968"/>
              <a:gd name="connsiteY13" fmla="*/ 614018 h 1656182"/>
              <a:gd name="connsiteX14" fmla="*/ 811988 w 1942968"/>
              <a:gd name="connsiteY14" fmla="*/ 555496 h 1656182"/>
              <a:gd name="connsiteX15" fmla="*/ 716890 w 1942968"/>
              <a:gd name="connsiteY15" fmla="*/ 555496 h 1656182"/>
              <a:gd name="connsiteX16" fmla="*/ 555956 w 1942968"/>
              <a:gd name="connsiteY16" fmla="*/ 518920 h 1656182"/>
              <a:gd name="connsiteX17" fmla="*/ 490119 w 1942968"/>
              <a:gd name="connsiteY17" fmla="*/ 496974 h 1656182"/>
              <a:gd name="connsiteX18" fmla="*/ 351130 w 1942968"/>
              <a:gd name="connsiteY18" fmla="*/ 526235 h 1656182"/>
              <a:gd name="connsiteX19" fmla="*/ 277978 w 1942968"/>
              <a:gd name="connsiteY19" fmla="*/ 526235 h 1656182"/>
              <a:gd name="connsiteX20" fmla="*/ 153620 w 1942968"/>
              <a:gd name="connsiteY20" fmla="*/ 482344 h 1656182"/>
              <a:gd name="connsiteX21" fmla="*/ 58522 w 1942968"/>
              <a:gd name="connsiteY21" fmla="*/ 409192 h 1656182"/>
              <a:gd name="connsiteX22" fmla="*/ 58522 w 1942968"/>
              <a:gd name="connsiteY22" fmla="*/ 409192 h 1656182"/>
              <a:gd name="connsiteX23" fmla="*/ 0 w 1942968"/>
              <a:gd name="connsiteY23" fmla="*/ 372616 h 1656182"/>
              <a:gd name="connsiteX24" fmla="*/ 7316 w 1942968"/>
              <a:gd name="connsiteY24" fmla="*/ 328725 h 1656182"/>
              <a:gd name="connsiteX25" fmla="*/ 43892 w 1942968"/>
              <a:gd name="connsiteY25" fmla="*/ 299464 h 1656182"/>
              <a:gd name="connsiteX26" fmla="*/ 102413 w 1942968"/>
              <a:gd name="connsiteY26" fmla="*/ 343355 h 1656182"/>
              <a:gd name="connsiteX27" fmla="*/ 197511 w 1942968"/>
              <a:gd name="connsiteY27" fmla="*/ 401877 h 1656182"/>
              <a:gd name="connsiteX28" fmla="*/ 358445 w 1942968"/>
              <a:gd name="connsiteY28" fmla="*/ 409192 h 1656182"/>
              <a:gd name="connsiteX29" fmla="*/ 460858 w 1942968"/>
              <a:gd name="connsiteY29" fmla="*/ 357986 h 1656182"/>
              <a:gd name="connsiteX30" fmla="*/ 548640 w 1942968"/>
              <a:gd name="connsiteY30" fmla="*/ 299464 h 1656182"/>
              <a:gd name="connsiteX31" fmla="*/ 563271 w 1942968"/>
              <a:gd name="connsiteY31" fmla="*/ 204366 h 1656182"/>
              <a:gd name="connsiteX32" fmla="*/ 738836 w 1942968"/>
              <a:gd name="connsiteY32" fmla="*/ 145845 h 1656182"/>
              <a:gd name="connsiteX33" fmla="*/ 929031 w 1942968"/>
              <a:gd name="connsiteY33" fmla="*/ 109269 h 1656182"/>
              <a:gd name="connsiteX34" fmla="*/ 1060704 w 1942968"/>
              <a:gd name="connsiteY34" fmla="*/ 58062 h 1656182"/>
              <a:gd name="connsiteX35" fmla="*/ 1185063 w 1942968"/>
              <a:gd name="connsiteY35" fmla="*/ 36117 h 1656182"/>
              <a:gd name="connsiteX36" fmla="*/ 1385522 w 1942968"/>
              <a:gd name="connsiteY36" fmla="*/ 0 h 1656182"/>
              <a:gd name="connsiteX0" fmla="*/ 1673553 w 1942968"/>
              <a:gd name="connsiteY0" fmla="*/ 72008 h 1656182"/>
              <a:gd name="connsiteX1" fmla="*/ 1457529 w 1942968"/>
              <a:gd name="connsiteY1" fmla="*/ 576064 h 1656182"/>
              <a:gd name="connsiteX2" fmla="*/ 1673554 w 1942968"/>
              <a:gd name="connsiteY2" fmla="*/ 864095 h 1656182"/>
              <a:gd name="connsiteX3" fmla="*/ 1817570 w 1942968"/>
              <a:gd name="connsiteY3" fmla="*/ 1224134 h 1656182"/>
              <a:gd name="connsiteX4" fmla="*/ 1529538 w 1942968"/>
              <a:gd name="connsiteY4" fmla="*/ 1368150 h 1656182"/>
              <a:gd name="connsiteX5" fmla="*/ 1241506 w 1942968"/>
              <a:gd name="connsiteY5" fmla="*/ 1224134 h 1656182"/>
              <a:gd name="connsiteX6" fmla="*/ 881465 w 1942968"/>
              <a:gd name="connsiteY6" fmla="*/ 1224134 h 1656182"/>
              <a:gd name="connsiteX7" fmla="*/ 534555 w 1942968"/>
              <a:gd name="connsiteY7" fmla="*/ 1437138 h 1656182"/>
              <a:gd name="connsiteX8" fmla="*/ 233393 w 1942968"/>
              <a:gd name="connsiteY8" fmla="*/ 1656182 h 1656182"/>
              <a:gd name="connsiteX9" fmla="*/ 377409 w 1942968"/>
              <a:gd name="connsiteY9" fmla="*/ 1368150 h 1656182"/>
              <a:gd name="connsiteX10" fmla="*/ 1404519 w 1942968"/>
              <a:gd name="connsiteY10" fmla="*/ 628648 h 1656182"/>
              <a:gd name="connsiteX11" fmla="*/ 1316736 w 1942968"/>
              <a:gd name="connsiteY11" fmla="*/ 621333 h 1656182"/>
              <a:gd name="connsiteX12" fmla="*/ 1236269 w 1942968"/>
              <a:gd name="connsiteY12" fmla="*/ 650594 h 1656182"/>
              <a:gd name="connsiteX13" fmla="*/ 1104596 w 1942968"/>
              <a:gd name="connsiteY13" fmla="*/ 650594 h 1656182"/>
              <a:gd name="connsiteX14" fmla="*/ 980237 w 1942968"/>
              <a:gd name="connsiteY14" fmla="*/ 614018 h 1656182"/>
              <a:gd name="connsiteX15" fmla="*/ 811988 w 1942968"/>
              <a:gd name="connsiteY15" fmla="*/ 555496 h 1656182"/>
              <a:gd name="connsiteX16" fmla="*/ 716890 w 1942968"/>
              <a:gd name="connsiteY16" fmla="*/ 555496 h 1656182"/>
              <a:gd name="connsiteX17" fmla="*/ 555956 w 1942968"/>
              <a:gd name="connsiteY17" fmla="*/ 518920 h 1656182"/>
              <a:gd name="connsiteX18" fmla="*/ 490119 w 1942968"/>
              <a:gd name="connsiteY18" fmla="*/ 496974 h 1656182"/>
              <a:gd name="connsiteX19" fmla="*/ 351130 w 1942968"/>
              <a:gd name="connsiteY19" fmla="*/ 526235 h 1656182"/>
              <a:gd name="connsiteX20" fmla="*/ 277978 w 1942968"/>
              <a:gd name="connsiteY20" fmla="*/ 526235 h 1656182"/>
              <a:gd name="connsiteX21" fmla="*/ 153620 w 1942968"/>
              <a:gd name="connsiteY21" fmla="*/ 482344 h 1656182"/>
              <a:gd name="connsiteX22" fmla="*/ 58522 w 1942968"/>
              <a:gd name="connsiteY22" fmla="*/ 409192 h 1656182"/>
              <a:gd name="connsiteX23" fmla="*/ 58522 w 1942968"/>
              <a:gd name="connsiteY23" fmla="*/ 409192 h 1656182"/>
              <a:gd name="connsiteX24" fmla="*/ 0 w 1942968"/>
              <a:gd name="connsiteY24" fmla="*/ 372616 h 1656182"/>
              <a:gd name="connsiteX25" fmla="*/ 7316 w 1942968"/>
              <a:gd name="connsiteY25" fmla="*/ 328725 h 1656182"/>
              <a:gd name="connsiteX26" fmla="*/ 43892 w 1942968"/>
              <a:gd name="connsiteY26" fmla="*/ 299464 h 1656182"/>
              <a:gd name="connsiteX27" fmla="*/ 102413 w 1942968"/>
              <a:gd name="connsiteY27" fmla="*/ 343355 h 1656182"/>
              <a:gd name="connsiteX28" fmla="*/ 197511 w 1942968"/>
              <a:gd name="connsiteY28" fmla="*/ 401877 h 1656182"/>
              <a:gd name="connsiteX29" fmla="*/ 358445 w 1942968"/>
              <a:gd name="connsiteY29" fmla="*/ 409192 h 1656182"/>
              <a:gd name="connsiteX30" fmla="*/ 460858 w 1942968"/>
              <a:gd name="connsiteY30" fmla="*/ 357986 h 1656182"/>
              <a:gd name="connsiteX31" fmla="*/ 548640 w 1942968"/>
              <a:gd name="connsiteY31" fmla="*/ 299464 h 1656182"/>
              <a:gd name="connsiteX32" fmla="*/ 563271 w 1942968"/>
              <a:gd name="connsiteY32" fmla="*/ 204366 h 1656182"/>
              <a:gd name="connsiteX33" fmla="*/ 738836 w 1942968"/>
              <a:gd name="connsiteY33" fmla="*/ 145845 h 1656182"/>
              <a:gd name="connsiteX34" fmla="*/ 929031 w 1942968"/>
              <a:gd name="connsiteY34" fmla="*/ 109269 h 1656182"/>
              <a:gd name="connsiteX35" fmla="*/ 1060704 w 1942968"/>
              <a:gd name="connsiteY35" fmla="*/ 58062 h 1656182"/>
              <a:gd name="connsiteX36" fmla="*/ 1185063 w 1942968"/>
              <a:gd name="connsiteY36" fmla="*/ 36117 h 1656182"/>
              <a:gd name="connsiteX37" fmla="*/ 1385522 w 1942968"/>
              <a:gd name="connsiteY37" fmla="*/ 0 h 1656182"/>
              <a:gd name="connsiteX0" fmla="*/ 1673553 w 1942968"/>
              <a:gd name="connsiteY0" fmla="*/ 72008 h 1656182"/>
              <a:gd name="connsiteX1" fmla="*/ 1457529 w 1942968"/>
              <a:gd name="connsiteY1" fmla="*/ 576064 h 1656182"/>
              <a:gd name="connsiteX2" fmla="*/ 1673554 w 1942968"/>
              <a:gd name="connsiteY2" fmla="*/ 864095 h 1656182"/>
              <a:gd name="connsiteX3" fmla="*/ 1817570 w 1942968"/>
              <a:gd name="connsiteY3" fmla="*/ 1224134 h 1656182"/>
              <a:gd name="connsiteX4" fmla="*/ 1529538 w 1942968"/>
              <a:gd name="connsiteY4" fmla="*/ 1368150 h 1656182"/>
              <a:gd name="connsiteX5" fmla="*/ 1241506 w 1942968"/>
              <a:gd name="connsiteY5" fmla="*/ 1224134 h 1656182"/>
              <a:gd name="connsiteX6" fmla="*/ 881465 w 1942968"/>
              <a:gd name="connsiteY6" fmla="*/ 1224134 h 1656182"/>
              <a:gd name="connsiteX7" fmla="*/ 449417 w 1942968"/>
              <a:gd name="connsiteY7" fmla="*/ 1584173 h 1656182"/>
              <a:gd name="connsiteX8" fmla="*/ 233393 w 1942968"/>
              <a:gd name="connsiteY8" fmla="*/ 1656182 h 1656182"/>
              <a:gd name="connsiteX9" fmla="*/ 377409 w 1942968"/>
              <a:gd name="connsiteY9" fmla="*/ 1368150 h 1656182"/>
              <a:gd name="connsiteX10" fmla="*/ 1404519 w 1942968"/>
              <a:gd name="connsiteY10" fmla="*/ 628648 h 1656182"/>
              <a:gd name="connsiteX11" fmla="*/ 1316736 w 1942968"/>
              <a:gd name="connsiteY11" fmla="*/ 621333 h 1656182"/>
              <a:gd name="connsiteX12" fmla="*/ 1236269 w 1942968"/>
              <a:gd name="connsiteY12" fmla="*/ 650594 h 1656182"/>
              <a:gd name="connsiteX13" fmla="*/ 1104596 w 1942968"/>
              <a:gd name="connsiteY13" fmla="*/ 650594 h 1656182"/>
              <a:gd name="connsiteX14" fmla="*/ 980237 w 1942968"/>
              <a:gd name="connsiteY14" fmla="*/ 614018 h 1656182"/>
              <a:gd name="connsiteX15" fmla="*/ 811988 w 1942968"/>
              <a:gd name="connsiteY15" fmla="*/ 555496 h 1656182"/>
              <a:gd name="connsiteX16" fmla="*/ 716890 w 1942968"/>
              <a:gd name="connsiteY16" fmla="*/ 555496 h 1656182"/>
              <a:gd name="connsiteX17" fmla="*/ 555956 w 1942968"/>
              <a:gd name="connsiteY17" fmla="*/ 518920 h 1656182"/>
              <a:gd name="connsiteX18" fmla="*/ 490119 w 1942968"/>
              <a:gd name="connsiteY18" fmla="*/ 496974 h 1656182"/>
              <a:gd name="connsiteX19" fmla="*/ 351130 w 1942968"/>
              <a:gd name="connsiteY19" fmla="*/ 526235 h 1656182"/>
              <a:gd name="connsiteX20" fmla="*/ 277978 w 1942968"/>
              <a:gd name="connsiteY20" fmla="*/ 526235 h 1656182"/>
              <a:gd name="connsiteX21" fmla="*/ 153620 w 1942968"/>
              <a:gd name="connsiteY21" fmla="*/ 482344 h 1656182"/>
              <a:gd name="connsiteX22" fmla="*/ 58522 w 1942968"/>
              <a:gd name="connsiteY22" fmla="*/ 409192 h 1656182"/>
              <a:gd name="connsiteX23" fmla="*/ 58522 w 1942968"/>
              <a:gd name="connsiteY23" fmla="*/ 409192 h 1656182"/>
              <a:gd name="connsiteX24" fmla="*/ 0 w 1942968"/>
              <a:gd name="connsiteY24" fmla="*/ 372616 h 1656182"/>
              <a:gd name="connsiteX25" fmla="*/ 7316 w 1942968"/>
              <a:gd name="connsiteY25" fmla="*/ 328725 h 1656182"/>
              <a:gd name="connsiteX26" fmla="*/ 43892 w 1942968"/>
              <a:gd name="connsiteY26" fmla="*/ 299464 h 1656182"/>
              <a:gd name="connsiteX27" fmla="*/ 102413 w 1942968"/>
              <a:gd name="connsiteY27" fmla="*/ 343355 h 1656182"/>
              <a:gd name="connsiteX28" fmla="*/ 197511 w 1942968"/>
              <a:gd name="connsiteY28" fmla="*/ 401877 h 1656182"/>
              <a:gd name="connsiteX29" fmla="*/ 358445 w 1942968"/>
              <a:gd name="connsiteY29" fmla="*/ 409192 h 1656182"/>
              <a:gd name="connsiteX30" fmla="*/ 460858 w 1942968"/>
              <a:gd name="connsiteY30" fmla="*/ 357986 h 1656182"/>
              <a:gd name="connsiteX31" fmla="*/ 548640 w 1942968"/>
              <a:gd name="connsiteY31" fmla="*/ 299464 h 1656182"/>
              <a:gd name="connsiteX32" fmla="*/ 563271 w 1942968"/>
              <a:gd name="connsiteY32" fmla="*/ 204366 h 1656182"/>
              <a:gd name="connsiteX33" fmla="*/ 738836 w 1942968"/>
              <a:gd name="connsiteY33" fmla="*/ 145845 h 1656182"/>
              <a:gd name="connsiteX34" fmla="*/ 929031 w 1942968"/>
              <a:gd name="connsiteY34" fmla="*/ 109269 h 1656182"/>
              <a:gd name="connsiteX35" fmla="*/ 1060704 w 1942968"/>
              <a:gd name="connsiteY35" fmla="*/ 58062 h 1656182"/>
              <a:gd name="connsiteX36" fmla="*/ 1185063 w 1942968"/>
              <a:gd name="connsiteY36" fmla="*/ 36117 h 1656182"/>
              <a:gd name="connsiteX37" fmla="*/ 1385522 w 1942968"/>
              <a:gd name="connsiteY37" fmla="*/ 0 h 1656182"/>
              <a:gd name="connsiteX0" fmla="*/ 1673553 w 1942968"/>
              <a:gd name="connsiteY0" fmla="*/ 72008 h 1767978"/>
              <a:gd name="connsiteX1" fmla="*/ 1457529 w 1942968"/>
              <a:gd name="connsiteY1" fmla="*/ 576064 h 1767978"/>
              <a:gd name="connsiteX2" fmla="*/ 1673554 w 1942968"/>
              <a:gd name="connsiteY2" fmla="*/ 864095 h 1767978"/>
              <a:gd name="connsiteX3" fmla="*/ 1817570 w 1942968"/>
              <a:gd name="connsiteY3" fmla="*/ 1224134 h 1767978"/>
              <a:gd name="connsiteX4" fmla="*/ 1529538 w 1942968"/>
              <a:gd name="connsiteY4" fmla="*/ 1368150 h 1767978"/>
              <a:gd name="connsiteX5" fmla="*/ 1241506 w 1942968"/>
              <a:gd name="connsiteY5" fmla="*/ 1224134 h 1767978"/>
              <a:gd name="connsiteX6" fmla="*/ 881465 w 1942968"/>
              <a:gd name="connsiteY6" fmla="*/ 1224134 h 1767978"/>
              <a:gd name="connsiteX7" fmla="*/ 449417 w 1942968"/>
              <a:gd name="connsiteY7" fmla="*/ 1584173 h 1767978"/>
              <a:gd name="connsiteX8" fmla="*/ 233393 w 1942968"/>
              <a:gd name="connsiteY8" fmla="*/ 1656182 h 1767978"/>
              <a:gd name="connsiteX9" fmla="*/ 377409 w 1942968"/>
              <a:gd name="connsiteY9" fmla="*/ 1368150 h 1767978"/>
              <a:gd name="connsiteX10" fmla="*/ 1404519 w 1942968"/>
              <a:gd name="connsiteY10" fmla="*/ 628648 h 1767978"/>
              <a:gd name="connsiteX11" fmla="*/ 1316736 w 1942968"/>
              <a:gd name="connsiteY11" fmla="*/ 621333 h 1767978"/>
              <a:gd name="connsiteX12" fmla="*/ 1236269 w 1942968"/>
              <a:gd name="connsiteY12" fmla="*/ 650594 h 1767978"/>
              <a:gd name="connsiteX13" fmla="*/ 1104596 w 1942968"/>
              <a:gd name="connsiteY13" fmla="*/ 650594 h 1767978"/>
              <a:gd name="connsiteX14" fmla="*/ 980237 w 1942968"/>
              <a:gd name="connsiteY14" fmla="*/ 614018 h 1767978"/>
              <a:gd name="connsiteX15" fmla="*/ 811988 w 1942968"/>
              <a:gd name="connsiteY15" fmla="*/ 555496 h 1767978"/>
              <a:gd name="connsiteX16" fmla="*/ 716890 w 1942968"/>
              <a:gd name="connsiteY16" fmla="*/ 555496 h 1767978"/>
              <a:gd name="connsiteX17" fmla="*/ 555956 w 1942968"/>
              <a:gd name="connsiteY17" fmla="*/ 518920 h 1767978"/>
              <a:gd name="connsiteX18" fmla="*/ 490119 w 1942968"/>
              <a:gd name="connsiteY18" fmla="*/ 496974 h 1767978"/>
              <a:gd name="connsiteX19" fmla="*/ 351130 w 1942968"/>
              <a:gd name="connsiteY19" fmla="*/ 526235 h 1767978"/>
              <a:gd name="connsiteX20" fmla="*/ 277978 w 1942968"/>
              <a:gd name="connsiteY20" fmla="*/ 526235 h 1767978"/>
              <a:gd name="connsiteX21" fmla="*/ 153620 w 1942968"/>
              <a:gd name="connsiteY21" fmla="*/ 482344 h 1767978"/>
              <a:gd name="connsiteX22" fmla="*/ 58522 w 1942968"/>
              <a:gd name="connsiteY22" fmla="*/ 409192 h 1767978"/>
              <a:gd name="connsiteX23" fmla="*/ 58522 w 1942968"/>
              <a:gd name="connsiteY23" fmla="*/ 409192 h 1767978"/>
              <a:gd name="connsiteX24" fmla="*/ 0 w 1942968"/>
              <a:gd name="connsiteY24" fmla="*/ 372616 h 1767978"/>
              <a:gd name="connsiteX25" fmla="*/ 7316 w 1942968"/>
              <a:gd name="connsiteY25" fmla="*/ 328725 h 1767978"/>
              <a:gd name="connsiteX26" fmla="*/ 43892 w 1942968"/>
              <a:gd name="connsiteY26" fmla="*/ 299464 h 1767978"/>
              <a:gd name="connsiteX27" fmla="*/ 102413 w 1942968"/>
              <a:gd name="connsiteY27" fmla="*/ 343355 h 1767978"/>
              <a:gd name="connsiteX28" fmla="*/ 197511 w 1942968"/>
              <a:gd name="connsiteY28" fmla="*/ 401877 h 1767978"/>
              <a:gd name="connsiteX29" fmla="*/ 358445 w 1942968"/>
              <a:gd name="connsiteY29" fmla="*/ 409192 h 1767978"/>
              <a:gd name="connsiteX30" fmla="*/ 460858 w 1942968"/>
              <a:gd name="connsiteY30" fmla="*/ 357986 h 1767978"/>
              <a:gd name="connsiteX31" fmla="*/ 548640 w 1942968"/>
              <a:gd name="connsiteY31" fmla="*/ 299464 h 1767978"/>
              <a:gd name="connsiteX32" fmla="*/ 563271 w 1942968"/>
              <a:gd name="connsiteY32" fmla="*/ 204366 h 1767978"/>
              <a:gd name="connsiteX33" fmla="*/ 738836 w 1942968"/>
              <a:gd name="connsiteY33" fmla="*/ 145845 h 1767978"/>
              <a:gd name="connsiteX34" fmla="*/ 929031 w 1942968"/>
              <a:gd name="connsiteY34" fmla="*/ 109269 h 1767978"/>
              <a:gd name="connsiteX35" fmla="*/ 1060704 w 1942968"/>
              <a:gd name="connsiteY35" fmla="*/ 58062 h 1767978"/>
              <a:gd name="connsiteX36" fmla="*/ 1185063 w 1942968"/>
              <a:gd name="connsiteY36" fmla="*/ 36117 h 1767978"/>
              <a:gd name="connsiteX37" fmla="*/ 1385522 w 1942968"/>
              <a:gd name="connsiteY37" fmla="*/ 0 h 1767978"/>
              <a:gd name="connsiteX0" fmla="*/ 1673553 w 1942968"/>
              <a:gd name="connsiteY0" fmla="*/ 72008 h 1695969"/>
              <a:gd name="connsiteX1" fmla="*/ 1457529 w 1942968"/>
              <a:gd name="connsiteY1" fmla="*/ 576064 h 1695969"/>
              <a:gd name="connsiteX2" fmla="*/ 1673554 w 1942968"/>
              <a:gd name="connsiteY2" fmla="*/ 864095 h 1695969"/>
              <a:gd name="connsiteX3" fmla="*/ 1817570 w 1942968"/>
              <a:gd name="connsiteY3" fmla="*/ 1224134 h 1695969"/>
              <a:gd name="connsiteX4" fmla="*/ 1529538 w 1942968"/>
              <a:gd name="connsiteY4" fmla="*/ 1368150 h 1695969"/>
              <a:gd name="connsiteX5" fmla="*/ 1241506 w 1942968"/>
              <a:gd name="connsiteY5" fmla="*/ 1224134 h 1695969"/>
              <a:gd name="connsiteX6" fmla="*/ 881465 w 1942968"/>
              <a:gd name="connsiteY6" fmla="*/ 1224134 h 1695969"/>
              <a:gd name="connsiteX7" fmla="*/ 449417 w 1942968"/>
              <a:gd name="connsiteY7" fmla="*/ 1584173 h 1695969"/>
              <a:gd name="connsiteX8" fmla="*/ 161385 w 1942968"/>
              <a:gd name="connsiteY8" fmla="*/ 1584173 h 1695969"/>
              <a:gd name="connsiteX9" fmla="*/ 377409 w 1942968"/>
              <a:gd name="connsiteY9" fmla="*/ 1368150 h 1695969"/>
              <a:gd name="connsiteX10" fmla="*/ 1404519 w 1942968"/>
              <a:gd name="connsiteY10" fmla="*/ 628648 h 1695969"/>
              <a:gd name="connsiteX11" fmla="*/ 1316736 w 1942968"/>
              <a:gd name="connsiteY11" fmla="*/ 621333 h 1695969"/>
              <a:gd name="connsiteX12" fmla="*/ 1236269 w 1942968"/>
              <a:gd name="connsiteY12" fmla="*/ 650594 h 1695969"/>
              <a:gd name="connsiteX13" fmla="*/ 1104596 w 1942968"/>
              <a:gd name="connsiteY13" fmla="*/ 650594 h 1695969"/>
              <a:gd name="connsiteX14" fmla="*/ 980237 w 1942968"/>
              <a:gd name="connsiteY14" fmla="*/ 614018 h 1695969"/>
              <a:gd name="connsiteX15" fmla="*/ 811988 w 1942968"/>
              <a:gd name="connsiteY15" fmla="*/ 555496 h 1695969"/>
              <a:gd name="connsiteX16" fmla="*/ 716890 w 1942968"/>
              <a:gd name="connsiteY16" fmla="*/ 555496 h 1695969"/>
              <a:gd name="connsiteX17" fmla="*/ 555956 w 1942968"/>
              <a:gd name="connsiteY17" fmla="*/ 518920 h 1695969"/>
              <a:gd name="connsiteX18" fmla="*/ 490119 w 1942968"/>
              <a:gd name="connsiteY18" fmla="*/ 496974 h 1695969"/>
              <a:gd name="connsiteX19" fmla="*/ 351130 w 1942968"/>
              <a:gd name="connsiteY19" fmla="*/ 526235 h 1695969"/>
              <a:gd name="connsiteX20" fmla="*/ 277978 w 1942968"/>
              <a:gd name="connsiteY20" fmla="*/ 526235 h 1695969"/>
              <a:gd name="connsiteX21" fmla="*/ 153620 w 1942968"/>
              <a:gd name="connsiteY21" fmla="*/ 482344 h 1695969"/>
              <a:gd name="connsiteX22" fmla="*/ 58522 w 1942968"/>
              <a:gd name="connsiteY22" fmla="*/ 409192 h 1695969"/>
              <a:gd name="connsiteX23" fmla="*/ 58522 w 1942968"/>
              <a:gd name="connsiteY23" fmla="*/ 409192 h 1695969"/>
              <a:gd name="connsiteX24" fmla="*/ 0 w 1942968"/>
              <a:gd name="connsiteY24" fmla="*/ 372616 h 1695969"/>
              <a:gd name="connsiteX25" fmla="*/ 7316 w 1942968"/>
              <a:gd name="connsiteY25" fmla="*/ 328725 h 1695969"/>
              <a:gd name="connsiteX26" fmla="*/ 43892 w 1942968"/>
              <a:gd name="connsiteY26" fmla="*/ 299464 h 1695969"/>
              <a:gd name="connsiteX27" fmla="*/ 102413 w 1942968"/>
              <a:gd name="connsiteY27" fmla="*/ 343355 h 1695969"/>
              <a:gd name="connsiteX28" fmla="*/ 197511 w 1942968"/>
              <a:gd name="connsiteY28" fmla="*/ 401877 h 1695969"/>
              <a:gd name="connsiteX29" fmla="*/ 358445 w 1942968"/>
              <a:gd name="connsiteY29" fmla="*/ 409192 h 1695969"/>
              <a:gd name="connsiteX30" fmla="*/ 460858 w 1942968"/>
              <a:gd name="connsiteY30" fmla="*/ 357986 h 1695969"/>
              <a:gd name="connsiteX31" fmla="*/ 548640 w 1942968"/>
              <a:gd name="connsiteY31" fmla="*/ 299464 h 1695969"/>
              <a:gd name="connsiteX32" fmla="*/ 563271 w 1942968"/>
              <a:gd name="connsiteY32" fmla="*/ 204366 h 1695969"/>
              <a:gd name="connsiteX33" fmla="*/ 738836 w 1942968"/>
              <a:gd name="connsiteY33" fmla="*/ 145845 h 1695969"/>
              <a:gd name="connsiteX34" fmla="*/ 929031 w 1942968"/>
              <a:gd name="connsiteY34" fmla="*/ 109269 h 1695969"/>
              <a:gd name="connsiteX35" fmla="*/ 1060704 w 1942968"/>
              <a:gd name="connsiteY35" fmla="*/ 58062 h 1695969"/>
              <a:gd name="connsiteX36" fmla="*/ 1185063 w 1942968"/>
              <a:gd name="connsiteY36" fmla="*/ 36117 h 1695969"/>
              <a:gd name="connsiteX37" fmla="*/ 1385522 w 1942968"/>
              <a:gd name="connsiteY37" fmla="*/ 0 h 1695969"/>
              <a:gd name="connsiteX0" fmla="*/ 1673553 w 1942968"/>
              <a:gd name="connsiteY0" fmla="*/ 72008 h 1623962"/>
              <a:gd name="connsiteX1" fmla="*/ 1457529 w 1942968"/>
              <a:gd name="connsiteY1" fmla="*/ 576064 h 1623962"/>
              <a:gd name="connsiteX2" fmla="*/ 1673554 w 1942968"/>
              <a:gd name="connsiteY2" fmla="*/ 864095 h 1623962"/>
              <a:gd name="connsiteX3" fmla="*/ 1817570 w 1942968"/>
              <a:gd name="connsiteY3" fmla="*/ 1224134 h 1623962"/>
              <a:gd name="connsiteX4" fmla="*/ 1529538 w 1942968"/>
              <a:gd name="connsiteY4" fmla="*/ 1368150 h 1623962"/>
              <a:gd name="connsiteX5" fmla="*/ 1241506 w 1942968"/>
              <a:gd name="connsiteY5" fmla="*/ 1224134 h 1623962"/>
              <a:gd name="connsiteX6" fmla="*/ 881465 w 1942968"/>
              <a:gd name="connsiteY6" fmla="*/ 1224134 h 1623962"/>
              <a:gd name="connsiteX7" fmla="*/ 449417 w 1942968"/>
              <a:gd name="connsiteY7" fmla="*/ 1584173 h 1623962"/>
              <a:gd name="connsiteX8" fmla="*/ 89377 w 1942968"/>
              <a:gd name="connsiteY8" fmla="*/ 1512166 h 1623962"/>
              <a:gd name="connsiteX9" fmla="*/ 377409 w 1942968"/>
              <a:gd name="connsiteY9" fmla="*/ 1368150 h 1623962"/>
              <a:gd name="connsiteX10" fmla="*/ 1404519 w 1942968"/>
              <a:gd name="connsiteY10" fmla="*/ 628648 h 1623962"/>
              <a:gd name="connsiteX11" fmla="*/ 1316736 w 1942968"/>
              <a:gd name="connsiteY11" fmla="*/ 621333 h 1623962"/>
              <a:gd name="connsiteX12" fmla="*/ 1236269 w 1942968"/>
              <a:gd name="connsiteY12" fmla="*/ 650594 h 1623962"/>
              <a:gd name="connsiteX13" fmla="*/ 1104596 w 1942968"/>
              <a:gd name="connsiteY13" fmla="*/ 650594 h 1623962"/>
              <a:gd name="connsiteX14" fmla="*/ 980237 w 1942968"/>
              <a:gd name="connsiteY14" fmla="*/ 614018 h 1623962"/>
              <a:gd name="connsiteX15" fmla="*/ 811988 w 1942968"/>
              <a:gd name="connsiteY15" fmla="*/ 555496 h 1623962"/>
              <a:gd name="connsiteX16" fmla="*/ 716890 w 1942968"/>
              <a:gd name="connsiteY16" fmla="*/ 555496 h 1623962"/>
              <a:gd name="connsiteX17" fmla="*/ 555956 w 1942968"/>
              <a:gd name="connsiteY17" fmla="*/ 518920 h 1623962"/>
              <a:gd name="connsiteX18" fmla="*/ 490119 w 1942968"/>
              <a:gd name="connsiteY18" fmla="*/ 496974 h 1623962"/>
              <a:gd name="connsiteX19" fmla="*/ 351130 w 1942968"/>
              <a:gd name="connsiteY19" fmla="*/ 526235 h 1623962"/>
              <a:gd name="connsiteX20" fmla="*/ 277978 w 1942968"/>
              <a:gd name="connsiteY20" fmla="*/ 526235 h 1623962"/>
              <a:gd name="connsiteX21" fmla="*/ 153620 w 1942968"/>
              <a:gd name="connsiteY21" fmla="*/ 482344 h 1623962"/>
              <a:gd name="connsiteX22" fmla="*/ 58522 w 1942968"/>
              <a:gd name="connsiteY22" fmla="*/ 409192 h 1623962"/>
              <a:gd name="connsiteX23" fmla="*/ 58522 w 1942968"/>
              <a:gd name="connsiteY23" fmla="*/ 409192 h 1623962"/>
              <a:gd name="connsiteX24" fmla="*/ 0 w 1942968"/>
              <a:gd name="connsiteY24" fmla="*/ 372616 h 1623962"/>
              <a:gd name="connsiteX25" fmla="*/ 7316 w 1942968"/>
              <a:gd name="connsiteY25" fmla="*/ 328725 h 1623962"/>
              <a:gd name="connsiteX26" fmla="*/ 43892 w 1942968"/>
              <a:gd name="connsiteY26" fmla="*/ 299464 h 1623962"/>
              <a:gd name="connsiteX27" fmla="*/ 102413 w 1942968"/>
              <a:gd name="connsiteY27" fmla="*/ 343355 h 1623962"/>
              <a:gd name="connsiteX28" fmla="*/ 197511 w 1942968"/>
              <a:gd name="connsiteY28" fmla="*/ 401877 h 1623962"/>
              <a:gd name="connsiteX29" fmla="*/ 358445 w 1942968"/>
              <a:gd name="connsiteY29" fmla="*/ 409192 h 1623962"/>
              <a:gd name="connsiteX30" fmla="*/ 460858 w 1942968"/>
              <a:gd name="connsiteY30" fmla="*/ 357986 h 1623962"/>
              <a:gd name="connsiteX31" fmla="*/ 548640 w 1942968"/>
              <a:gd name="connsiteY31" fmla="*/ 299464 h 1623962"/>
              <a:gd name="connsiteX32" fmla="*/ 563271 w 1942968"/>
              <a:gd name="connsiteY32" fmla="*/ 204366 h 1623962"/>
              <a:gd name="connsiteX33" fmla="*/ 738836 w 1942968"/>
              <a:gd name="connsiteY33" fmla="*/ 145845 h 1623962"/>
              <a:gd name="connsiteX34" fmla="*/ 929031 w 1942968"/>
              <a:gd name="connsiteY34" fmla="*/ 109269 h 1623962"/>
              <a:gd name="connsiteX35" fmla="*/ 1060704 w 1942968"/>
              <a:gd name="connsiteY35" fmla="*/ 58062 h 1623962"/>
              <a:gd name="connsiteX36" fmla="*/ 1185063 w 1942968"/>
              <a:gd name="connsiteY36" fmla="*/ 36117 h 1623962"/>
              <a:gd name="connsiteX37" fmla="*/ 1385522 w 1942968"/>
              <a:gd name="connsiteY37" fmla="*/ 0 h 1623962"/>
              <a:gd name="connsiteX0" fmla="*/ 1673553 w 1942968"/>
              <a:gd name="connsiteY0" fmla="*/ 72008 h 1623962"/>
              <a:gd name="connsiteX1" fmla="*/ 1457529 w 1942968"/>
              <a:gd name="connsiteY1" fmla="*/ 576064 h 1623962"/>
              <a:gd name="connsiteX2" fmla="*/ 1673554 w 1942968"/>
              <a:gd name="connsiteY2" fmla="*/ 864095 h 1623962"/>
              <a:gd name="connsiteX3" fmla="*/ 1817570 w 1942968"/>
              <a:gd name="connsiteY3" fmla="*/ 1224134 h 1623962"/>
              <a:gd name="connsiteX4" fmla="*/ 1529538 w 1942968"/>
              <a:gd name="connsiteY4" fmla="*/ 1368150 h 1623962"/>
              <a:gd name="connsiteX5" fmla="*/ 1241506 w 1942968"/>
              <a:gd name="connsiteY5" fmla="*/ 1224134 h 1623962"/>
              <a:gd name="connsiteX6" fmla="*/ 881465 w 1942968"/>
              <a:gd name="connsiteY6" fmla="*/ 1224134 h 1623962"/>
              <a:gd name="connsiteX7" fmla="*/ 449417 w 1942968"/>
              <a:gd name="connsiteY7" fmla="*/ 1584173 h 1623962"/>
              <a:gd name="connsiteX8" fmla="*/ 89377 w 1942968"/>
              <a:gd name="connsiteY8" fmla="*/ 1512166 h 1623962"/>
              <a:gd name="connsiteX9" fmla="*/ 377409 w 1942968"/>
              <a:gd name="connsiteY9" fmla="*/ 1368150 h 1623962"/>
              <a:gd name="connsiteX10" fmla="*/ 1404519 w 1942968"/>
              <a:gd name="connsiteY10" fmla="*/ 628648 h 1623962"/>
              <a:gd name="connsiteX11" fmla="*/ 1316736 w 1942968"/>
              <a:gd name="connsiteY11" fmla="*/ 621333 h 1623962"/>
              <a:gd name="connsiteX12" fmla="*/ 1236269 w 1942968"/>
              <a:gd name="connsiteY12" fmla="*/ 650594 h 1623962"/>
              <a:gd name="connsiteX13" fmla="*/ 1104596 w 1942968"/>
              <a:gd name="connsiteY13" fmla="*/ 650594 h 1623962"/>
              <a:gd name="connsiteX14" fmla="*/ 980237 w 1942968"/>
              <a:gd name="connsiteY14" fmla="*/ 614018 h 1623962"/>
              <a:gd name="connsiteX15" fmla="*/ 811988 w 1942968"/>
              <a:gd name="connsiteY15" fmla="*/ 555496 h 1623962"/>
              <a:gd name="connsiteX16" fmla="*/ 716890 w 1942968"/>
              <a:gd name="connsiteY16" fmla="*/ 555496 h 1623962"/>
              <a:gd name="connsiteX17" fmla="*/ 555956 w 1942968"/>
              <a:gd name="connsiteY17" fmla="*/ 518920 h 1623962"/>
              <a:gd name="connsiteX18" fmla="*/ 490119 w 1942968"/>
              <a:gd name="connsiteY18" fmla="*/ 496974 h 1623962"/>
              <a:gd name="connsiteX19" fmla="*/ 351130 w 1942968"/>
              <a:gd name="connsiteY19" fmla="*/ 526235 h 1623962"/>
              <a:gd name="connsiteX20" fmla="*/ 277978 w 1942968"/>
              <a:gd name="connsiteY20" fmla="*/ 526235 h 1623962"/>
              <a:gd name="connsiteX21" fmla="*/ 153620 w 1942968"/>
              <a:gd name="connsiteY21" fmla="*/ 482344 h 1623962"/>
              <a:gd name="connsiteX22" fmla="*/ 58522 w 1942968"/>
              <a:gd name="connsiteY22" fmla="*/ 409192 h 1623962"/>
              <a:gd name="connsiteX23" fmla="*/ 58522 w 1942968"/>
              <a:gd name="connsiteY23" fmla="*/ 409192 h 1623962"/>
              <a:gd name="connsiteX24" fmla="*/ 0 w 1942968"/>
              <a:gd name="connsiteY24" fmla="*/ 372616 h 1623962"/>
              <a:gd name="connsiteX25" fmla="*/ 7316 w 1942968"/>
              <a:gd name="connsiteY25" fmla="*/ 328725 h 1623962"/>
              <a:gd name="connsiteX26" fmla="*/ 43892 w 1942968"/>
              <a:gd name="connsiteY26" fmla="*/ 299464 h 1623962"/>
              <a:gd name="connsiteX27" fmla="*/ 102413 w 1942968"/>
              <a:gd name="connsiteY27" fmla="*/ 343355 h 1623962"/>
              <a:gd name="connsiteX28" fmla="*/ 197511 w 1942968"/>
              <a:gd name="connsiteY28" fmla="*/ 401877 h 1623962"/>
              <a:gd name="connsiteX29" fmla="*/ 358445 w 1942968"/>
              <a:gd name="connsiteY29" fmla="*/ 409192 h 1623962"/>
              <a:gd name="connsiteX30" fmla="*/ 460858 w 1942968"/>
              <a:gd name="connsiteY30" fmla="*/ 357986 h 1623962"/>
              <a:gd name="connsiteX31" fmla="*/ 548640 w 1942968"/>
              <a:gd name="connsiteY31" fmla="*/ 299464 h 1623962"/>
              <a:gd name="connsiteX32" fmla="*/ 563271 w 1942968"/>
              <a:gd name="connsiteY32" fmla="*/ 204366 h 1623962"/>
              <a:gd name="connsiteX33" fmla="*/ 738836 w 1942968"/>
              <a:gd name="connsiteY33" fmla="*/ 145845 h 1623962"/>
              <a:gd name="connsiteX34" fmla="*/ 929031 w 1942968"/>
              <a:gd name="connsiteY34" fmla="*/ 109269 h 1623962"/>
              <a:gd name="connsiteX35" fmla="*/ 1060704 w 1942968"/>
              <a:gd name="connsiteY35" fmla="*/ 58062 h 1623962"/>
              <a:gd name="connsiteX36" fmla="*/ 1185063 w 1942968"/>
              <a:gd name="connsiteY36" fmla="*/ 36117 h 1623962"/>
              <a:gd name="connsiteX37" fmla="*/ 1385522 w 1942968"/>
              <a:gd name="connsiteY37" fmla="*/ 0 h 1623962"/>
              <a:gd name="connsiteX0" fmla="*/ 1673553 w 1942968"/>
              <a:gd name="connsiteY0" fmla="*/ 72008 h 1623962"/>
              <a:gd name="connsiteX1" fmla="*/ 1457529 w 1942968"/>
              <a:gd name="connsiteY1" fmla="*/ 576064 h 1623962"/>
              <a:gd name="connsiteX2" fmla="*/ 1673554 w 1942968"/>
              <a:gd name="connsiteY2" fmla="*/ 864095 h 1623962"/>
              <a:gd name="connsiteX3" fmla="*/ 1817570 w 1942968"/>
              <a:gd name="connsiteY3" fmla="*/ 1224134 h 1623962"/>
              <a:gd name="connsiteX4" fmla="*/ 1529538 w 1942968"/>
              <a:gd name="connsiteY4" fmla="*/ 1368150 h 1623962"/>
              <a:gd name="connsiteX5" fmla="*/ 1241506 w 1942968"/>
              <a:gd name="connsiteY5" fmla="*/ 1224134 h 1623962"/>
              <a:gd name="connsiteX6" fmla="*/ 881465 w 1942968"/>
              <a:gd name="connsiteY6" fmla="*/ 1224134 h 1623962"/>
              <a:gd name="connsiteX7" fmla="*/ 449417 w 1942968"/>
              <a:gd name="connsiteY7" fmla="*/ 1584173 h 1623962"/>
              <a:gd name="connsiteX8" fmla="*/ 89377 w 1942968"/>
              <a:gd name="connsiteY8" fmla="*/ 1512166 h 1623962"/>
              <a:gd name="connsiteX9" fmla="*/ 377409 w 1942968"/>
              <a:gd name="connsiteY9" fmla="*/ 1368150 h 1623962"/>
              <a:gd name="connsiteX10" fmla="*/ 1404519 w 1942968"/>
              <a:gd name="connsiteY10" fmla="*/ 628648 h 1623962"/>
              <a:gd name="connsiteX11" fmla="*/ 1316736 w 1942968"/>
              <a:gd name="connsiteY11" fmla="*/ 621333 h 1623962"/>
              <a:gd name="connsiteX12" fmla="*/ 1236269 w 1942968"/>
              <a:gd name="connsiteY12" fmla="*/ 650594 h 1623962"/>
              <a:gd name="connsiteX13" fmla="*/ 1104596 w 1942968"/>
              <a:gd name="connsiteY13" fmla="*/ 650594 h 1623962"/>
              <a:gd name="connsiteX14" fmla="*/ 980237 w 1942968"/>
              <a:gd name="connsiteY14" fmla="*/ 614018 h 1623962"/>
              <a:gd name="connsiteX15" fmla="*/ 811988 w 1942968"/>
              <a:gd name="connsiteY15" fmla="*/ 555496 h 1623962"/>
              <a:gd name="connsiteX16" fmla="*/ 716890 w 1942968"/>
              <a:gd name="connsiteY16" fmla="*/ 555496 h 1623962"/>
              <a:gd name="connsiteX17" fmla="*/ 555956 w 1942968"/>
              <a:gd name="connsiteY17" fmla="*/ 518920 h 1623962"/>
              <a:gd name="connsiteX18" fmla="*/ 490119 w 1942968"/>
              <a:gd name="connsiteY18" fmla="*/ 496974 h 1623962"/>
              <a:gd name="connsiteX19" fmla="*/ 351130 w 1942968"/>
              <a:gd name="connsiteY19" fmla="*/ 526235 h 1623962"/>
              <a:gd name="connsiteX20" fmla="*/ 277978 w 1942968"/>
              <a:gd name="connsiteY20" fmla="*/ 526235 h 1623962"/>
              <a:gd name="connsiteX21" fmla="*/ 153620 w 1942968"/>
              <a:gd name="connsiteY21" fmla="*/ 482344 h 1623962"/>
              <a:gd name="connsiteX22" fmla="*/ 58522 w 1942968"/>
              <a:gd name="connsiteY22" fmla="*/ 409192 h 1623962"/>
              <a:gd name="connsiteX23" fmla="*/ 58522 w 1942968"/>
              <a:gd name="connsiteY23" fmla="*/ 409192 h 1623962"/>
              <a:gd name="connsiteX24" fmla="*/ 0 w 1942968"/>
              <a:gd name="connsiteY24" fmla="*/ 372616 h 1623962"/>
              <a:gd name="connsiteX25" fmla="*/ 7316 w 1942968"/>
              <a:gd name="connsiteY25" fmla="*/ 328725 h 1623962"/>
              <a:gd name="connsiteX26" fmla="*/ 43892 w 1942968"/>
              <a:gd name="connsiteY26" fmla="*/ 299464 h 1623962"/>
              <a:gd name="connsiteX27" fmla="*/ 102413 w 1942968"/>
              <a:gd name="connsiteY27" fmla="*/ 343355 h 1623962"/>
              <a:gd name="connsiteX28" fmla="*/ 197511 w 1942968"/>
              <a:gd name="connsiteY28" fmla="*/ 401877 h 1623962"/>
              <a:gd name="connsiteX29" fmla="*/ 358445 w 1942968"/>
              <a:gd name="connsiteY29" fmla="*/ 409192 h 1623962"/>
              <a:gd name="connsiteX30" fmla="*/ 460858 w 1942968"/>
              <a:gd name="connsiteY30" fmla="*/ 357986 h 1623962"/>
              <a:gd name="connsiteX31" fmla="*/ 548640 w 1942968"/>
              <a:gd name="connsiteY31" fmla="*/ 299464 h 1623962"/>
              <a:gd name="connsiteX32" fmla="*/ 563271 w 1942968"/>
              <a:gd name="connsiteY32" fmla="*/ 204366 h 1623962"/>
              <a:gd name="connsiteX33" fmla="*/ 738836 w 1942968"/>
              <a:gd name="connsiteY33" fmla="*/ 145845 h 1623962"/>
              <a:gd name="connsiteX34" fmla="*/ 929031 w 1942968"/>
              <a:gd name="connsiteY34" fmla="*/ 109269 h 1623962"/>
              <a:gd name="connsiteX35" fmla="*/ 1060704 w 1942968"/>
              <a:gd name="connsiteY35" fmla="*/ 58062 h 1623962"/>
              <a:gd name="connsiteX36" fmla="*/ 1185063 w 1942968"/>
              <a:gd name="connsiteY36" fmla="*/ 36117 h 1623962"/>
              <a:gd name="connsiteX37" fmla="*/ 1385522 w 1942968"/>
              <a:gd name="connsiteY37" fmla="*/ 0 h 1623962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224134 h 1695970"/>
              <a:gd name="connsiteX7" fmla="*/ 449417 w 1942968"/>
              <a:gd name="connsiteY7" fmla="*/ 1584173 h 1695970"/>
              <a:gd name="connsiteX8" fmla="*/ 89377 w 1942968"/>
              <a:gd name="connsiteY8" fmla="*/ 1584174 h 1695970"/>
              <a:gd name="connsiteX9" fmla="*/ 377409 w 1942968"/>
              <a:gd name="connsiteY9" fmla="*/ 1368150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224134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77409 w 1942968"/>
              <a:gd name="connsiteY9" fmla="*/ 1368150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77409 w 1942968"/>
              <a:gd name="connsiteY9" fmla="*/ 1368150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512166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404519 w 1942968"/>
              <a:gd name="connsiteY10" fmla="*/ 628648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529537 w 1942968"/>
              <a:gd name="connsiteY10" fmla="*/ 864094 h 1695970"/>
              <a:gd name="connsiteX11" fmla="*/ 1316736 w 1942968"/>
              <a:gd name="connsiteY11" fmla="*/ 621333 h 1695970"/>
              <a:gd name="connsiteX12" fmla="*/ 1236269 w 1942968"/>
              <a:gd name="connsiteY12" fmla="*/ 650594 h 1695970"/>
              <a:gd name="connsiteX13" fmla="*/ 1104596 w 1942968"/>
              <a:gd name="connsiteY13" fmla="*/ 650594 h 1695970"/>
              <a:gd name="connsiteX14" fmla="*/ 980237 w 1942968"/>
              <a:gd name="connsiteY14" fmla="*/ 614018 h 1695970"/>
              <a:gd name="connsiteX15" fmla="*/ 811988 w 1942968"/>
              <a:gd name="connsiteY15" fmla="*/ 555496 h 1695970"/>
              <a:gd name="connsiteX16" fmla="*/ 716890 w 1942968"/>
              <a:gd name="connsiteY16" fmla="*/ 555496 h 1695970"/>
              <a:gd name="connsiteX17" fmla="*/ 555956 w 1942968"/>
              <a:gd name="connsiteY17" fmla="*/ 518920 h 1695970"/>
              <a:gd name="connsiteX18" fmla="*/ 490119 w 1942968"/>
              <a:gd name="connsiteY18" fmla="*/ 496974 h 1695970"/>
              <a:gd name="connsiteX19" fmla="*/ 351130 w 1942968"/>
              <a:gd name="connsiteY19" fmla="*/ 526235 h 1695970"/>
              <a:gd name="connsiteX20" fmla="*/ 277978 w 1942968"/>
              <a:gd name="connsiteY20" fmla="*/ 526235 h 1695970"/>
              <a:gd name="connsiteX21" fmla="*/ 153620 w 1942968"/>
              <a:gd name="connsiteY21" fmla="*/ 482344 h 1695970"/>
              <a:gd name="connsiteX22" fmla="*/ 58522 w 1942968"/>
              <a:gd name="connsiteY22" fmla="*/ 409192 h 1695970"/>
              <a:gd name="connsiteX23" fmla="*/ 58522 w 1942968"/>
              <a:gd name="connsiteY23" fmla="*/ 409192 h 1695970"/>
              <a:gd name="connsiteX24" fmla="*/ 0 w 1942968"/>
              <a:gd name="connsiteY24" fmla="*/ 372616 h 1695970"/>
              <a:gd name="connsiteX25" fmla="*/ 7316 w 1942968"/>
              <a:gd name="connsiteY25" fmla="*/ 328725 h 1695970"/>
              <a:gd name="connsiteX26" fmla="*/ 43892 w 1942968"/>
              <a:gd name="connsiteY26" fmla="*/ 299464 h 1695970"/>
              <a:gd name="connsiteX27" fmla="*/ 102413 w 1942968"/>
              <a:gd name="connsiteY27" fmla="*/ 343355 h 1695970"/>
              <a:gd name="connsiteX28" fmla="*/ 197511 w 1942968"/>
              <a:gd name="connsiteY28" fmla="*/ 401877 h 1695970"/>
              <a:gd name="connsiteX29" fmla="*/ 358445 w 1942968"/>
              <a:gd name="connsiteY29" fmla="*/ 409192 h 1695970"/>
              <a:gd name="connsiteX30" fmla="*/ 460858 w 1942968"/>
              <a:gd name="connsiteY30" fmla="*/ 357986 h 1695970"/>
              <a:gd name="connsiteX31" fmla="*/ 548640 w 1942968"/>
              <a:gd name="connsiteY31" fmla="*/ 299464 h 1695970"/>
              <a:gd name="connsiteX32" fmla="*/ 563271 w 1942968"/>
              <a:gd name="connsiteY32" fmla="*/ 204366 h 1695970"/>
              <a:gd name="connsiteX33" fmla="*/ 738836 w 1942968"/>
              <a:gd name="connsiteY33" fmla="*/ 145845 h 1695970"/>
              <a:gd name="connsiteX34" fmla="*/ 929031 w 1942968"/>
              <a:gd name="connsiteY34" fmla="*/ 109269 h 1695970"/>
              <a:gd name="connsiteX35" fmla="*/ 1060704 w 1942968"/>
              <a:gd name="connsiteY35" fmla="*/ 58062 h 1695970"/>
              <a:gd name="connsiteX36" fmla="*/ 1185063 w 1942968"/>
              <a:gd name="connsiteY36" fmla="*/ 36117 h 1695970"/>
              <a:gd name="connsiteX37" fmla="*/ 1385522 w 1942968"/>
              <a:gd name="connsiteY37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203295 w 1942968"/>
              <a:gd name="connsiteY10" fmla="*/ 1000411 h 1695970"/>
              <a:gd name="connsiteX11" fmla="*/ 1529537 w 1942968"/>
              <a:gd name="connsiteY11" fmla="*/ 864094 h 1695970"/>
              <a:gd name="connsiteX12" fmla="*/ 1316736 w 1942968"/>
              <a:gd name="connsiteY12" fmla="*/ 621333 h 1695970"/>
              <a:gd name="connsiteX13" fmla="*/ 1236269 w 1942968"/>
              <a:gd name="connsiteY13" fmla="*/ 650594 h 1695970"/>
              <a:gd name="connsiteX14" fmla="*/ 1104596 w 1942968"/>
              <a:gd name="connsiteY14" fmla="*/ 650594 h 1695970"/>
              <a:gd name="connsiteX15" fmla="*/ 980237 w 1942968"/>
              <a:gd name="connsiteY15" fmla="*/ 614018 h 1695970"/>
              <a:gd name="connsiteX16" fmla="*/ 811988 w 1942968"/>
              <a:gd name="connsiteY16" fmla="*/ 555496 h 1695970"/>
              <a:gd name="connsiteX17" fmla="*/ 716890 w 1942968"/>
              <a:gd name="connsiteY17" fmla="*/ 555496 h 1695970"/>
              <a:gd name="connsiteX18" fmla="*/ 555956 w 1942968"/>
              <a:gd name="connsiteY18" fmla="*/ 518920 h 1695970"/>
              <a:gd name="connsiteX19" fmla="*/ 490119 w 1942968"/>
              <a:gd name="connsiteY19" fmla="*/ 496974 h 1695970"/>
              <a:gd name="connsiteX20" fmla="*/ 351130 w 1942968"/>
              <a:gd name="connsiteY20" fmla="*/ 526235 h 1695970"/>
              <a:gd name="connsiteX21" fmla="*/ 277978 w 1942968"/>
              <a:gd name="connsiteY21" fmla="*/ 526235 h 1695970"/>
              <a:gd name="connsiteX22" fmla="*/ 153620 w 1942968"/>
              <a:gd name="connsiteY22" fmla="*/ 482344 h 1695970"/>
              <a:gd name="connsiteX23" fmla="*/ 58522 w 1942968"/>
              <a:gd name="connsiteY23" fmla="*/ 409192 h 1695970"/>
              <a:gd name="connsiteX24" fmla="*/ 58522 w 1942968"/>
              <a:gd name="connsiteY24" fmla="*/ 409192 h 1695970"/>
              <a:gd name="connsiteX25" fmla="*/ 0 w 1942968"/>
              <a:gd name="connsiteY25" fmla="*/ 372616 h 1695970"/>
              <a:gd name="connsiteX26" fmla="*/ 7316 w 1942968"/>
              <a:gd name="connsiteY26" fmla="*/ 328725 h 1695970"/>
              <a:gd name="connsiteX27" fmla="*/ 43892 w 1942968"/>
              <a:gd name="connsiteY27" fmla="*/ 299464 h 1695970"/>
              <a:gd name="connsiteX28" fmla="*/ 102413 w 1942968"/>
              <a:gd name="connsiteY28" fmla="*/ 343355 h 1695970"/>
              <a:gd name="connsiteX29" fmla="*/ 197511 w 1942968"/>
              <a:gd name="connsiteY29" fmla="*/ 401877 h 1695970"/>
              <a:gd name="connsiteX30" fmla="*/ 358445 w 1942968"/>
              <a:gd name="connsiteY30" fmla="*/ 409192 h 1695970"/>
              <a:gd name="connsiteX31" fmla="*/ 460858 w 1942968"/>
              <a:gd name="connsiteY31" fmla="*/ 357986 h 1695970"/>
              <a:gd name="connsiteX32" fmla="*/ 548640 w 1942968"/>
              <a:gd name="connsiteY32" fmla="*/ 299464 h 1695970"/>
              <a:gd name="connsiteX33" fmla="*/ 563271 w 1942968"/>
              <a:gd name="connsiteY33" fmla="*/ 204366 h 1695970"/>
              <a:gd name="connsiteX34" fmla="*/ 738836 w 1942968"/>
              <a:gd name="connsiteY34" fmla="*/ 145845 h 1695970"/>
              <a:gd name="connsiteX35" fmla="*/ 929031 w 1942968"/>
              <a:gd name="connsiteY35" fmla="*/ 109269 h 1695970"/>
              <a:gd name="connsiteX36" fmla="*/ 1060704 w 1942968"/>
              <a:gd name="connsiteY36" fmla="*/ 58062 h 1695970"/>
              <a:gd name="connsiteX37" fmla="*/ 1185063 w 1942968"/>
              <a:gd name="connsiteY37" fmla="*/ 36117 h 1695970"/>
              <a:gd name="connsiteX38" fmla="*/ 1385522 w 1942968"/>
              <a:gd name="connsiteY38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385521 w 1942968"/>
              <a:gd name="connsiteY10" fmla="*/ 1008110 h 1695970"/>
              <a:gd name="connsiteX11" fmla="*/ 1529537 w 1942968"/>
              <a:gd name="connsiteY11" fmla="*/ 864094 h 1695970"/>
              <a:gd name="connsiteX12" fmla="*/ 1316736 w 1942968"/>
              <a:gd name="connsiteY12" fmla="*/ 621333 h 1695970"/>
              <a:gd name="connsiteX13" fmla="*/ 1236269 w 1942968"/>
              <a:gd name="connsiteY13" fmla="*/ 650594 h 1695970"/>
              <a:gd name="connsiteX14" fmla="*/ 1104596 w 1942968"/>
              <a:gd name="connsiteY14" fmla="*/ 650594 h 1695970"/>
              <a:gd name="connsiteX15" fmla="*/ 980237 w 1942968"/>
              <a:gd name="connsiteY15" fmla="*/ 614018 h 1695970"/>
              <a:gd name="connsiteX16" fmla="*/ 811988 w 1942968"/>
              <a:gd name="connsiteY16" fmla="*/ 555496 h 1695970"/>
              <a:gd name="connsiteX17" fmla="*/ 716890 w 1942968"/>
              <a:gd name="connsiteY17" fmla="*/ 555496 h 1695970"/>
              <a:gd name="connsiteX18" fmla="*/ 555956 w 1942968"/>
              <a:gd name="connsiteY18" fmla="*/ 518920 h 1695970"/>
              <a:gd name="connsiteX19" fmla="*/ 490119 w 1942968"/>
              <a:gd name="connsiteY19" fmla="*/ 496974 h 1695970"/>
              <a:gd name="connsiteX20" fmla="*/ 351130 w 1942968"/>
              <a:gd name="connsiteY20" fmla="*/ 526235 h 1695970"/>
              <a:gd name="connsiteX21" fmla="*/ 277978 w 1942968"/>
              <a:gd name="connsiteY21" fmla="*/ 526235 h 1695970"/>
              <a:gd name="connsiteX22" fmla="*/ 153620 w 1942968"/>
              <a:gd name="connsiteY22" fmla="*/ 482344 h 1695970"/>
              <a:gd name="connsiteX23" fmla="*/ 58522 w 1942968"/>
              <a:gd name="connsiteY23" fmla="*/ 409192 h 1695970"/>
              <a:gd name="connsiteX24" fmla="*/ 58522 w 1942968"/>
              <a:gd name="connsiteY24" fmla="*/ 409192 h 1695970"/>
              <a:gd name="connsiteX25" fmla="*/ 0 w 1942968"/>
              <a:gd name="connsiteY25" fmla="*/ 372616 h 1695970"/>
              <a:gd name="connsiteX26" fmla="*/ 7316 w 1942968"/>
              <a:gd name="connsiteY26" fmla="*/ 328725 h 1695970"/>
              <a:gd name="connsiteX27" fmla="*/ 43892 w 1942968"/>
              <a:gd name="connsiteY27" fmla="*/ 299464 h 1695970"/>
              <a:gd name="connsiteX28" fmla="*/ 102413 w 1942968"/>
              <a:gd name="connsiteY28" fmla="*/ 343355 h 1695970"/>
              <a:gd name="connsiteX29" fmla="*/ 197511 w 1942968"/>
              <a:gd name="connsiteY29" fmla="*/ 401877 h 1695970"/>
              <a:gd name="connsiteX30" fmla="*/ 358445 w 1942968"/>
              <a:gd name="connsiteY30" fmla="*/ 409192 h 1695970"/>
              <a:gd name="connsiteX31" fmla="*/ 460858 w 1942968"/>
              <a:gd name="connsiteY31" fmla="*/ 357986 h 1695970"/>
              <a:gd name="connsiteX32" fmla="*/ 548640 w 1942968"/>
              <a:gd name="connsiteY32" fmla="*/ 299464 h 1695970"/>
              <a:gd name="connsiteX33" fmla="*/ 563271 w 1942968"/>
              <a:gd name="connsiteY33" fmla="*/ 204366 h 1695970"/>
              <a:gd name="connsiteX34" fmla="*/ 738836 w 1942968"/>
              <a:gd name="connsiteY34" fmla="*/ 145845 h 1695970"/>
              <a:gd name="connsiteX35" fmla="*/ 929031 w 1942968"/>
              <a:gd name="connsiteY35" fmla="*/ 109269 h 1695970"/>
              <a:gd name="connsiteX36" fmla="*/ 1060704 w 1942968"/>
              <a:gd name="connsiteY36" fmla="*/ 58062 h 1695970"/>
              <a:gd name="connsiteX37" fmla="*/ 1185063 w 1942968"/>
              <a:gd name="connsiteY37" fmla="*/ 36117 h 1695970"/>
              <a:gd name="connsiteX38" fmla="*/ 1385522 w 1942968"/>
              <a:gd name="connsiteY38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025481 w 1942968"/>
              <a:gd name="connsiteY10" fmla="*/ 1080118 h 1695970"/>
              <a:gd name="connsiteX11" fmla="*/ 1385521 w 1942968"/>
              <a:gd name="connsiteY11" fmla="*/ 1008110 h 1695970"/>
              <a:gd name="connsiteX12" fmla="*/ 1529537 w 1942968"/>
              <a:gd name="connsiteY12" fmla="*/ 864094 h 1695970"/>
              <a:gd name="connsiteX13" fmla="*/ 1316736 w 1942968"/>
              <a:gd name="connsiteY13" fmla="*/ 621333 h 1695970"/>
              <a:gd name="connsiteX14" fmla="*/ 1236269 w 1942968"/>
              <a:gd name="connsiteY14" fmla="*/ 650594 h 1695970"/>
              <a:gd name="connsiteX15" fmla="*/ 1104596 w 1942968"/>
              <a:gd name="connsiteY15" fmla="*/ 650594 h 1695970"/>
              <a:gd name="connsiteX16" fmla="*/ 980237 w 1942968"/>
              <a:gd name="connsiteY16" fmla="*/ 614018 h 1695970"/>
              <a:gd name="connsiteX17" fmla="*/ 811988 w 1942968"/>
              <a:gd name="connsiteY17" fmla="*/ 555496 h 1695970"/>
              <a:gd name="connsiteX18" fmla="*/ 716890 w 1942968"/>
              <a:gd name="connsiteY18" fmla="*/ 555496 h 1695970"/>
              <a:gd name="connsiteX19" fmla="*/ 555956 w 1942968"/>
              <a:gd name="connsiteY19" fmla="*/ 518920 h 1695970"/>
              <a:gd name="connsiteX20" fmla="*/ 490119 w 1942968"/>
              <a:gd name="connsiteY20" fmla="*/ 496974 h 1695970"/>
              <a:gd name="connsiteX21" fmla="*/ 351130 w 1942968"/>
              <a:gd name="connsiteY21" fmla="*/ 526235 h 1695970"/>
              <a:gd name="connsiteX22" fmla="*/ 277978 w 1942968"/>
              <a:gd name="connsiteY22" fmla="*/ 526235 h 1695970"/>
              <a:gd name="connsiteX23" fmla="*/ 153620 w 1942968"/>
              <a:gd name="connsiteY23" fmla="*/ 482344 h 1695970"/>
              <a:gd name="connsiteX24" fmla="*/ 58522 w 1942968"/>
              <a:gd name="connsiteY24" fmla="*/ 409192 h 1695970"/>
              <a:gd name="connsiteX25" fmla="*/ 58522 w 1942968"/>
              <a:gd name="connsiteY25" fmla="*/ 409192 h 1695970"/>
              <a:gd name="connsiteX26" fmla="*/ 0 w 1942968"/>
              <a:gd name="connsiteY26" fmla="*/ 372616 h 1695970"/>
              <a:gd name="connsiteX27" fmla="*/ 7316 w 1942968"/>
              <a:gd name="connsiteY27" fmla="*/ 328725 h 1695970"/>
              <a:gd name="connsiteX28" fmla="*/ 43892 w 1942968"/>
              <a:gd name="connsiteY28" fmla="*/ 299464 h 1695970"/>
              <a:gd name="connsiteX29" fmla="*/ 102413 w 1942968"/>
              <a:gd name="connsiteY29" fmla="*/ 343355 h 1695970"/>
              <a:gd name="connsiteX30" fmla="*/ 197511 w 1942968"/>
              <a:gd name="connsiteY30" fmla="*/ 401877 h 1695970"/>
              <a:gd name="connsiteX31" fmla="*/ 358445 w 1942968"/>
              <a:gd name="connsiteY31" fmla="*/ 409192 h 1695970"/>
              <a:gd name="connsiteX32" fmla="*/ 460858 w 1942968"/>
              <a:gd name="connsiteY32" fmla="*/ 357986 h 1695970"/>
              <a:gd name="connsiteX33" fmla="*/ 548640 w 1942968"/>
              <a:gd name="connsiteY33" fmla="*/ 299464 h 1695970"/>
              <a:gd name="connsiteX34" fmla="*/ 563271 w 1942968"/>
              <a:gd name="connsiteY34" fmla="*/ 204366 h 1695970"/>
              <a:gd name="connsiteX35" fmla="*/ 738836 w 1942968"/>
              <a:gd name="connsiteY35" fmla="*/ 145845 h 1695970"/>
              <a:gd name="connsiteX36" fmla="*/ 929031 w 1942968"/>
              <a:gd name="connsiteY36" fmla="*/ 109269 h 1695970"/>
              <a:gd name="connsiteX37" fmla="*/ 1060704 w 1942968"/>
              <a:gd name="connsiteY37" fmla="*/ 58062 h 1695970"/>
              <a:gd name="connsiteX38" fmla="*/ 1185063 w 1942968"/>
              <a:gd name="connsiteY38" fmla="*/ 36117 h 1695970"/>
              <a:gd name="connsiteX39" fmla="*/ 1385522 w 1942968"/>
              <a:gd name="connsiteY39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440158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025481 w 1942968"/>
              <a:gd name="connsiteY10" fmla="*/ 1008110 h 1695970"/>
              <a:gd name="connsiteX11" fmla="*/ 1385521 w 1942968"/>
              <a:gd name="connsiteY11" fmla="*/ 1008110 h 1695970"/>
              <a:gd name="connsiteX12" fmla="*/ 1529537 w 1942968"/>
              <a:gd name="connsiteY12" fmla="*/ 864094 h 1695970"/>
              <a:gd name="connsiteX13" fmla="*/ 1316736 w 1942968"/>
              <a:gd name="connsiteY13" fmla="*/ 621333 h 1695970"/>
              <a:gd name="connsiteX14" fmla="*/ 1236269 w 1942968"/>
              <a:gd name="connsiteY14" fmla="*/ 650594 h 1695970"/>
              <a:gd name="connsiteX15" fmla="*/ 1104596 w 1942968"/>
              <a:gd name="connsiteY15" fmla="*/ 650594 h 1695970"/>
              <a:gd name="connsiteX16" fmla="*/ 980237 w 1942968"/>
              <a:gd name="connsiteY16" fmla="*/ 614018 h 1695970"/>
              <a:gd name="connsiteX17" fmla="*/ 811988 w 1942968"/>
              <a:gd name="connsiteY17" fmla="*/ 555496 h 1695970"/>
              <a:gd name="connsiteX18" fmla="*/ 716890 w 1942968"/>
              <a:gd name="connsiteY18" fmla="*/ 555496 h 1695970"/>
              <a:gd name="connsiteX19" fmla="*/ 555956 w 1942968"/>
              <a:gd name="connsiteY19" fmla="*/ 518920 h 1695970"/>
              <a:gd name="connsiteX20" fmla="*/ 490119 w 1942968"/>
              <a:gd name="connsiteY20" fmla="*/ 496974 h 1695970"/>
              <a:gd name="connsiteX21" fmla="*/ 351130 w 1942968"/>
              <a:gd name="connsiteY21" fmla="*/ 526235 h 1695970"/>
              <a:gd name="connsiteX22" fmla="*/ 277978 w 1942968"/>
              <a:gd name="connsiteY22" fmla="*/ 526235 h 1695970"/>
              <a:gd name="connsiteX23" fmla="*/ 153620 w 1942968"/>
              <a:gd name="connsiteY23" fmla="*/ 482344 h 1695970"/>
              <a:gd name="connsiteX24" fmla="*/ 58522 w 1942968"/>
              <a:gd name="connsiteY24" fmla="*/ 409192 h 1695970"/>
              <a:gd name="connsiteX25" fmla="*/ 58522 w 1942968"/>
              <a:gd name="connsiteY25" fmla="*/ 409192 h 1695970"/>
              <a:gd name="connsiteX26" fmla="*/ 0 w 1942968"/>
              <a:gd name="connsiteY26" fmla="*/ 372616 h 1695970"/>
              <a:gd name="connsiteX27" fmla="*/ 7316 w 1942968"/>
              <a:gd name="connsiteY27" fmla="*/ 328725 h 1695970"/>
              <a:gd name="connsiteX28" fmla="*/ 43892 w 1942968"/>
              <a:gd name="connsiteY28" fmla="*/ 299464 h 1695970"/>
              <a:gd name="connsiteX29" fmla="*/ 102413 w 1942968"/>
              <a:gd name="connsiteY29" fmla="*/ 343355 h 1695970"/>
              <a:gd name="connsiteX30" fmla="*/ 197511 w 1942968"/>
              <a:gd name="connsiteY30" fmla="*/ 401877 h 1695970"/>
              <a:gd name="connsiteX31" fmla="*/ 358445 w 1942968"/>
              <a:gd name="connsiteY31" fmla="*/ 409192 h 1695970"/>
              <a:gd name="connsiteX32" fmla="*/ 460858 w 1942968"/>
              <a:gd name="connsiteY32" fmla="*/ 357986 h 1695970"/>
              <a:gd name="connsiteX33" fmla="*/ 548640 w 1942968"/>
              <a:gd name="connsiteY33" fmla="*/ 299464 h 1695970"/>
              <a:gd name="connsiteX34" fmla="*/ 563271 w 1942968"/>
              <a:gd name="connsiteY34" fmla="*/ 204366 h 1695970"/>
              <a:gd name="connsiteX35" fmla="*/ 738836 w 1942968"/>
              <a:gd name="connsiteY35" fmla="*/ 145845 h 1695970"/>
              <a:gd name="connsiteX36" fmla="*/ 929031 w 1942968"/>
              <a:gd name="connsiteY36" fmla="*/ 109269 h 1695970"/>
              <a:gd name="connsiteX37" fmla="*/ 1060704 w 1942968"/>
              <a:gd name="connsiteY37" fmla="*/ 58062 h 1695970"/>
              <a:gd name="connsiteX38" fmla="*/ 1185063 w 1942968"/>
              <a:gd name="connsiteY38" fmla="*/ 36117 h 1695970"/>
              <a:gd name="connsiteX39" fmla="*/ 1385522 w 1942968"/>
              <a:gd name="connsiteY39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368150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025481 w 1942968"/>
              <a:gd name="connsiteY10" fmla="*/ 1008110 h 1695970"/>
              <a:gd name="connsiteX11" fmla="*/ 1385521 w 1942968"/>
              <a:gd name="connsiteY11" fmla="*/ 1008110 h 1695970"/>
              <a:gd name="connsiteX12" fmla="*/ 1529537 w 1942968"/>
              <a:gd name="connsiteY12" fmla="*/ 864094 h 1695970"/>
              <a:gd name="connsiteX13" fmla="*/ 1316736 w 1942968"/>
              <a:gd name="connsiteY13" fmla="*/ 621333 h 1695970"/>
              <a:gd name="connsiteX14" fmla="*/ 1236269 w 1942968"/>
              <a:gd name="connsiteY14" fmla="*/ 650594 h 1695970"/>
              <a:gd name="connsiteX15" fmla="*/ 1104596 w 1942968"/>
              <a:gd name="connsiteY15" fmla="*/ 650594 h 1695970"/>
              <a:gd name="connsiteX16" fmla="*/ 980237 w 1942968"/>
              <a:gd name="connsiteY16" fmla="*/ 614018 h 1695970"/>
              <a:gd name="connsiteX17" fmla="*/ 811988 w 1942968"/>
              <a:gd name="connsiteY17" fmla="*/ 555496 h 1695970"/>
              <a:gd name="connsiteX18" fmla="*/ 716890 w 1942968"/>
              <a:gd name="connsiteY18" fmla="*/ 555496 h 1695970"/>
              <a:gd name="connsiteX19" fmla="*/ 555956 w 1942968"/>
              <a:gd name="connsiteY19" fmla="*/ 518920 h 1695970"/>
              <a:gd name="connsiteX20" fmla="*/ 490119 w 1942968"/>
              <a:gd name="connsiteY20" fmla="*/ 496974 h 1695970"/>
              <a:gd name="connsiteX21" fmla="*/ 351130 w 1942968"/>
              <a:gd name="connsiteY21" fmla="*/ 526235 h 1695970"/>
              <a:gd name="connsiteX22" fmla="*/ 277978 w 1942968"/>
              <a:gd name="connsiteY22" fmla="*/ 526235 h 1695970"/>
              <a:gd name="connsiteX23" fmla="*/ 153620 w 1942968"/>
              <a:gd name="connsiteY23" fmla="*/ 482344 h 1695970"/>
              <a:gd name="connsiteX24" fmla="*/ 58522 w 1942968"/>
              <a:gd name="connsiteY24" fmla="*/ 409192 h 1695970"/>
              <a:gd name="connsiteX25" fmla="*/ 58522 w 1942968"/>
              <a:gd name="connsiteY25" fmla="*/ 409192 h 1695970"/>
              <a:gd name="connsiteX26" fmla="*/ 0 w 1942968"/>
              <a:gd name="connsiteY26" fmla="*/ 372616 h 1695970"/>
              <a:gd name="connsiteX27" fmla="*/ 7316 w 1942968"/>
              <a:gd name="connsiteY27" fmla="*/ 328725 h 1695970"/>
              <a:gd name="connsiteX28" fmla="*/ 43892 w 1942968"/>
              <a:gd name="connsiteY28" fmla="*/ 299464 h 1695970"/>
              <a:gd name="connsiteX29" fmla="*/ 102413 w 1942968"/>
              <a:gd name="connsiteY29" fmla="*/ 343355 h 1695970"/>
              <a:gd name="connsiteX30" fmla="*/ 197511 w 1942968"/>
              <a:gd name="connsiteY30" fmla="*/ 401877 h 1695970"/>
              <a:gd name="connsiteX31" fmla="*/ 358445 w 1942968"/>
              <a:gd name="connsiteY31" fmla="*/ 409192 h 1695970"/>
              <a:gd name="connsiteX32" fmla="*/ 460858 w 1942968"/>
              <a:gd name="connsiteY32" fmla="*/ 357986 h 1695970"/>
              <a:gd name="connsiteX33" fmla="*/ 548640 w 1942968"/>
              <a:gd name="connsiteY33" fmla="*/ 299464 h 1695970"/>
              <a:gd name="connsiteX34" fmla="*/ 563271 w 1942968"/>
              <a:gd name="connsiteY34" fmla="*/ 204366 h 1695970"/>
              <a:gd name="connsiteX35" fmla="*/ 738836 w 1942968"/>
              <a:gd name="connsiteY35" fmla="*/ 145845 h 1695970"/>
              <a:gd name="connsiteX36" fmla="*/ 929031 w 1942968"/>
              <a:gd name="connsiteY36" fmla="*/ 109269 h 1695970"/>
              <a:gd name="connsiteX37" fmla="*/ 1060704 w 1942968"/>
              <a:gd name="connsiteY37" fmla="*/ 58062 h 1695970"/>
              <a:gd name="connsiteX38" fmla="*/ 1185063 w 1942968"/>
              <a:gd name="connsiteY38" fmla="*/ 36117 h 1695970"/>
              <a:gd name="connsiteX39" fmla="*/ 1385522 w 1942968"/>
              <a:gd name="connsiteY39" fmla="*/ 0 h 1695970"/>
              <a:gd name="connsiteX0" fmla="*/ 1673553 w 1942968"/>
              <a:gd name="connsiteY0" fmla="*/ 72008 h 1695970"/>
              <a:gd name="connsiteX1" fmla="*/ 1457529 w 1942968"/>
              <a:gd name="connsiteY1" fmla="*/ 576064 h 1695970"/>
              <a:gd name="connsiteX2" fmla="*/ 1673554 w 1942968"/>
              <a:gd name="connsiteY2" fmla="*/ 864095 h 1695970"/>
              <a:gd name="connsiteX3" fmla="*/ 1817570 w 1942968"/>
              <a:gd name="connsiteY3" fmla="*/ 1224134 h 1695970"/>
              <a:gd name="connsiteX4" fmla="*/ 1529538 w 1942968"/>
              <a:gd name="connsiteY4" fmla="*/ 1368150 h 1695970"/>
              <a:gd name="connsiteX5" fmla="*/ 1241506 w 1942968"/>
              <a:gd name="connsiteY5" fmla="*/ 1224134 h 1695970"/>
              <a:gd name="connsiteX6" fmla="*/ 881465 w 1942968"/>
              <a:gd name="connsiteY6" fmla="*/ 1152126 h 1695970"/>
              <a:gd name="connsiteX7" fmla="*/ 449417 w 1942968"/>
              <a:gd name="connsiteY7" fmla="*/ 1368150 h 1695970"/>
              <a:gd name="connsiteX8" fmla="*/ 89377 w 1942968"/>
              <a:gd name="connsiteY8" fmla="*/ 1584174 h 1695970"/>
              <a:gd name="connsiteX9" fmla="*/ 305401 w 1942968"/>
              <a:gd name="connsiteY9" fmla="*/ 1368150 h 1695970"/>
              <a:gd name="connsiteX10" fmla="*/ 1025481 w 1942968"/>
              <a:gd name="connsiteY10" fmla="*/ 1008110 h 1695970"/>
              <a:gd name="connsiteX11" fmla="*/ 1385521 w 1942968"/>
              <a:gd name="connsiteY11" fmla="*/ 1008110 h 1695970"/>
              <a:gd name="connsiteX12" fmla="*/ 1529537 w 1942968"/>
              <a:gd name="connsiteY12" fmla="*/ 864094 h 1695970"/>
              <a:gd name="connsiteX13" fmla="*/ 1316736 w 1942968"/>
              <a:gd name="connsiteY13" fmla="*/ 621333 h 1695970"/>
              <a:gd name="connsiteX14" fmla="*/ 1236269 w 1942968"/>
              <a:gd name="connsiteY14" fmla="*/ 650594 h 1695970"/>
              <a:gd name="connsiteX15" fmla="*/ 1104596 w 1942968"/>
              <a:gd name="connsiteY15" fmla="*/ 650594 h 1695970"/>
              <a:gd name="connsiteX16" fmla="*/ 980237 w 1942968"/>
              <a:gd name="connsiteY16" fmla="*/ 614018 h 1695970"/>
              <a:gd name="connsiteX17" fmla="*/ 811988 w 1942968"/>
              <a:gd name="connsiteY17" fmla="*/ 555496 h 1695970"/>
              <a:gd name="connsiteX18" fmla="*/ 716890 w 1942968"/>
              <a:gd name="connsiteY18" fmla="*/ 555496 h 1695970"/>
              <a:gd name="connsiteX19" fmla="*/ 555956 w 1942968"/>
              <a:gd name="connsiteY19" fmla="*/ 518920 h 1695970"/>
              <a:gd name="connsiteX20" fmla="*/ 490119 w 1942968"/>
              <a:gd name="connsiteY20" fmla="*/ 496974 h 1695970"/>
              <a:gd name="connsiteX21" fmla="*/ 351130 w 1942968"/>
              <a:gd name="connsiteY21" fmla="*/ 526235 h 1695970"/>
              <a:gd name="connsiteX22" fmla="*/ 277978 w 1942968"/>
              <a:gd name="connsiteY22" fmla="*/ 526235 h 1695970"/>
              <a:gd name="connsiteX23" fmla="*/ 153620 w 1942968"/>
              <a:gd name="connsiteY23" fmla="*/ 482344 h 1695970"/>
              <a:gd name="connsiteX24" fmla="*/ 58522 w 1942968"/>
              <a:gd name="connsiteY24" fmla="*/ 409192 h 1695970"/>
              <a:gd name="connsiteX25" fmla="*/ 58522 w 1942968"/>
              <a:gd name="connsiteY25" fmla="*/ 409192 h 1695970"/>
              <a:gd name="connsiteX26" fmla="*/ 0 w 1942968"/>
              <a:gd name="connsiteY26" fmla="*/ 372616 h 1695970"/>
              <a:gd name="connsiteX27" fmla="*/ 7316 w 1942968"/>
              <a:gd name="connsiteY27" fmla="*/ 328725 h 1695970"/>
              <a:gd name="connsiteX28" fmla="*/ 43892 w 1942968"/>
              <a:gd name="connsiteY28" fmla="*/ 299464 h 1695970"/>
              <a:gd name="connsiteX29" fmla="*/ 102413 w 1942968"/>
              <a:gd name="connsiteY29" fmla="*/ 343355 h 1695970"/>
              <a:gd name="connsiteX30" fmla="*/ 197511 w 1942968"/>
              <a:gd name="connsiteY30" fmla="*/ 401877 h 1695970"/>
              <a:gd name="connsiteX31" fmla="*/ 358445 w 1942968"/>
              <a:gd name="connsiteY31" fmla="*/ 409192 h 1695970"/>
              <a:gd name="connsiteX32" fmla="*/ 460858 w 1942968"/>
              <a:gd name="connsiteY32" fmla="*/ 357986 h 1695970"/>
              <a:gd name="connsiteX33" fmla="*/ 548640 w 1942968"/>
              <a:gd name="connsiteY33" fmla="*/ 299464 h 1695970"/>
              <a:gd name="connsiteX34" fmla="*/ 563271 w 1942968"/>
              <a:gd name="connsiteY34" fmla="*/ 204366 h 1695970"/>
              <a:gd name="connsiteX35" fmla="*/ 738836 w 1942968"/>
              <a:gd name="connsiteY35" fmla="*/ 145845 h 1695970"/>
              <a:gd name="connsiteX36" fmla="*/ 929031 w 1942968"/>
              <a:gd name="connsiteY36" fmla="*/ 109269 h 1695970"/>
              <a:gd name="connsiteX37" fmla="*/ 1060704 w 1942968"/>
              <a:gd name="connsiteY37" fmla="*/ 58062 h 1695970"/>
              <a:gd name="connsiteX38" fmla="*/ 1185063 w 1942968"/>
              <a:gd name="connsiteY38" fmla="*/ 36117 h 1695970"/>
              <a:gd name="connsiteX39" fmla="*/ 1385522 w 1942968"/>
              <a:gd name="connsiteY39" fmla="*/ 0 h 16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942968" h="1695970">
                <a:moveTo>
                  <a:pt x="1673553" y="72008"/>
                </a:moveTo>
                <a:cubicBezTo>
                  <a:pt x="1628548" y="177020"/>
                  <a:pt x="1469530" y="456051"/>
                  <a:pt x="1457529" y="576064"/>
                </a:cubicBezTo>
                <a:cubicBezTo>
                  <a:pt x="1457529" y="708078"/>
                  <a:pt x="1559785" y="739459"/>
                  <a:pt x="1673554" y="864095"/>
                </a:cubicBezTo>
                <a:cubicBezTo>
                  <a:pt x="1759931" y="972614"/>
                  <a:pt x="1942968" y="974602"/>
                  <a:pt x="1817570" y="1224134"/>
                </a:cubicBezTo>
                <a:cubicBezTo>
                  <a:pt x="1793567" y="1308143"/>
                  <a:pt x="1593683" y="1349060"/>
                  <a:pt x="1529538" y="1368150"/>
                </a:cubicBezTo>
                <a:lnTo>
                  <a:pt x="1241506" y="1224134"/>
                </a:lnTo>
                <a:lnTo>
                  <a:pt x="881465" y="1152126"/>
                </a:lnTo>
                <a:lnTo>
                  <a:pt x="449417" y="1368150"/>
                </a:lnTo>
                <a:cubicBezTo>
                  <a:pt x="377409" y="1392153"/>
                  <a:pt x="226766" y="1695970"/>
                  <a:pt x="89377" y="1584174"/>
                </a:cubicBezTo>
                <a:cubicBezTo>
                  <a:pt x="94731" y="1442261"/>
                  <a:pt x="65374" y="1488163"/>
                  <a:pt x="305401" y="1368150"/>
                </a:cubicBezTo>
                <a:cubicBezTo>
                  <a:pt x="461484" y="1291328"/>
                  <a:pt x="845461" y="1068117"/>
                  <a:pt x="1025481" y="1008110"/>
                </a:cubicBezTo>
                <a:cubicBezTo>
                  <a:pt x="1205501" y="948103"/>
                  <a:pt x="1301512" y="1032113"/>
                  <a:pt x="1385521" y="1008110"/>
                </a:cubicBezTo>
                <a:cubicBezTo>
                  <a:pt x="1469530" y="984107"/>
                  <a:pt x="1510630" y="927274"/>
                  <a:pt x="1529537" y="864094"/>
                </a:cubicBezTo>
                <a:cubicBezTo>
                  <a:pt x="1458603" y="783174"/>
                  <a:pt x="1405011" y="622208"/>
                  <a:pt x="1316736" y="621333"/>
                </a:cubicBezTo>
                <a:lnTo>
                  <a:pt x="1236269" y="650594"/>
                </a:lnTo>
                <a:lnTo>
                  <a:pt x="1104596" y="650594"/>
                </a:lnTo>
                <a:lnTo>
                  <a:pt x="980237" y="614018"/>
                </a:lnTo>
                <a:lnTo>
                  <a:pt x="811988" y="555496"/>
                </a:lnTo>
                <a:lnTo>
                  <a:pt x="716890" y="555496"/>
                </a:lnTo>
                <a:lnTo>
                  <a:pt x="555956" y="518920"/>
                </a:lnTo>
                <a:lnTo>
                  <a:pt x="490119" y="496974"/>
                </a:lnTo>
                <a:lnTo>
                  <a:pt x="351130" y="526235"/>
                </a:lnTo>
                <a:lnTo>
                  <a:pt x="277978" y="526235"/>
                </a:lnTo>
                <a:lnTo>
                  <a:pt x="153620" y="482344"/>
                </a:lnTo>
                <a:lnTo>
                  <a:pt x="58522" y="409192"/>
                </a:lnTo>
                <a:lnTo>
                  <a:pt x="58522" y="409192"/>
                </a:lnTo>
                <a:lnTo>
                  <a:pt x="0" y="372616"/>
                </a:lnTo>
                <a:lnTo>
                  <a:pt x="7316" y="328725"/>
                </a:lnTo>
                <a:lnTo>
                  <a:pt x="43892" y="299464"/>
                </a:lnTo>
                <a:lnTo>
                  <a:pt x="102413" y="343355"/>
                </a:lnTo>
                <a:lnTo>
                  <a:pt x="197511" y="401877"/>
                </a:lnTo>
                <a:lnTo>
                  <a:pt x="358445" y="409192"/>
                </a:lnTo>
                <a:lnTo>
                  <a:pt x="460858" y="357986"/>
                </a:lnTo>
                <a:lnTo>
                  <a:pt x="548640" y="299464"/>
                </a:lnTo>
                <a:lnTo>
                  <a:pt x="563271" y="204366"/>
                </a:lnTo>
                <a:lnTo>
                  <a:pt x="738836" y="145845"/>
                </a:lnTo>
                <a:lnTo>
                  <a:pt x="929031" y="109269"/>
                </a:lnTo>
                <a:lnTo>
                  <a:pt x="1060704" y="58062"/>
                </a:lnTo>
                <a:lnTo>
                  <a:pt x="1185063" y="36117"/>
                </a:lnTo>
                <a:lnTo>
                  <a:pt x="1385522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2638342" y="260648"/>
            <a:ext cx="27977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/>
              <a:t>Løype 2 km</a:t>
            </a:r>
            <a:endParaRPr lang="nb-NO" sz="4400" dirty="0"/>
          </a:p>
        </p:txBody>
      </p:sp>
      <p:cxnSp>
        <p:nvCxnSpPr>
          <p:cNvPr id="10" name="Rett linje 9"/>
          <p:cNvCxnSpPr/>
          <p:nvPr/>
        </p:nvCxnSpPr>
        <p:spPr>
          <a:xfrm flipH="1">
            <a:off x="6369576" y="1603567"/>
            <a:ext cx="144016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5880701" y="170014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2" name="Rett linje 11"/>
          <p:cNvCxnSpPr/>
          <p:nvPr/>
        </p:nvCxnSpPr>
        <p:spPr>
          <a:xfrm>
            <a:off x="7045672" y="2617862"/>
            <a:ext cx="184274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7092280" y="2204864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35680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Sylinder 11"/>
          <p:cNvSpPr txBox="1"/>
          <p:nvPr/>
        </p:nvSpPr>
        <p:spPr>
          <a:xfrm>
            <a:off x="1187624" y="260648"/>
            <a:ext cx="292599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4400" dirty="0" smtClean="0"/>
              <a:t>Løype 3 km </a:t>
            </a:r>
            <a:endParaRPr lang="nb-NO" sz="4400" dirty="0"/>
          </a:p>
        </p:txBody>
      </p:sp>
      <p:sp>
        <p:nvSpPr>
          <p:cNvPr id="13" name="Frihåndsform 12"/>
          <p:cNvSpPr/>
          <p:nvPr/>
        </p:nvSpPr>
        <p:spPr>
          <a:xfrm>
            <a:off x="2627784" y="548681"/>
            <a:ext cx="3672408" cy="5544616"/>
          </a:xfrm>
          <a:custGeom>
            <a:avLst/>
            <a:gdLst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71869 w 2658139"/>
              <a:gd name="connsiteY20" fmla="*/ 3519377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903228 w 2658139"/>
              <a:gd name="connsiteY42" fmla="*/ 2604977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616148 w 2658139"/>
              <a:gd name="connsiteY57" fmla="*/ 2083982 h 5039833"/>
              <a:gd name="connsiteX58" fmla="*/ 1711841 w 2658139"/>
              <a:gd name="connsiteY58" fmla="*/ 2190307 h 5039833"/>
              <a:gd name="connsiteX59" fmla="*/ 1765004 w 2658139"/>
              <a:gd name="connsiteY59" fmla="*/ 2264735 h 5039833"/>
              <a:gd name="connsiteX60" fmla="*/ 1765004 w 2658139"/>
              <a:gd name="connsiteY60" fmla="*/ 2264735 h 5039833"/>
              <a:gd name="connsiteX61" fmla="*/ 1903228 w 2658139"/>
              <a:gd name="connsiteY61" fmla="*/ 2254103 h 5039833"/>
              <a:gd name="connsiteX62" fmla="*/ 1903228 w 2658139"/>
              <a:gd name="connsiteY62" fmla="*/ 2254103 h 5039833"/>
              <a:gd name="connsiteX63" fmla="*/ 1913860 w 2658139"/>
              <a:gd name="connsiteY63" fmla="*/ 2147777 h 5039833"/>
              <a:gd name="connsiteX64" fmla="*/ 1913860 w 2658139"/>
              <a:gd name="connsiteY64" fmla="*/ 2062717 h 5039833"/>
              <a:gd name="connsiteX65" fmla="*/ 1935125 w 2658139"/>
              <a:gd name="connsiteY65" fmla="*/ 2030819 h 5039833"/>
              <a:gd name="connsiteX66" fmla="*/ 2062716 w 2658139"/>
              <a:gd name="connsiteY66" fmla="*/ 1967024 h 5039833"/>
              <a:gd name="connsiteX67" fmla="*/ 2307265 w 2658139"/>
              <a:gd name="connsiteY67" fmla="*/ 1839433 h 5039833"/>
              <a:gd name="connsiteX68" fmla="*/ 2445488 w 2658139"/>
              <a:gd name="connsiteY68" fmla="*/ 1701210 h 5039833"/>
              <a:gd name="connsiteX69" fmla="*/ 2562446 w 2658139"/>
              <a:gd name="connsiteY69" fmla="*/ 1520456 h 5039833"/>
              <a:gd name="connsiteX70" fmla="*/ 2636874 w 2658139"/>
              <a:gd name="connsiteY70" fmla="*/ 1382233 h 5039833"/>
              <a:gd name="connsiteX71" fmla="*/ 2658139 w 2658139"/>
              <a:gd name="connsiteY71" fmla="*/ 1222744 h 5039833"/>
              <a:gd name="connsiteX72" fmla="*/ 2573079 w 2658139"/>
              <a:gd name="connsiteY72" fmla="*/ 1031358 h 5039833"/>
              <a:gd name="connsiteX73" fmla="*/ 2402958 w 2658139"/>
              <a:gd name="connsiteY73" fmla="*/ 776177 h 5039833"/>
              <a:gd name="connsiteX74" fmla="*/ 2286000 w 2658139"/>
              <a:gd name="connsiteY74" fmla="*/ 552893 h 5039833"/>
              <a:gd name="connsiteX75" fmla="*/ 2169041 w 2658139"/>
              <a:gd name="connsiteY75" fmla="*/ 318977 h 5039833"/>
              <a:gd name="connsiteX76" fmla="*/ 2052083 w 2658139"/>
              <a:gd name="connsiteY76" fmla="*/ 116958 h 5039833"/>
              <a:gd name="connsiteX77" fmla="*/ 1977655 w 2658139"/>
              <a:gd name="connsiteY77" fmla="*/ 0 h 5039833"/>
              <a:gd name="connsiteX78" fmla="*/ 1977655 w 2658139"/>
              <a:gd name="connsiteY78" fmla="*/ 0 h 5039833"/>
              <a:gd name="connsiteX79" fmla="*/ 1977655 w 2658139"/>
              <a:gd name="connsiteY79" fmla="*/ 0 h 5039833"/>
              <a:gd name="connsiteX80" fmla="*/ 1977655 w 2658139"/>
              <a:gd name="connsiteY80" fmla="*/ 0 h 5039833"/>
              <a:gd name="connsiteX81" fmla="*/ 1924493 w 2658139"/>
              <a:gd name="connsiteY81" fmla="*/ 42531 h 5039833"/>
              <a:gd name="connsiteX82" fmla="*/ 2062716 w 2658139"/>
              <a:gd name="connsiteY82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903228 w 2658139"/>
              <a:gd name="connsiteY42" fmla="*/ 2604977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616148 w 2658139"/>
              <a:gd name="connsiteY57" fmla="*/ 2083982 h 5039833"/>
              <a:gd name="connsiteX58" fmla="*/ 1711841 w 2658139"/>
              <a:gd name="connsiteY58" fmla="*/ 2190307 h 5039833"/>
              <a:gd name="connsiteX59" fmla="*/ 1765004 w 2658139"/>
              <a:gd name="connsiteY59" fmla="*/ 2264735 h 5039833"/>
              <a:gd name="connsiteX60" fmla="*/ 1765004 w 2658139"/>
              <a:gd name="connsiteY60" fmla="*/ 2264735 h 5039833"/>
              <a:gd name="connsiteX61" fmla="*/ 1903228 w 2658139"/>
              <a:gd name="connsiteY61" fmla="*/ 2254103 h 5039833"/>
              <a:gd name="connsiteX62" fmla="*/ 1903228 w 2658139"/>
              <a:gd name="connsiteY62" fmla="*/ 2254103 h 5039833"/>
              <a:gd name="connsiteX63" fmla="*/ 1913860 w 2658139"/>
              <a:gd name="connsiteY63" fmla="*/ 2147777 h 5039833"/>
              <a:gd name="connsiteX64" fmla="*/ 1913860 w 2658139"/>
              <a:gd name="connsiteY64" fmla="*/ 2062717 h 5039833"/>
              <a:gd name="connsiteX65" fmla="*/ 1935125 w 2658139"/>
              <a:gd name="connsiteY65" fmla="*/ 2030819 h 5039833"/>
              <a:gd name="connsiteX66" fmla="*/ 2062716 w 2658139"/>
              <a:gd name="connsiteY66" fmla="*/ 1967024 h 5039833"/>
              <a:gd name="connsiteX67" fmla="*/ 2307265 w 2658139"/>
              <a:gd name="connsiteY67" fmla="*/ 1839433 h 5039833"/>
              <a:gd name="connsiteX68" fmla="*/ 2445488 w 2658139"/>
              <a:gd name="connsiteY68" fmla="*/ 1701210 h 5039833"/>
              <a:gd name="connsiteX69" fmla="*/ 2562446 w 2658139"/>
              <a:gd name="connsiteY69" fmla="*/ 1520456 h 5039833"/>
              <a:gd name="connsiteX70" fmla="*/ 2636874 w 2658139"/>
              <a:gd name="connsiteY70" fmla="*/ 1382233 h 5039833"/>
              <a:gd name="connsiteX71" fmla="*/ 2658139 w 2658139"/>
              <a:gd name="connsiteY71" fmla="*/ 1222744 h 5039833"/>
              <a:gd name="connsiteX72" fmla="*/ 2573079 w 2658139"/>
              <a:gd name="connsiteY72" fmla="*/ 1031358 h 5039833"/>
              <a:gd name="connsiteX73" fmla="*/ 2402958 w 2658139"/>
              <a:gd name="connsiteY73" fmla="*/ 776177 h 5039833"/>
              <a:gd name="connsiteX74" fmla="*/ 2286000 w 2658139"/>
              <a:gd name="connsiteY74" fmla="*/ 552893 h 5039833"/>
              <a:gd name="connsiteX75" fmla="*/ 2169041 w 2658139"/>
              <a:gd name="connsiteY75" fmla="*/ 318977 h 5039833"/>
              <a:gd name="connsiteX76" fmla="*/ 2052083 w 2658139"/>
              <a:gd name="connsiteY76" fmla="*/ 116958 h 5039833"/>
              <a:gd name="connsiteX77" fmla="*/ 1977655 w 2658139"/>
              <a:gd name="connsiteY77" fmla="*/ 0 h 5039833"/>
              <a:gd name="connsiteX78" fmla="*/ 1977655 w 2658139"/>
              <a:gd name="connsiteY78" fmla="*/ 0 h 5039833"/>
              <a:gd name="connsiteX79" fmla="*/ 1977655 w 2658139"/>
              <a:gd name="connsiteY79" fmla="*/ 0 h 5039833"/>
              <a:gd name="connsiteX80" fmla="*/ 1977655 w 2658139"/>
              <a:gd name="connsiteY80" fmla="*/ 0 h 5039833"/>
              <a:gd name="connsiteX81" fmla="*/ 1924493 w 2658139"/>
              <a:gd name="connsiteY81" fmla="*/ 42531 h 5039833"/>
              <a:gd name="connsiteX82" fmla="*/ 2062716 w 2658139"/>
              <a:gd name="connsiteY82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616148 w 2658139"/>
              <a:gd name="connsiteY57" fmla="*/ 2083982 h 5039833"/>
              <a:gd name="connsiteX58" fmla="*/ 1711841 w 2658139"/>
              <a:gd name="connsiteY58" fmla="*/ 2190307 h 5039833"/>
              <a:gd name="connsiteX59" fmla="*/ 1765004 w 2658139"/>
              <a:gd name="connsiteY59" fmla="*/ 2264735 h 5039833"/>
              <a:gd name="connsiteX60" fmla="*/ 1765004 w 2658139"/>
              <a:gd name="connsiteY60" fmla="*/ 2264735 h 5039833"/>
              <a:gd name="connsiteX61" fmla="*/ 1903228 w 2658139"/>
              <a:gd name="connsiteY61" fmla="*/ 2254103 h 5039833"/>
              <a:gd name="connsiteX62" fmla="*/ 1903228 w 2658139"/>
              <a:gd name="connsiteY62" fmla="*/ 2254103 h 5039833"/>
              <a:gd name="connsiteX63" fmla="*/ 1913860 w 2658139"/>
              <a:gd name="connsiteY63" fmla="*/ 2147777 h 5039833"/>
              <a:gd name="connsiteX64" fmla="*/ 1913860 w 2658139"/>
              <a:gd name="connsiteY64" fmla="*/ 2062717 h 5039833"/>
              <a:gd name="connsiteX65" fmla="*/ 1935125 w 2658139"/>
              <a:gd name="connsiteY65" fmla="*/ 2030819 h 5039833"/>
              <a:gd name="connsiteX66" fmla="*/ 2062716 w 2658139"/>
              <a:gd name="connsiteY66" fmla="*/ 1967024 h 5039833"/>
              <a:gd name="connsiteX67" fmla="*/ 2307265 w 2658139"/>
              <a:gd name="connsiteY67" fmla="*/ 1839433 h 5039833"/>
              <a:gd name="connsiteX68" fmla="*/ 2445488 w 2658139"/>
              <a:gd name="connsiteY68" fmla="*/ 1701210 h 5039833"/>
              <a:gd name="connsiteX69" fmla="*/ 2562446 w 2658139"/>
              <a:gd name="connsiteY69" fmla="*/ 1520456 h 5039833"/>
              <a:gd name="connsiteX70" fmla="*/ 2636874 w 2658139"/>
              <a:gd name="connsiteY70" fmla="*/ 1382233 h 5039833"/>
              <a:gd name="connsiteX71" fmla="*/ 2658139 w 2658139"/>
              <a:gd name="connsiteY71" fmla="*/ 1222744 h 5039833"/>
              <a:gd name="connsiteX72" fmla="*/ 2573079 w 2658139"/>
              <a:gd name="connsiteY72" fmla="*/ 1031358 h 5039833"/>
              <a:gd name="connsiteX73" fmla="*/ 2402958 w 2658139"/>
              <a:gd name="connsiteY73" fmla="*/ 776177 h 5039833"/>
              <a:gd name="connsiteX74" fmla="*/ 2286000 w 2658139"/>
              <a:gd name="connsiteY74" fmla="*/ 552893 h 5039833"/>
              <a:gd name="connsiteX75" fmla="*/ 2169041 w 2658139"/>
              <a:gd name="connsiteY75" fmla="*/ 318977 h 5039833"/>
              <a:gd name="connsiteX76" fmla="*/ 2052083 w 2658139"/>
              <a:gd name="connsiteY76" fmla="*/ 116958 h 5039833"/>
              <a:gd name="connsiteX77" fmla="*/ 1977655 w 2658139"/>
              <a:gd name="connsiteY77" fmla="*/ 0 h 5039833"/>
              <a:gd name="connsiteX78" fmla="*/ 1977655 w 2658139"/>
              <a:gd name="connsiteY78" fmla="*/ 0 h 5039833"/>
              <a:gd name="connsiteX79" fmla="*/ 1977655 w 2658139"/>
              <a:gd name="connsiteY79" fmla="*/ 0 h 5039833"/>
              <a:gd name="connsiteX80" fmla="*/ 1977655 w 2658139"/>
              <a:gd name="connsiteY80" fmla="*/ 0 h 5039833"/>
              <a:gd name="connsiteX81" fmla="*/ 1924493 w 2658139"/>
              <a:gd name="connsiteY81" fmla="*/ 42531 h 5039833"/>
              <a:gd name="connsiteX82" fmla="*/ 2062716 w 2658139"/>
              <a:gd name="connsiteY82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89047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616148 w 2658139"/>
              <a:gd name="connsiteY57" fmla="*/ 2083982 h 5039833"/>
              <a:gd name="connsiteX58" fmla="*/ 1711841 w 2658139"/>
              <a:gd name="connsiteY58" fmla="*/ 2190307 h 5039833"/>
              <a:gd name="connsiteX59" fmla="*/ 1765004 w 2658139"/>
              <a:gd name="connsiteY59" fmla="*/ 2264735 h 5039833"/>
              <a:gd name="connsiteX60" fmla="*/ 1765004 w 2658139"/>
              <a:gd name="connsiteY60" fmla="*/ 2264735 h 5039833"/>
              <a:gd name="connsiteX61" fmla="*/ 1903228 w 2658139"/>
              <a:gd name="connsiteY61" fmla="*/ 2254103 h 5039833"/>
              <a:gd name="connsiteX62" fmla="*/ 1903228 w 2658139"/>
              <a:gd name="connsiteY62" fmla="*/ 2254103 h 5039833"/>
              <a:gd name="connsiteX63" fmla="*/ 1913860 w 2658139"/>
              <a:gd name="connsiteY63" fmla="*/ 2147777 h 5039833"/>
              <a:gd name="connsiteX64" fmla="*/ 1913860 w 2658139"/>
              <a:gd name="connsiteY64" fmla="*/ 2062717 h 5039833"/>
              <a:gd name="connsiteX65" fmla="*/ 1935125 w 2658139"/>
              <a:gd name="connsiteY65" fmla="*/ 2030819 h 5039833"/>
              <a:gd name="connsiteX66" fmla="*/ 2062716 w 2658139"/>
              <a:gd name="connsiteY66" fmla="*/ 1967024 h 5039833"/>
              <a:gd name="connsiteX67" fmla="*/ 2307265 w 2658139"/>
              <a:gd name="connsiteY67" fmla="*/ 1839433 h 5039833"/>
              <a:gd name="connsiteX68" fmla="*/ 2445488 w 2658139"/>
              <a:gd name="connsiteY68" fmla="*/ 1701210 h 5039833"/>
              <a:gd name="connsiteX69" fmla="*/ 2562446 w 2658139"/>
              <a:gd name="connsiteY69" fmla="*/ 1520456 h 5039833"/>
              <a:gd name="connsiteX70" fmla="*/ 2636874 w 2658139"/>
              <a:gd name="connsiteY70" fmla="*/ 1382233 h 5039833"/>
              <a:gd name="connsiteX71" fmla="*/ 2658139 w 2658139"/>
              <a:gd name="connsiteY71" fmla="*/ 1222744 h 5039833"/>
              <a:gd name="connsiteX72" fmla="*/ 2573079 w 2658139"/>
              <a:gd name="connsiteY72" fmla="*/ 1031358 h 5039833"/>
              <a:gd name="connsiteX73" fmla="*/ 2402958 w 2658139"/>
              <a:gd name="connsiteY73" fmla="*/ 776177 h 5039833"/>
              <a:gd name="connsiteX74" fmla="*/ 2286000 w 2658139"/>
              <a:gd name="connsiteY74" fmla="*/ 552893 h 5039833"/>
              <a:gd name="connsiteX75" fmla="*/ 2169041 w 2658139"/>
              <a:gd name="connsiteY75" fmla="*/ 318977 h 5039833"/>
              <a:gd name="connsiteX76" fmla="*/ 2052083 w 2658139"/>
              <a:gd name="connsiteY76" fmla="*/ 116958 h 5039833"/>
              <a:gd name="connsiteX77" fmla="*/ 1977655 w 2658139"/>
              <a:gd name="connsiteY77" fmla="*/ 0 h 5039833"/>
              <a:gd name="connsiteX78" fmla="*/ 1977655 w 2658139"/>
              <a:gd name="connsiteY78" fmla="*/ 0 h 5039833"/>
              <a:gd name="connsiteX79" fmla="*/ 1977655 w 2658139"/>
              <a:gd name="connsiteY79" fmla="*/ 0 h 5039833"/>
              <a:gd name="connsiteX80" fmla="*/ 1977655 w 2658139"/>
              <a:gd name="connsiteY80" fmla="*/ 0 h 5039833"/>
              <a:gd name="connsiteX81" fmla="*/ 1924493 w 2658139"/>
              <a:gd name="connsiteY81" fmla="*/ 42531 h 5039833"/>
              <a:gd name="connsiteX82" fmla="*/ 2062716 w 2658139"/>
              <a:gd name="connsiteY82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616148 w 2658139"/>
              <a:gd name="connsiteY57" fmla="*/ 2083982 h 5039833"/>
              <a:gd name="connsiteX58" fmla="*/ 1711841 w 2658139"/>
              <a:gd name="connsiteY58" fmla="*/ 2190307 h 5039833"/>
              <a:gd name="connsiteX59" fmla="*/ 1765004 w 2658139"/>
              <a:gd name="connsiteY59" fmla="*/ 2264735 h 5039833"/>
              <a:gd name="connsiteX60" fmla="*/ 1765004 w 2658139"/>
              <a:gd name="connsiteY60" fmla="*/ 2264735 h 5039833"/>
              <a:gd name="connsiteX61" fmla="*/ 1903228 w 2658139"/>
              <a:gd name="connsiteY61" fmla="*/ 2254103 h 5039833"/>
              <a:gd name="connsiteX62" fmla="*/ 1903228 w 2658139"/>
              <a:gd name="connsiteY62" fmla="*/ 2254103 h 5039833"/>
              <a:gd name="connsiteX63" fmla="*/ 1913860 w 2658139"/>
              <a:gd name="connsiteY63" fmla="*/ 2147777 h 5039833"/>
              <a:gd name="connsiteX64" fmla="*/ 1913860 w 2658139"/>
              <a:gd name="connsiteY64" fmla="*/ 2062717 h 5039833"/>
              <a:gd name="connsiteX65" fmla="*/ 1935125 w 2658139"/>
              <a:gd name="connsiteY65" fmla="*/ 2030819 h 5039833"/>
              <a:gd name="connsiteX66" fmla="*/ 2062716 w 2658139"/>
              <a:gd name="connsiteY66" fmla="*/ 1967024 h 5039833"/>
              <a:gd name="connsiteX67" fmla="*/ 2307265 w 2658139"/>
              <a:gd name="connsiteY67" fmla="*/ 1839433 h 5039833"/>
              <a:gd name="connsiteX68" fmla="*/ 2445488 w 2658139"/>
              <a:gd name="connsiteY68" fmla="*/ 1701210 h 5039833"/>
              <a:gd name="connsiteX69" fmla="*/ 2562446 w 2658139"/>
              <a:gd name="connsiteY69" fmla="*/ 1520456 h 5039833"/>
              <a:gd name="connsiteX70" fmla="*/ 2636874 w 2658139"/>
              <a:gd name="connsiteY70" fmla="*/ 1382233 h 5039833"/>
              <a:gd name="connsiteX71" fmla="*/ 2658139 w 2658139"/>
              <a:gd name="connsiteY71" fmla="*/ 1222744 h 5039833"/>
              <a:gd name="connsiteX72" fmla="*/ 2573079 w 2658139"/>
              <a:gd name="connsiteY72" fmla="*/ 1031358 h 5039833"/>
              <a:gd name="connsiteX73" fmla="*/ 2402958 w 2658139"/>
              <a:gd name="connsiteY73" fmla="*/ 776177 h 5039833"/>
              <a:gd name="connsiteX74" fmla="*/ 2286000 w 2658139"/>
              <a:gd name="connsiteY74" fmla="*/ 552893 h 5039833"/>
              <a:gd name="connsiteX75" fmla="*/ 2169041 w 2658139"/>
              <a:gd name="connsiteY75" fmla="*/ 318977 h 5039833"/>
              <a:gd name="connsiteX76" fmla="*/ 2052083 w 2658139"/>
              <a:gd name="connsiteY76" fmla="*/ 116958 h 5039833"/>
              <a:gd name="connsiteX77" fmla="*/ 1977655 w 2658139"/>
              <a:gd name="connsiteY77" fmla="*/ 0 h 5039833"/>
              <a:gd name="connsiteX78" fmla="*/ 1977655 w 2658139"/>
              <a:gd name="connsiteY78" fmla="*/ 0 h 5039833"/>
              <a:gd name="connsiteX79" fmla="*/ 1977655 w 2658139"/>
              <a:gd name="connsiteY79" fmla="*/ 0 h 5039833"/>
              <a:gd name="connsiteX80" fmla="*/ 1977655 w 2658139"/>
              <a:gd name="connsiteY80" fmla="*/ 0 h 5039833"/>
              <a:gd name="connsiteX81" fmla="*/ 1924493 w 2658139"/>
              <a:gd name="connsiteY81" fmla="*/ 42531 h 5039833"/>
              <a:gd name="connsiteX82" fmla="*/ 2062716 w 2658139"/>
              <a:gd name="connsiteY82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616148 w 2658139"/>
              <a:gd name="connsiteY57" fmla="*/ 2083982 h 5039833"/>
              <a:gd name="connsiteX58" fmla="*/ 1711841 w 2658139"/>
              <a:gd name="connsiteY58" fmla="*/ 2190307 h 5039833"/>
              <a:gd name="connsiteX59" fmla="*/ 1765004 w 2658139"/>
              <a:gd name="connsiteY59" fmla="*/ 2264735 h 5039833"/>
              <a:gd name="connsiteX60" fmla="*/ 1765004 w 2658139"/>
              <a:gd name="connsiteY60" fmla="*/ 2264735 h 5039833"/>
              <a:gd name="connsiteX61" fmla="*/ 1903228 w 2658139"/>
              <a:gd name="connsiteY61" fmla="*/ 2254103 h 5039833"/>
              <a:gd name="connsiteX62" fmla="*/ 1911365 w 2658139"/>
              <a:gd name="connsiteY62" fmla="*/ 2184991 h 5039833"/>
              <a:gd name="connsiteX63" fmla="*/ 1913860 w 2658139"/>
              <a:gd name="connsiteY63" fmla="*/ 2147777 h 5039833"/>
              <a:gd name="connsiteX64" fmla="*/ 1913860 w 2658139"/>
              <a:gd name="connsiteY64" fmla="*/ 2062717 h 5039833"/>
              <a:gd name="connsiteX65" fmla="*/ 1935125 w 2658139"/>
              <a:gd name="connsiteY65" fmla="*/ 2030819 h 5039833"/>
              <a:gd name="connsiteX66" fmla="*/ 2062716 w 2658139"/>
              <a:gd name="connsiteY66" fmla="*/ 1967024 h 5039833"/>
              <a:gd name="connsiteX67" fmla="*/ 2307265 w 2658139"/>
              <a:gd name="connsiteY67" fmla="*/ 1839433 h 5039833"/>
              <a:gd name="connsiteX68" fmla="*/ 2445488 w 2658139"/>
              <a:gd name="connsiteY68" fmla="*/ 1701210 h 5039833"/>
              <a:gd name="connsiteX69" fmla="*/ 2562446 w 2658139"/>
              <a:gd name="connsiteY69" fmla="*/ 1520456 h 5039833"/>
              <a:gd name="connsiteX70" fmla="*/ 2636874 w 2658139"/>
              <a:gd name="connsiteY70" fmla="*/ 1382233 h 5039833"/>
              <a:gd name="connsiteX71" fmla="*/ 2658139 w 2658139"/>
              <a:gd name="connsiteY71" fmla="*/ 1222744 h 5039833"/>
              <a:gd name="connsiteX72" fmla="*/ 2573079 w 2658139"/>
              <a:gd name="connsiteY72" fmla="*/ 1031358 h 5039833"/>
              <a:gd name="connsiteX73" fmla="*/ 2402958 w 2658139"/>
              <a:gd name="connsiteY73" fmla="*/ 776177 h 5039833"/>
              <a:gd name="connsiteX74" fmla="*/ 2286000 w 2658139"/>
              <a:gd name="connsiteY74" fmla="*/ 552893 h 5039833"/>
              <a:gd name="connsiteX75" fmla="*/ 2169041 w 2658139"/>
              <a:gd name="connsiteY75" fmla="*/ 318977 h 5039833"/>
              <a:gd name="connsiteX76" fmla="*/ 2052083 w 2658139"/>
              <a:gd name="connsiteY76" fmla="*/ 116958 h 5039833"/>
              <a:gd name="connsiteX77" fmla="*/ 1977655 w 2658139"/>
              <a:gd name="connsiteY77" fmla="*/ 0 h 5039833"/>
              <a:gd name="connsiteX78" fmla="*/ 1977655 w 2658139"/>
              <a:gd name="connsiteY78" fmla="*/ 0 h 5039833"/>
              <a:gd name="connsiteX79" fmla="*/ 1977655 w 2658139"/>
              <a:gd name="connsiteY79" fmla="*/ 0 h 5039833"/>
              <a:gd name="connsiteX80" fmla="*/ 1977655 w 2658139"/>
              <a:gd name="connsiteY80" fmla="*/ 0 h 5039833"/>
              <a:gd name="connsiteX81" fmla="*/ 1924493 w 2658139"/>
              <a:gd name="connsiteY81" fmla="*/ 42531 h 5039833"/>
              <a:gd name="connsiteX82" fmla="*/ 2062716 w 2658139"/>
              <a:gd name="connsiteY82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623333 w 2658139"/>
              <a:gd name="connsiteY57" fmla="*/ 2040975 h 5039833"/>
              <a:gd name="connsiteX58" fmla="*/ 1711841 w 2658139"/>
              <a:gd name="connsiteY58" fmla="*/ 2190307 h 5039833"/>
              <a:gd name="connsiteX59" fmla="*/ 1765004 w 2658139"/>
              <a:gd name="connsiteY59" fmla="*/ 2264735 h 5039833"/>
              <a:gd name="connsiteX60" fmla="*/ 1765004 w 2658139"/>
              <a:gd name="connsiteY60" fmla="*/ 2264735 h 5039833"/>
              <a:gd name="connsiteX61" fmla="*/ 1903228 w 2658139"/>
              <a:gd name="connsiteY61" fmla="*/ 2254103 h 5039833"/>
              <a:gd name="connsiteX62" fmla="*/ 1911365 w 2658139"/>
              <a:gd name="connsiteY62" fmla="*/ 2184991 h 5039833"/>
              <a:gd name="connsiteX63" fmla="*/ 1913860 w 2658139"/>
              <a:gd name="connsiteY63" fmla="*/ 2147777 h 5039833"/>
              <a:gd name="connsiteX64" fmla="*/ 1913860 w 2658139"/>
              <a:gd name="connsiteY64" fmla="*/ 2062717 h 5039833"/>
              <a:gd name="connsiteX65" fmla="*/ 1935125 w 2658139"/>
              <a:gd name="connsiteY65" fmla="*/ 2030819 h 5039833"/>
              <a:gd name="connsiteX66" fmla="*/ 2062716 w 2658139"/>
              <a:gd name="connsiteY66" fmla="*/ 1967024 h 5039833"/>
              <a:gd name="connsiteX67" fmla="*/ 2307265 w 2658139"/>
              <a:gd name="connsiteY67" fmla="*/ 1839433 h 5039833"/>
              <a:gd name="connsiteX68" fmla="*/ 2445488 w 2658139"/>
              <a:gd name="connsiteY68" fmla="*/ 1701210 h 5039833"/>
              <a:gd name="connsiteX69" fmla="*/ 2562446 w 2658139"/>
              <a:gd name="connsiteY69" fmla="*/ 1520456 h 5039833"/>
              <a:gd name="connsiteX70" fmla="*/ 2636874 w 2658139"/>
              <a:gd name="connsiteY70" fmla="*/ 1382233 h 5039833"/>
              <a:gd name="connsiteX71" fmla="*/ 2658139 w 2658139"/>
              <a:gd name="connsiteY71" fmla="*/ 1222744 h 5039833"/>
              <a:gd name="connsiteX72" fmla="*/ 2573079 w 2658139"/>
              <a:gd name="connsiteY72" fmla="*/ 1031358 h 5039833"/>
              <a:gd name="connsiteX73" fmla="*/ 2402958 w 2658139"/>
              <a:gd name="connsiteY73" fmla="*/ 776177 h 5039833"/>
              <a:gd name="connsiteX74" fmla="*/ 2286000 w 2658139"/>
              <a:gd name="connsiteY74" fmla="*/ 552893 h 5039833"/>
              <a:gd name="connsiteX75" fmla="*/ 2169041 w 2658139"/>
              <a:gd name="connsiteY75" fmla="*/ 318977 h 5039833"/>
              <a:gd name="connsiteX76" fmla="*/ 2052083 w 2658139"/>
              <a:gd name="connsiteY76" fmla="*/ 116958 h 5039833"/>
              <a:gd name="connsiteX77" fmla="*/ 1977655 w 2658139"/>
              <a:gd name="connsiteY77" fmla="*/ 0 h 5039833"/>
              <a:gd name="connsiteX78" fmla="*/ 1977655 w 2658139"/>
              <a:gd name="connsiteY78" fmla="*/ 0 h 5039833"/>
              <a:gd name="connsiteX79" fmla="*/ 1977655 w 2658139"/>
              <a:gd name="connsiteY79" fmla="*/ 0 h 5039833"/>
              <a:gd name="connsiteX80" fmla="*/ 1977655 w 2658139"/>
              <a:gd name="connsiteY80" fmla="*/ 0 h 5039833"/>
              <a:gd name="connsiteX81" fmla="*/ 1924493 w 2658139"/>
              <a:gd name="connsiteY81" fmla="*/ 42531 h 5039833"/>
              <a:gd name="connsiteX82" fmla="*/ 2062716 w 2658139"/>
              <a:gd name="connsiteY82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623333 w 2658139"/>
              <a:gd name="connsiteY57" fmla="*/ 2040975 h 5039833"/>
              <a:gd name="connsiteX58" fmla="*/ 1711841 w 2658139"/>
              <a:gd name="connsiteY58" fmla="*/ 2190307 h 5039833"/>
              <a:gd name="connsiteX59" fmla="*/ 1765004 w 2658139"/>
              <a:gd name="connsiteY59" fmla="*/ 2264735 h 5039833"/>
              <a:gd name="connsiteX60" fmla="*/ 1765004 w 2658139"/>
              <a:gd name="connsiteY60" fmla="*/ 2264735 h 5039833"/>
              <a:gd name="connsiteX61" fmla="*/ 1903228 w 2658139"/>
              <a:gd name="connsiteY61" fmla="*/ 2254103 h 5039833"/>
              <a:gd name="connsiteX62" fmla="*/ 1911365 w 2658139"/>
              <a:gd name="connsiteY62" fmla="*/ 2184991 h 5039833"/>
              <a:gd name="connsiteX63" fmla="*/ 1913860 w 2658139"/>
              <a:gd name="connsiteY63" fmla="*/ 2147777 h 5039833"/>
              <a:gd name="connsiteX64" fmla="*/ 1913860 w 2658139"/>
              <a:gd name="connsiteY64" fmla="*/ 2062717 h 5039833"/>
              <a:gd name="connsiteX65" fmla="*/ 1935125 w 2658139"/>
              <a:gd name="connsiteY65" fmla="*/ 2030819 h 5039833"/>
              <a:gd name="connsiteX66" fmla="*/ 2062716 w 2658139"/>
              <a:gd name="connsiteY66" fmla="*/ 1967024 h 5039833"/>
              <a:gd name="connsiteX67" fmla="*/ 2307265 w 2658139"/>
              <a:gd name="connsiteY67" fmla="*/ 1839433 h 5039833"/>
              <a:gd name="connsiteX68" fmla="*/ 2445488 w 2658139"/>
              <a:gd name="connsiteY68" fmla="*/ 1701210 h 5039833"/>
              <a:gd name="connsiteX69" fmla="*/ 2562446 w 2658139"/>
              <a:gd name="connsiteY69" fmla="*/ 1520456 h 5039833"/>
              <a:gd name="connsiteX70" fmla="*/ 2636874 w 2658139"/>
              <a:gd name="connsiteY70" fmla="*/ 1382233 h 5039833"/>
              <a:gd name="connsiteX71" fmla="*/ 2658139 w 2658139"/>
              <a:gd name="connsiteY71" fmla="*/ 1222744 h 5039833"/>
              <a:gd name="connsiteX72" fmla="*/ 2573079 w 2658139"/>
              <a:gd name="connsiteY72" fmla="*/ 1031358 h 5039833"/>
              <a:gd name="connsiteX73" fmla="*/ 2402958 w 2658139"/>
              <a:gd name="connsiteY73" fmla="*/ 776177 h 5039833"/>
              <a:gd name="connsiteX74" fmla="*/ 2286000 w 2658139"/>
              <a:gd name="connsiteY74" fmla="*/ 552893 h 5039833"/>
              <a:gd name="connsiteX75" fmla="*/ 2169041 w 2658139"/>
              <a:gd name="connsiteY75" fmla="*/ 318977 h 5039833"/>
              <a:gd name="connsiteX76" fmla="*/ 2052083 w 2658139"/>
              <a:gd name="connsiteY76" fmla="*/ 116958 h 5039833"/>
              <a:gd name="connsiteX77" fmla="*/ 1977655 w 2658139"/>
              <a:gd name="connsiteY77" fmla="*/ 0 h 5039833"/>
              <a:gd name="connsiteX78" fmla="*/ 1977655 w 2658139"/>
              <a:gd name="connsiteY78" fmla="*/ 0 h 5039833"/>
              <a:gd name="connsiteX79" fmla="*/ 1977655 w 2658139"/>
              <a:gd name="connsiteY79" fmla="*/ 0 h 5039833"/>
              <a:gd name="connsiteX80" fmla="*/ 1977655 w 2658139"/>
              <a:gd name="connsiteY80" fmla="*/ 0 h 5039833"/>
              <a:gd name="connsiteX81" fmla="*/ 1924493 w 2658139"/>
              <a:gd name="connsiteY81" fmla="*/ 42531 h 5039833"/>
              <a:gd name="connsiteX82" fmla="*/ 2062716 w 2658139"/>
              <a:gd name="connsiteY82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623333 w 2658139"/>
              <a:gd name="connsiteY57" fmla="*/ 2040975 h 5039833"/>
              <a:gd name="connsiteX58" fmla="*/ 1711841 w 2658139"/>
              <a:gd name="connsiteY58" fmla="*/ 2190307 h 5039833"/>
              <a:gd name="connsiteX59" fmla="*/ 1765004 w 2658139"/>
              <a:gd name="connsiteY59" fmla="*/ 2264735 h 5039833"/>
              <a:gd name="connsiteX60" fmla="*/ 1765004 w 2658139"/>
              <a:gd name="connsiteY60" fmla="*/ 2264735 h 5039833"/>
              <a:gd name="connsiteX61" fmla="*/ 1911365 w 2658139"/>
              <a:gd name="connsiteY61" fmla="*/ 2256999 h 5039833"/>
              <a:gd name="connsiteX62" fmla="*/ 1911365 w 2658139"/>
              <a:gd name="connsiteY62" fmla="*/ 2184991 h 5039833"/>
              <a:gd name="connsiteX63" fmla="*/ 1913860 w 2658139"/>
              <a:gd name="connsiteY63" fmla="*/ 2147777 h 5039833"/>
              <a:gd name="connsiteX64" fmla="*/ 1913860 w 2658139"/>
              <a:gd name="connsiteY64" fmla="*/ 2062717 h 5039833"/>
              <a:gd name="connsiteX65" fmla="*/ 1935125 w 2658139"/>
              <a:gd name="connsiteY65" fmla="*/ 2030819 h 5039833"/>
              <a:gd name="connsiteX66" fmla="*/ 2062716 w 2658139"/>
              <a:gd name="connsiteY66" fmla="*/ 1967024 h 5039833"/>
              <a:gd name="connsiteX67" fmla="*/ 2307265 w 2658139"/>
              <a:gd name="connsiteY67" fmla="*/ 1839433 h 5039833"/>
              <a:gd name="connsiteX68" fmla="*/ 2445488 w 2658139"/>
              <a:gd name="connsiteY68" fmla="*/ 1701210 h 5039833"/>
              <a:gd name="connsiteX69" fmla="*/ 2562446 w 2658139"/>
              <a:gd name="connsiteY69" fmla="*/ 1520456 h 5039833"/>
              <a:gd name="connsiteX70" fmla="*/ 2636874 w 2658139"/>
              <a:gd name="connsiteY70" fmla="*/ 1382233 h 5039833"/>
              <a:gd name="connsiteX71" fmla="*/ 2658139 w 2658139"/>
              <a:gd name="connsiteY71" fmla="*/ 1222744 h 5039833"/>
              <a:gd name="connsiteX72" fmla="*/ 2573079 w 2658139"/>
              <a:gd name="connsiteY72" fmla="*/ 1031358 h 5039833"/>
              <a:gd name="connsiteX73" fmla="*/ 2402958 w 2658139"/>
              <a:gd name="connsiteY73" fmla="*/ 776177 h 5039833"/>
              <a:gd name="connsiteX74" fmla="*/ 2286000 w 2658139"/>
              <a:gd name="connsiteY74" fmla="*/ 552893 h 5039833"/>
              <a:gd name="connsiteX75" fmla="*/ 2169041 w 2658139"/>
              <a:gd name="connsiteY75" fmla="*/ 318977 h 5039833"/>
              <a:gd name="connsiteX76" fmla="*/ 2052083 w 2658139"/>
              <a:gd name="connsiteY76" fmla="*/ 116958 h 5039833"/>
              <a:gd name="connsiteX77" fmla="*/ 1977655 w 2658139"/>
              <a:gd name="connsiteY77" fmla="*/ 0 h 5039833"/>
              <a:gd name="connsiteX78" fmla="*/ 1977655 w 2658139"/>
              <a:gd name="connsiteY78" fmla="*/ 0 h 5039833"/>
              <a:gd name="connsiteX79" fmla="*/ 1977655 w 2658139"/>
              <a:gd name="connsiteY79" fmla="*/ 0 h 5039833"/>
              <a:gd name="connsiteX80" fmla="*/ 1977655 w 2658139"/>
              <a:gd name="connsiteY80" fmla="*/ 0 h 5039833"/>
              <a:gd name="connsiteX81" fmla="*/ 1924493 w 2658139"/>
              <a:gd name="connsiteY81" fmla="*/ 42531 h 5039833"/>
              <a:gd name="connsiteX82" fmla="*/ 2062716 w 2658139"/>
              <a:gd name="connsiteY82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623333 w 2658139"/>
              <a:gd name="connsiteY57" fmla="*/ 2040975 h 5039833"/>
              <a:gd name="connsiteX58" fmla="*/ 1711841 w 2658139"/>
              <a:gd name="connsiteY58" fmla="*/ 2190307 h 5039833"/>
              <a:gd name="connsiteX59" fmla="*/ 1765004 w 2658139"/>
              <a:gd name="connsiteY59" fmla="*/ 2264735 h 5039833"/>
              <a:gd name="connsiteX60" fmla="*/ 1765004 w 2658139"/>
              <a:gd name="connsiteY60" fmla="*/ 2264735 h 5039833"/>
              <a:gd name="connsiteX61" fmla="*/ 1911365 w 2658139"/>
              <a:gd name="connsiteY61" fmla="*/ 2256999 h 5039833"/>
              <a:gd name="connsiteX62" fmla="*/ 1911365 w 2658139"/>
              <a:gd name="connsiteY62" fmla="*/ 2184991 h 5039833"/>
              <a:gd name="connsiteX63" fmla="*/ 1913860 w 2658139"/>
              <a:gd name="connsiteY63" fmla="*/ 2062717 h 5039833"/>
              <a:gd name="connsiteX64" fmla="*/ 1935125 w 2658139"/>
              <a:gd name="connsiteY64" fmla="*/ 2030819 h 5039833"/>
              <a:gd name="connsiteX65" fmla="*/ 2062716 w 2658139"/>
              <a:gd name="connsiteY65" fmla="*/ 1967024 h 5039833"/>
              <a:gd name="connsiteX66" fmla="*/ 2307265 w 2658139"/>
              <a:gd name="connsiteY66" fmla="*/ 1839433 h 5039833"/>
              <a:gd name="connsiteX67" fmla="*/ 2445488 w 2658139"/>
              <a:gd name="connsiteY67" fmla="*/ 1701210 h 5039833"/>
              <a:gd name="connsiteX68" fmla="*/ 2562446 w 2658139"/>
              <a:gd name="connsiteY68" fmla="*/ 1520456 h 5039833"/>
              <a:gd name="connsiteX69" fmla="*/ 2636874 w 2658139"/>
              <a:gd name="connsiteY69" fmla="*/ 1382233 h 5039833"/>
              <a:gd name="connsiteX70" fmla="*/ 2658139 w 2658139"/>
              <a:gd name="connsiteY70" fmla="*/ 1222744 h 5039833"/>
              <a:gd name="connsiteX71" fmla="*/ 2573079 w 2658139"/>
              <a:gd name="connsiteY71" fmla="*/ 1031358 h 5039833"/>
              <a:gd name="connsiteX72" fmla="*/ 2402958 w 2658139"/>
              <a:gd name="connsiteY72" fmla="*/ 776177 h 5039833"/>
              <a:gd name="connsiteX73" fmla="*/ 2286000 w 2658139"/>
              <a:gd name="connsiteY73" fmla="*/ 552893 h 5039833"/>
              <a:gd name="connsiteX74" fmla="*/ 2169041 w 2658139"/>
              <a:gd name="connsiteY74" fmla="*/ 318977 h 5039833"/>
              <a:gd name="connsiteX75" fmla="*/ 2052083 w 2658139"/>
              <a:gd name="connsiteY75" fmla="*/ 116958 h 5039833"/>
              <a:gd name="connsiteX76" fmla="*/ 1977655 w 2658139"/>
              <a:gd name="connsiteY76" fmla="*/ 0 h 5039833"/>
              <a:gd name="connsiteX77" fmla="*/ 1977655 w 2658139"/>
              <a:gd name="connsiteY77" fmla="*/ 0 h 5039833"/>
              <a:gd name="connsiteX78" fmla="*/ 1977655 w 2658139"/>
              <a:gd name="connsiteY78" fmla="*/ 0 h 5039833"/>
              <a:gd name="connsiteX79" fmla="*/ 1977655 w 2658139"/>
              <a:gd name="connsiteY79" fmla="*/ 0 h 5039833"/>
              <a:gd name="connsiteX80" fmla="*/ 1924493 w 2658139"/>
              <a:gd name="connsiteY80" fmla="*/ 42531 h 5039833"/>
              <a:gd name="connsiteX81" fmla="*/ 2062716 w 2658139"/>
              <a:gd name="connsiteY81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623333 w 2658139"/>
              <a:gd name="connsiteY57" fmla="*/ 2040975 h 5039833"/>
              <a:gd name="connsiteX58" fmla="*/ 1711841 w 2658139"/>
              <a:gd name="connsiteY58" fmla="*/ 2190307 h 5039833"/>
              <a:gd name="connsiteX59" fmla="*/ 1765004 w 2658139"/>
              <a:gd name="connsiteY59" fmla="*/ 2264735 h 5039833"/>
              <a:gd name="connsiteX60" fmla="*/ 1765004 w 2658139"/>
              <a:gd name="connsiteY60" fmla="*/ 2264735 h 5039833"/>
              <a:gd name="connsiteX61" fmla="*/ 1911365 w 2658139"/>
              <a:gd name="connsiteY61" fmla="*/ 2256999 h 5039833"/>
              <a:gd name="connsiteX62" fmla="*/ 1911365 w 2658139"/>
              <a:gd name="connsiteY62" fmla="*/ 2184991 h 5039833"/>
              <a:gd name="connsiteX63" fmla="*/ 1913860 w 2658139"/>
              <a:gd name="connsiteY63" fmla="*/ 2062717 h 5039833"/>
              <a:gd name="connsiteX64" fmla="*/ 1935125 w 2658139"/>
              <a:gd name="connsiteY64" fmla="*/ 2030819 h 5039833"/>
              <a:gd name="connsiteX65" fmla="*/ 2062716 w 2658139"/>
              <a:gd name="connsiteY65" fmla="*/ 1967024 h 5039833"/>
              <a:gd name="connsiteX66" fmla="*/ 2307265 w 2658139"/>
              <a:gd name="connsiteY66" fmla="*/ 1839433 h 5039833"/>
              <a:gd name="connsiteX67" fmla="*/ 2445488 w 2658139"/>
              <a:gd name="connsiteY67" fmla="*/ 1701210 h 5039833"/>
              <a:gd name="connsiteX68" fmla="*/ 2562446 w 2658139"/>
              <a:gd name="connsiteY68" fmla="*/ 1520456 h 5039833"/>
              <a:gd name="connsiteX69" fmla="*/ 2636874 w 2658139"/>
              <a:gd name="connsiteY69" fmla="*/ 1382233 h 5039833"/>
              <a:gd name="connsiteX70" fmla="*/ 2658139 w 2658139"/>
              <a:gd name="connsiteY70" fmla="*/ 1222744 h 5039833"/>
              <a:gd name="connsiteX71" fmla="*/ 2573079 w 2658139"/>
              <a:gd name="connsiteY71" fmla="*/ 1031358 h 5039833"/>
              <a:gd name="connsiteX72" fmla="*/ 2402958 w 2658139"/>
              <a:gd name="connsiteY72" fmla="*/ 776177 h 5039833"/>
              <a:gd name="connsiteX73" fmla="*/ 2286000 w 2658139"/>
              <a:gd name="connsiteY73" fmla="*/ 552893 h 5039833"/>
              <a:gd name="connsiteX74" fmla="*/ 2169041 w 2658139"/>
              <a:gd name="connsiteY74" fmla="*/ 318977 h 5039833"/>
              <a:gd name="connsiteX75" fmla="*/ 2052083 w 2658139"/>
              <a:gd name="connsiteY75" fmla="*/ 116958 h 5039833"/>
              <a:gd name="connsiteX76" fmla="*/ 1977655 w 2658139"/>
              <a:gd name="connsiteY76" fmla="*/ 0 h 5039833"/>
              <a:gd name="connsiteX77" fmla="*/ 1977655 w 2658139"/>
              <a:gd name="connsiteY77" fmla="*/ 0 h 5039833"/>
              <a:gd name="connsiteX78" fmla="*/ 1977655 w 2658139"/>
              <a:gd name="connsiteY78" fmla="*/ 0 h 5039833"/>
              <a:gd name="connsiteX79" fmla="*/ 1977655 w 2658139"/>
              <a:gd name="connsiteY79" fmla="*/ 0 h 5039833"/>
              <a:gd name="connsiteX80" fmla="*/ 1924493 w 2658139"/>
              <a:gd name="connsiteY80" fmla="*/ 42531 h 5039833"/>
              <a:gd name="connsiteX81" fmla="*/ 2062716 w 2658139"/>
              <a:gd name="connsiteY81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711841 w 2658139"/>
              <a:gd name="connsiteY57" fmla="*/ 2190307 h 5039833"/>
              <a:gd name="connsiteX58" fmla="*/ 1765004 w 2658139"/>
              <a:gd name="connsiteY58" fmla="*/ 2264735 h 5039833"/>
              <a:gd name="connsiteX59" fmla="*/ 1765004 w 2658139"/>
              <a:gd name="connsiteY59" fmla="*/ 2264735 h 5039833"/>
              <a:gd name="connsiteX60" fmla="*/ 1911365 w 2658139"/>
              <a:gd name="connsiteY60" fmla="*/ 2256999 h 5039833"/>
              <a:gd name="connsiteX61" fmla="*/ 1911365 w 2658139"/>
              <a:gd name="connsiteY61" fmla="*/ 2184991 h 5039833"/>
              <a:gd name="connsiteX62" fmla="*/ 1913860 w 2658139"/>
              <a:gd name="connsiteY62" fmla="*/ 2062717 h 5039833"/>
              <a:gd name="connsiteX63" fmla="*/ 1935125 w 2658139"/>
              <a:gd name="connsiteY63" fmla="*/ 2030819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77655 w 2658139"/>
              <a:gd name="connsiteY76" fmla="*/ 0 h 5039833"/>
              <a:gd name="connsiteX77" fmla="*/ 1977655 w 2658139"/>
              <a:gd name="connsiteY77" fmla="*/ 0 h 5039833"/>
              <a:gd name="connsiteX78" fmla="*/ 1977655 w 2658139"/>
              <a:gd name="connsiteY78" fmla="*/ 0 h 5039833"/>
              <a:gd name="connsiteX79" fmla="*/ 1924493 w 2658139"/>
              <a:gd name="connsiteY79" fmla="*/ 42531 h 5039833"/>
              <a:gd name="connsiteX80" fmla="*/ 2062716 w 2658139"/>
              <a:gd name="connsiteY80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711841 w 2658139"/>
              <a:gd name="connsiteY57" fmla="*/ 2190307 h 5039833"/>
              <a:gd name="connsiteX58" fmla="*/ 1765004 w 2658139"/>
              <a:gd name="connsiteY58" fmla="*/ 2264735 h 5039833"/>
              <a:gd name="connsiteX59" fmla="*/ 1765004 w 2658139"/>
              <a:gd name="connsiteY59" fmla="*/ 2264735 h 5039833"/>
              <a:gd name="connsiteX60" fmla="*/ 1911365 w 2658139"/>
              <a:gd name="connsiteY60" fmla="*/ 2256999 h 5039833"/>
              <a:gd name="connsiteX61" fmla="*/ 1911365 w 2658139"/>
              <a:gd name="connsiteY61" fmla="*/ 2184991 h 5039833"/>
              <a:gd name="connsiteX62" fmla="*/ 1913860 w 2658139"/>
              <a:gd name="connsiteY62" fmla="*/ 2062717 h 5039833"/>
              <a:gd name="connsiteX63" fmla="*/ 1935125 w 2658139"/>
              <a:gd name="connsiteY63" fmla="*/ 2030819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77655 w 2658139"/>
              <a:gd name="connsiteY76" fmla="*/ 0 h 5039833"/>
              <a:gd name="connsiteX77" fmla="*/ 1977655 w 2658139"/>
              <a:gd name="connsiteY77" fmla="*/ 0 h 5039833"/>
              <a:gd name="connsiteX78" fmla="*/ 1911365 w 2658139"/>
              <a:gd name="connsiteY78" fmla="*/ 24751 h 5039833"/>
              <a:gd name="connsiteX79" fmla="*/ 1924493 w 2658139"/>
              <a:gd name="connsiteY79" fmla="*/ 42531 h 5039833"/>
              <a:gd name="connsiteX80" fmla="*/ 2062716 w 2658139"/>
              <a:gd name="connsiteY80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711841 w 2658139"/>
              <a:gd name="connsiteY57" fmla="*/ 2190307 h 5039833"/>
              <a:gd name="connsiteX58" fmla="*/ 1765004 w 2658139"/>
              <a:gd name="connsiteY58" fmla="*/ 2264735 h 5039833"/>
              <a:gd name="connsiteX59" fmla="*/ 1765004 w 2658139"/>
              <a:gd name="connsiteY59" fmla="*/ 2264735 h 5039833"/>
              <a:gd name="connsiteX60" fmla="*/ 1911365 w 2658139"/>
              <a:gd name="connsiteY60" fmla="*/ 2256999 h 5039833"/>
              <a:gd name="connsiteX61" fmla="*/ 1911365 w 2658139"/>
              <a:gd name="connsiteY61" fmla="*/ 2184991 h 5039833"/>
              <a:gd name="connsiteX62" fmla="*/ 1913860 w 2658139"/>
              <a:gd name="connsiteY62" fmla="*/ 2062717 h 5039833"/>
              <a:gd name="connsiteX63" fmla="*/ 1935125 w 2658139"/>
              <a:gd name="connsiteY63" fmla="*/ 2030819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77655 w 2658139"/>
              <a:gd name="connsiteY76" fmla="*/ 0 h 5039833"/>
              <a:gd name="connsiteX77" fmla="*/ 1977655 w 2658139"/>
              <a:gd name="connsiteY77" fmla="*/ 0 h 5039833"/>
              <a:gd name="connsiteX78" fmla="*/ 1911365 w 2658139"/>
              <a:gd name="connsiteY78" fmla="*/ 24751 h 5039833"/>
              <a:gd name="connsiteX79" fmla="*/ 1983373 w 2658139"/>
              <a:gd name="connsiteY79" fmla="*/ 96759 h 5039833"/>
              <a:gd name="connsiteX80" fmla="*/ 2062716 w 2658139"/>
              <a:gd name="connsiteY80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711841 w 2658139"/>
              <a:gd name="connsiteY57" fmla="*/ 2190307 h 5039833"/>
              <a:gd name="connsiteX58" fmla="*/ 1765004 w 2658139"/>
              <a:gd name="connsiteY58" fmla="*/ 2264735 h 5039833"/>
              <a:gd name="connsiteX59" fmla="*/ 1765004 w 2658139"/>
              <a:gd name="connsiteY59" fmla="*/ 2264735 h 5039833"/>
              <a:gd name="connsiteX60" fmla="*/ 1911365 w 2658139"/>
              <a:gd name="connsiteY60" fmla="*/ 2256999 h 5039833"/>
              <a:gd name="connsiteX61" fmla="*/ 1911365 w 2658139"/>
              <a:gd name="connsiteY61" fmla="*/ 2184991 h 5039833"/>
              <a:gd name="connsiteX62" fmla="*/ 1913860 w 2658139"/>
              <a:gd name="connsiteY62" fmla="*/ 2062717 h 5039833"/>
              <a:gd name="connsiteX63" fmla="*/ 1935125 w 2658139"/>
              <a:gd name="connsiteY63" fmla="*/ 2030819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77655 w 2658139"/>
              <a:gd name="connsiteY76" fmla="*/ 0 h 5039833"/>
              <a:gd name="connsiteX77" fmla="*/ 1977655 w 2658139"/>
              <a:gd name="connsiteY77" fmla="*/ 0 h 5039833"/>
              <a:gd name="connsiteX78" fmla="*/ 1983373 w 2658139"/>
              <a:gd name="connsiteY78" fmla="*/ 24751 h 5039833"/>
              <a:gd name="connsiteX79" fmla="*/ 1983373 w 2658139"/>
              <a:gd name="connsiteY79" fmla="*/ 96759 h 5039833"/>
              <a:gd name="connsiteX80" fmla="*/ 2062716 w 2658139"/>
              <a:gd name="connsiteY80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711841 w 2658139"/>
              <a:gd name="connsiteY57" fmla="*/ 2190307 h 5039833"/>
              <a:gd name="connsiteX58" fmla="*/ 1765004 w 2658139"/>
              <a:gd name="connsiteY58" fmla="*/ 2264735 h 5039833"/>
              <a:gd name="connsiteX59" fmla="*/ 1765004 w 2658139"/>
              <a:gd name="connsiteY59" fmla="*/ 2264735 h 5039833"/>
              <a:gd name="connsiteX60" fmla="*/ 1911365 w 2658139"/>
              <a:gd name="connsiteY60" fmla="*/ 2256999 h 5039833"/>
              <a:gd name="connsiteX61" fmla="*/ 1911365 w 2658139"/>
              <a:gd name="connsiteY61" fmla="*/ 2184991 h 5039833"/>
              <a:gd name="connsiteX62" fmla="*/ 1913860 w 2658139"/>
              <a:gd name="connsiteY62" fmla="*/ 2062717 h 5039833"/>
              <a:gd name="connsiteX63" fmla="*/ 1935125 w 2658139"/>
              <a:gd name="connsiteY63" fmla="*/ 2030819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77655 w 2658139"/>
              <a:gd name="connsiteY76" fmla="*/ 0 h 5039833"/>
              <a:gd name="connsiteX77" fmla="*/ 1977655 w 2658139"/>
              <a:gd name="connsiteY77" fmla="*/ 0 h 5039833"/>
              <a:gd name="connsiteX78" fmla="*/ 1983373 w 2658139"/>
              <a:gd name="connsiteY78" fmla="*/ 24751 h 5039833"/>
              <a:gd name="connsiteX79" fmla="*/ 1911365 w 2658139"/>
              <a:gd name="connsiteY79" fmla="*/ 96759 h 5039833"/>
              <a:gd name="connsiteX80" fmla="*/ 2062716 w 2658139"/>
              <a:gd name="connsiteY80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711841 w 2658139"/>
              <a:gd name="connsiteY57" fmla="*/ 2190307 h 5039833"/>
              <a:gd name="connsiteX58" fmla="*/ 1765004 w 2658139"/>
              <a:gd name="connsiteY58" fmla="*/ 2264735 h 5039833"/>
              <a:gd name="connsiteX59" fmla="*/ 1765004 w 2658139"/>
              <a:gd name="connsiteY59" fmla="*/ 2264735 h 5039833"/>
              <a:gd name="connsiteX60" fmla="*/ 1911365 w 2658139"/>
              <a:gd name="connsiteY60" fmla="*/ 2256999 h 5039833"/>
              <a:gd name="connsiteX61" fmla="*/ 1911365 w 2658139"/>
              <a:gd name="connsiteY61" fmla="*/ 2184991 h 5039833"/>
              <a:gd name="connsiteX62" fmla="*/ 1913860 w 2658139"/>
              <a:gd name="connsiteY62" fmla="*/ 2062717 h 5039833"/>
              <a:gd name="connsiteX63" fmla="*/ 1935125 w 2658139"/>
              <a:gd name="connsiteY63" fmla="*/ 2030819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77655 w 2658139"/>
              <a:gd name="connsiteY76" fmla="*/ 0 h 5039833"/>
              <a:gd name="connsiteX77" fmla="*/ 1977655 w 2658139"/>
              <a:gd name="connsiteY77" fmla="*/ 0 h 5039833"/>
              <a:gd name="connsiteX78" fmla="*/ 1911365 w 2658139"/>
              <a:gd name="connsiteY78" fmla="*/ 24751 h 5039833"/>
              <a:gd name="connsiteX79" fmla="*/ 1911365 w 2658139"/>
              <a:gd name="connsiteY79" fmla="*/ 96759 h 5039833"/>
              <a:gd name="connsiteX80" fmla="*/ 2062716 w 2658139"/>
              <a:gd name="connsiteY80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711841 w 2658139"/>
              <a:gd name="connsiteY57" fmla="*/ 2190307 h 5039833"/>
              <a:gd name="connsiteX58" fmla="*/ 1765004 w 2658139"/>
              <a:gd name="connsiteY58" fmla="*/ 2264735 h 5039833"/>
              <a:gd name="connsiteX59" fmla="*/ 1765004 w 2658139"/>
              <a:gd name="connsiteY59" fmla="*/ 2264735 h 5039833"/>
              <a:gd name="connsiteX60" fmla="*/ 1911365 w 2658139"/>
              <a:gd name="connsiteY60" fmla="*/ 2256999 h 5039833"/>
              <a:gd name="connsiteX61" fmla="*/ 1911365 w 2658139"/>
              <a:gd name="connsiteY61" fmla="*/ 2184991 h 5039833"/>
              <a:gd name="connsiteX62" fmla="*/ 1913860 w 2658139"/>
              <a:gd name="connsiteY62" fmla="*/ 2062717 h 5039833"/>
              <a:gd name="connsiteX63" fmla="*/ 1935125 w 2658139"/>
              <a:gd name="connsiteY63" fmla="*/ 2030819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77655 w 2658139"/>
              <a:gd name="connsiteY76" fmla="*/ 0 h 5039833"/>
              <a:gd name="connsiteX77" fmla="*/ 1983373 w 2658139"/>
              <a:gd name="connsiteY77" fmla="*/ 24751 h 5039833"/>
              <a:gd name="connsiteX78" fmla="*/ 1911365 w 2658139"/>
              <a:gd name="connsiteY78" fmla="*/ 24751 h 5039833"/>
              <a:gd name="connsiteX79" fmla="*/ 1911365 w 2658139"/>
              <a:gd name="connsiteY79" fmla="*/ 96759 h 5039833"/>
              <a:gd name="connsiteX80" fmla="*/ 2062716 w 2658139"/>
              <a:gd name="connsiteY80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711841 w 2658139"/>
              <a:gd name="connsiteY57" fmla="*/ 2190307 h 5039833"/>
              <a:gd name="connsiteX58" fmla="*/ 1765004 w 2658139"/>
              <a:gd name="connsiteY58" fmla="*/ 2264735 h 5039833"/>
              <a:gd name="connsiteX59" fmla="*/ 1765004 w 2658139"/>
              <a:gd name="connsiteY59" fmla="*/ 2264735 h 5039833"/>
              <a:gd name="connsiteX60" fmla="*/ 1911365 w 2658139"/>
              <a:gd name="connsiteY60" fmla="*/ 2256999 h 5039833"/>
              <a:gd name="connsiteX61" fmla="*/ 1911365 w 2658139"/>
              <a:gd name="connsiteY61" fmla="*/ 2184991 h 5039833"/>
              <a:gd name="connsiteX62" fmla="*/ 1913860 w 2658139"/>
              <a:gd name="connsiteY62" fmla="*/ 2062717 h 5039833"/>
              <a:gd name="connsiteX63" fmla="*/ 1935125 w 2658139"/>
              <a:gd name="connsiteY63" fmla="*/ 2030819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77655 w 2658139"/>
              <a:gd name="connsiteY76" fmla="*/ 0 h 5039833"/>
              <a:gd name="connsiteX77" fmla="*/ 1983373 w 2658139"/>
              <a:gd name="connsiteY77" fmla="*/ 24751 h 5039833"/>
              <a:gd name="connsiteX78" fmla="*/ 1911365 w 2658139"/>
              <a:gd name="connsiteY78" fmla="*/ 24751 h 5039833"/>
              <a:gd name="connsiteX79" fmla="*/ 1911365 w 2658139"/>
              <a:gd name="connsiteY79" fmla="*/ 96759 h 5039833"/>
              <a:gd name="connsiteX80" fmla="*/ 2062716 w 2658139"/>
              <a:gd name="connsiteY80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711841 w 2658139"/>
              <a:gd name="connsiteY57" fmla="*/ 2190307 h 5039833"/>
              <a:gd name="connsiteX58" fmla="*/ 1765004 w 2658139"/>
              <a:gd name="connsiteY58" fmla="*/ 2264735 h 5039833"/>
              <a:gd name="connsiteX59" fmla="*/ 1765004 w 2658139"/>
              <a:gd name="connsiteY59" fmla="*/ 2264735 h 5039833"/>
              <a:gd name="connsiteX60" fmla="*/ 1911365 w 2658139"/>
              <a:gd name="connsiteY60" fmla="*/ 2256999 h 5039833"/>
              <a:gd name="connsiteX61" fmla="*/ 1911365 w 2658139"/>
              <a:gd name="connsiteY61" fmla="*/ 2184991 h 5039833"/>
              <a:gd name="connsiteX62" fmla="*/ 1913860 w 2658139"/>
              <a:gd name="connsiteY62" fmla="*/ 2062717 h 5039833"/>
              <a:gd name="connsiteX63" fmla="*/ 1935125 w 2658139"/>
              <a:gd name="connsiteY63" fmla="*/ 2030819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77655 w 2658139"/>
              <a:gd name="connsiteY76" fmla="*/ 0 h 5039833"/>
              <a:gd name="connsiteX77" fmla="*/ 1983373 w 2658139"/>
              <a:gd name="connsiteY77" fmla="*/ 24751 h 5039833"/>
              <a:gd name="connsiteX78" fmla="*/ 1911365 w 2658139"/>
              <a:gd name="connsiteY78" fmla="*/ 24751 h 5039833"/>
              <a:gd name="connsiteX79" fmla="*/ 1911365 w 2658139"/>
              <a:gd name="connsiteY79" fmla="*/ 96759 h 5039833"/>
              <a:gd name="connsiteX80" fmla="*/ 2062716 w 2658139"/>
              <a:gd name="connsiteY80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711841 w 2658139"/>
              <a:gd name="connsiteY57" fmla="*/ 2190307 h 5039833"/>
              <a:gd name="connsiteX58" fmla="*/ 1765004 w 2658139"/>
              <a:gd name="connsiteY58" fmla="*/ 2264735 h 5039833"/>
              <a:gd name="connsiteX59" fmla="*/ 1765004 w 2658139"/>
              <a:gd name="connsiteY59" fmla="*/ 2264735 h 5039833"/>
              <a:gd name="connsiteX60" fmla="*/ 1911365 w 2658139"/>
              <a:gd name="connsiteY60" fmla="*/ 2256999 h 5039833"/>
              <a:gd name="connsiteX61" fmla="*/ 1911365 w 2658139"/>
              <a:gd name="connsiteY61" fmla="*/ 2184991 h 5039833"/>
              <a:gd name="connsiteX62" fmla="*/ 1913860 w 2658139"/>
              <a:gd name="connsiteY62" fmla="*/ 2062717 h 5039833"/>
              <a:gd name="connsiteX63" fmla="*/ 1935125 w 2658139"/>
              <a:gd name="connsiteY63" fmla="*/ 2030819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77655 w 2658139"/>
              <a:gd name="connsiteY76" fmla="*/ 0 h 5039833"/>
              <a:gd name="connsiteX77" fmla="*/ 1983373 w 2658139"/>
              <a:gd name="connsiteY77" fmla="*/ 24751 h 5039833"/>
              <a:gd name="connsiteX78" fmla="*/ 1911365 w 2658139"/>
              <a:gd name="connsiteY78" fmla="*/ 24751 h 5039833"/>
              <a:gd name="connsiteX79" fmla="*/ 1911365 w 2658139"/>
              <a:gd name="connsiteY79" fmla="*/ 96759 h 5039833"/>
              <a:gd name="connsiteX80" fmla="*/ 2062716 w 2658139"/>
              <a:gd name="connsiteY80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711841 w 2658139"/>
              <a:gd name="connsiteY57" fmla="*/ 2190307 h 5039833"/>
              <a:gd name="connsiteX58" fmla="*/ 1765004 w 2658139"/>
              <a:gd name="connsiteY58" fmla="*/ 2264735 h 5039833"/>
              <a:gd name="connsiteX59" fmla="*/ 1765004 w 2658139"/>
              <a:gd name="connsiteY59" fmla="*/ 2264735 h 5039833"/>
              <a:gd name="connsiteX60" fmla="*/ 1911365 w 2658139"/>
              <a:gd name="connsiteY60" fmla="*/ 2256999 h 5039833"/>
              <a:gd name="connsiteX61" fmla="*/ 1911365 w 2658139"/>
              <a:gd name="connsiteY61" fmla="*/ 2184991 h 5039833"/>
              <a:gd name="connsiteX62" fmla="*/ 1913860 w 2658139"/>
              <a:gd name="connsiteY62" fmla="*/ 2062717 h 5039833"/>
              <a:gd name="connsiteX63" fmla="*/ 1935125 w 2658139"/>
              <a:gd name="connsiteY63" fmla="*/ 2030819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77655 w 2658139"/>
              <a:gd name="connsiteY76" fmla="*/ 0 h 5039833"/>
              <a:gd name="connsiteX77" fmla="*/ 1911365 w 2658139"/>
              <a:gd name="connsiteY77" fmla="*/ 24751 h 5039833"/>
              <a:gd name="connsiteX78" fmla="*/ 1911365 w 2658139"/>
              <a:gd name="connsiteY78" fmla="*/ 96759 h 5039833"/>
              <a:gd name="connsiteX79" fmla="*/ 2062716 w 2658139"/>
              <a:gd name="connsiteY79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711841 w 2658139"/>
              <a:gd name="connsiteY57" fmla="*/ 2190307 h 5039833"/>
              <a:gd name="connsiteX58" fmla="*/ 1765004 w 2658139"/>
              <a:gd name="connsiteY58" fmla="*/ 2264735 h 5039833"/>
              <a:gd name="connsiteX59" fmla="*/ 1765004 w 2658139"/>
              <a:gd name="connsiteY59" fmla="*/ 2264735 h 5039833"/>
              <a:gd name="connsiteX60" fmla="*/ 1911365 w 2658139"/>
              <a:gd name="connsiteY60" fmla="*/ 2256999 h 5039833"/>
              <a:gd name="connsiteX61" fmla="*/ 1911365 w 2658139"/>
              <a:gd name="connsiteY61" fmla="*/ 2184991 h 5039833"/>
              <a:gd name="connsiteX62" fmla="*/ 1913860 w 2658139"/>
              <a:gd name="connsiteY62" fmla="*/ 2062717 h 5039833"/>
              <a:gd name="connsiteX63" fmla="*/ 1935125 w 2658139"/>
              <a:gd name="connsiteY63" fmla="*/ 2030819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83373 w 2658139"/>
              <a:gd name="connsiteY76" fmla="*/ 24751 h 5039833"/>
              <a:gd name="connsiteX77" fmla="*/ 1911365 w 2658139"/>
              <a:gd name="connsiteY77" fmla="*/ 24751 h 5039833"/>
              <a:gd name="connsiteX78" fmla="*/ 1911365 w 2658139"/>
              <a:gd name="connsiteY78" fmla="*/ 96759 h 5039833"/>
              <a:gd name="connsiteX79" fmla="*/ 2062716 w 2658139"/>
              <a:gd name="connsiteY79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2083 w 2658139"/>
              <a:gd name="connsiteY38" fmla="*/ 2838893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711841 w 2658139"/>
              <a:gd name="connsiteY57" fmla="*/ 2190307 h 5039833"/>
              <a:gd name="connsiteX58" fmla="*/ 1765004 w 2658139"/>
              <a:gd name="connsiteY58" fmla="*/ 2264735 h 5039833"/>
              <a:gd name="connsiteX59" fmla="*/ 1765004 w 2658139"/>
              <a:gd name="connsiteY59" fmla="*/ 2264735 h 5039833"/>
              <a:gd name="connsiteX60" fmla="*/ 1911365 w 2658139"/>
              <a:gd name="connsiteY60" fmla="*/ 2256999 h 5039833"/>
              <a:gd name="connsiteX61" fmla="*/ 1911365 w 2658139"/>
              <a:gd name="connsiteY61" fmla="*/ 2184991 h 5039833"/>
              <a:gd name="connsiteX62" fmla="*/ 1913860 w 2658139"/>
              <a:gd name="connsiteY62" fmla="*/ 2062717 h 5039833"/>
              <a:gd name="connsiteX63" fmla="*/ 1935125 w 2658139"/>
              <a:gd name="connsiteY63" fmla="*/ 2030819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11365 w 2658139"/>
              <a:gd name="connsiteY76" fmla="*/ 24751 h 5039833"/>
              <a:gd name="connsiteX77" fmla="*/ 1911365 w 2658139"/>
              <a:gd name="connsiteY77" fmla="*/ 96759 h 5039833"/>
              <a:gd name="connsiteX78" fmla="*/ 2062716 w 2658139"/>
              <a:gd name="connsiteY78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24493 w 2658139"/>
              <a:gd name="connsiteY40" fmla="*/ 2732568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711841 w 2658139"/>
              <a:gd name="connsiteY57" fmla="*/ 2190307 h 5039833"/>
              <a:gd name="connsiteX58" fmla="*/ 1765004 w 2658139"/>
              <a:gd name="connsiteY58" fmla="*/ 2264735 h 5039833"/>
              <a:gd name="connsiteX59" fmla="*/ 1765004 w 2658139"/>
              <a:gd name="connsiteY59" fmla="*/ 2264735 h 5039833"/>
              <a:gd name="connsiteX60" fmla="*/ 1911365 w 2658139"/>
              <a:gd name="connsiteY60" fmla="*/ 2256999 h 5039833"/>
              <a:gd name="connsiteX61" fmla="*/ 1911365 w 2658139"/>
              <a:gd name="connsiteY61" fmla="*/ 2184991 h 5039833"/>
              <a:gd name="connsiteX62" fmla="*/ 1913860 w 2658139"/>
              <a:gd name="connsiteY62" fmla="*/ 2062717 h 5039833"/>
              <a:gd name="connsiteX63" fmla="*/ 1935125 w 2658139"/>
              <a:gd name="connsiteY63" fmla="*/ 2030819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11365 w 2658139"/>
              <a:gd name="connsiteY76" fmla="*/ 24751 h 5039833"/>
              <a:gd name="connsiteX77" fmla="*/ 1911365 w 2658139"/>
              <a:gd name="connsiteY77" fmla="*/ 96759 h 5039833"/>
              <a:gd name="connsiteX78" fmla="*/ 2062716 w 2658139"/>
              <a:gd name="connsiteY78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83373 w 2658139"/>
              <a:gd name="connsiteY40" fmla="*/ 2761055 h 5039833"/>
              <a:gd name="connsiteX41" fmla="*/ 1903228 w 2658139"/>
              <a:gd name="connsiteY41" fmla="*/ 2647507 h 5039833"/>
              <a:gd name="connsiteX42" fmla="*/ 1839357 w 2658139"/>
              <a:gd name="connsiteY42" fmla="*/ 2617039 h 5039833"/>
              <a:gd name="connsiteX43" fmla="*/ 1754372 w 2658139"/>
              <a:gd name="connsiteY43" fmla="*/ 2679405 h 5039833"/>
              <a:gd name="connsiteX44" fmla="*/ 1679944 w 2658139"/>
              <a:gd name="connsiteY44" fmla="*/ 2690038 h 5039833"/>
              <a:gd name="connsiteX45" fmla="*/ 1573618 w 2658139"/>
              <a:gd name="connsiteY45" fmla="*/ 2668772 h 5039833"/>
              <a:gd name="connsiteX46" fmla="*/ 1488558 w 2658139"/>
              <a:gd name="connsiteY46" fmla="*/ 2647507 h 5039833"/>
              <a:gd name="connsiteX47" fmla="*/ 1488558 w 2658139"/>
              <a:gd name="connsiteY47" fmla="*/ 2647507 h 5039833"/>
              <a:gd name="connsiteX48" fmla="*/ 1477925 w 2658139"/>
              <a:gd name="connsiteY48" fmla="*/ 2498651 h 5039833"/>
              <a:gd name="connsiteX49" fmla="*/ 1562986 w 2658139"/>
              <a:gd name="connsiteY49" fmla="*/ 2445489 h 5039833"/>
              <a:gd name="connsiteX50" fmla="*/ 1637414 w 2658139"/>
              <a:gd name="connsiteY50" fmla="*/ 2402958 h 5039833"/>
              <a:gd name="connsiteX51" fmla="*/ 1648046 w 2658139"/>
              <a:gd name="connsiteY51" fmla="*/ 2339163 h 5039833"/>
              <a:gd name="connsiteX52" fmla="*/ 1648046 w 2658139"/>
              <a:gd name="connsiteY52" fmla="*/ 2339163 h 5039833"/>
              <a:gd name="connsiteX53" fmla="*/ 1584251 w 2658139"/>
              <a:gd name="connsiteY53" fmla="*/ 2200940 h 5039833"/>
              <a:gd name="connsiteX54" fmla="*/ 1584251 w 2658139"/>
              <a:gd name="connsiteY54" fmla="*/ 2200940 h 5039833"/>
              <a:gd name="connsiteX55" fmla="*/ 1584251 w 2658139"/>
              <a:gd name="connsiteY55" fmla="*/ 2094614 h 5039833"/>
              <a:gd name="connsiteX56" fmla="*/ 1616148 w 2658139"/>
              <a:gd name="connsiteY56" fmla="*/ 2083982 h 5039833"/>
              <a:gd name="connsiteX57" fmla="*/ 1711841 w 2658139"/>
              <a:gd name="connsiteY57" fmla="*/ 2190307 h 5039833"/>
              <a:gd name="connsiteX58" fmla="*/ 1765004 w 2658139"/>
              <a:gd name="connsiteY58" fmla="*/ 2264735 h 5039833"/>
              <a:gd name="connsiteX59" fmla="*/ 1765004 w 2658139"/>
              <a:gd name="connsiteY59" fmla="*/ 2264735 h 5039833"/>
              <a:gd name="connsiteX60" fmla="*/ 1911365 w 2658139"/>
              <a:gd name="connsiteY60" fmla="*/ 2256999 h 5039833"/>
              <a:gd name="connsiteX61" fmla="*/ 1911365 w 2658139"/>
              <a:gd name="connsiteY61" fmla="*/ 2184991 h 5039833"/>
              <a:gd name="connsiteX62" fmla="*/ 1913860 w 2658139"/>
              <a:gd name="connsiteY62" fmla="*/ 2062717 h 5039833"/>
              <a:gd name="connsiteX63" fmla="*/ 1935125 w 2658139"/>
              <a:gd name="connsiteY63" fmla="*/ 2030819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11365 w 2658139"/>
              <a:gd name="connsiteY76" fmla="*/ 24751 h 5039833"/>
              <a:gd name="connsiteX77" fmla="*/ 1911365 w 2658139"/>
              <a:gd name="connsiteY77" fmla="*/ 96759 h 5039833"/>
              <a:gd name="connsiteX78" fmla="*/ 2062716 w 2658139"/>
              <a:gd name="connsiteY78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11365 w 2658139"/>
              <a:gd name="connsiteY60" fmla="*/ 2184991 h 5039833"/>
              <a:gd name="connsiteX61" fmla="*/ 1913860 w 2658139"/>
              <a:gd name="connsiteY61" fmla="*/ 2062717 h 5039833"/>
              <a:gd name="connsiteX62" fmla="*/ 1935125 w 2658139"/>
              <a:gd name="connsiteY62" fmla="*/ 2030819 h 5039833"/>
              <a:gd name="connsiteX63" fmla="*/ 2062716 w 2658139"/>
              <a:gd name="connsiteY63" fmla="*/ 1967024 h 5039833"/>
              <a:gd name="connsiteX64" fmla="*/ 2307265 w 2658139"/>
              <a:gd name="connsiteY64" fmla="*/ 1839433 h 5039833"/>
              <a:gd name="connsiteX65" fmla="*/ 2445488 w 2658139"/>
              <a:gd name="connsiteY65" fmla="*/ 1701210 h 5039833"/>
              <a:gd name="connsiteX66" fmla="*/ 2562446 w 2658139"/>
              <a:gd name="connsiteY66" fmla="*/ 1520456 h 5039833"/>
              <a:gd name="connsiteX67" fmla="*/ 2636874 w 2658139"/>
              <a:gd name="connsiteY67" fmla="*/ 1382233 h 5039833"/>
              <a:gd name="connsiteX68" fmla="*/ 2658139 w 2658139"/>
              <a:gd name="connsiteY68" fmla="*/ 1222744 h 5039833"/>
              <a:gd name="connsiteX69" fmla="*/ 2573079 w 2658139"/>
              <a:gd name="connsiteY69" fmla="*/ 1031358 h 5039833"/>
              <a:gd name="connsiteX70" fmla="*/ 2402958 w 2658139"/>
              <a:gd name="connsiteY70" fmla="*/ 776177 h 5039833"/>
              <a:gd name="connsiteX71" fmla="*/ 2286000 w 2658139"/>
              <a:gd name="connsiteY71" fmla="*/ 552893 h 5039833"/>
              <a:gd name="connsiteX72" fmla="*/ 2169041 w 2658139"/>
              <a:gd name="connsiteY72" fmla="*/ 318977 h 5039833"/>
              <a:gd name="connsiteX73" fmla="*/ 2052083 w 2658139"/>
              <a:gd name="connsiteY73" fmla="*/ 116958 h 5039833"/>
              <a:gd name="connsiteX74" fmla="*/ 1977655 w 2658139"/>
              <a:gd name="connsiteY74" fmla="*/ 0 h 5039833"/>
              <a:gd name="connsiteX75" fmla="*/ 1911365 w 2658139"/>
              <a:gd name="connsiteY75" fmla="*/ 24751 h 5039833"/>
              <a:gd name="connsiteX76" fmla="*/ 1911365 w 2658139"/>
              <a:gd name="connsiteY76" fmla="*/ 96759 h 5039833"/>
              <a:gd name="connsiteX77" fmla="*/ 2062716 w 2658139"/>
              <a:gd name="connsiteY77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11365 w 2658139"/>
              <a:gd name="connsiteY60" fmla="*/ 2184991 h 5039833"/>
              <a:gd name="connsiteX61" fmla="*/ 1913860 w 2658139"/>
              <a:gd name="connsiteY61" fmla="*/ 2062717 h 5039833"/>
              <a:gd name="connsiteX62" fmla="*/ 1935125 w 2658139"/>
              <a:gd name="connsiteY62" fmla="*/ 2030819 h 5039833"/>
              <a:gd name="connsiteX63" fmla="*/ 2062716 w 2658139"/>
              <a:gd name="connsiteY63" fmla="*/ 1967024 h 5039833"/>
              <a:gd name="connsiteX64" fmla="*/ 2307265 w 2658139"/>
              <a:gd name="connsiteY64" fmla="*/ 1839433 h 5039833"/>
              <a:gd name="connsiteX65" fmla="*/ 2445488 w 2658139"/>
              <a:gd name="connsiteY65" fmla="*/ 1701210 h 5039833"/>
              <a:gd name="connsiteX66" fmla="*/ 2562446 w 2658139"/>
              <a:gd name="connsiteY66" fmla="*/ 1520456 h 5039833"/>
              <a:gd name="connsiteX67" fmla="*/ 2636874 w 2658139"/>
              <a:gd name="connsiteY67" fmla="*/ 1382233 h 5039833"/>
              <a:gd name="connsiteX68" fmla="*/ 2658139 w 2658139"/>
              <a:gd name="connsiteY68" fmla="*/ 1222744 h 5039833"/>
              <a:gd name="connsiteX69" fmla="*/ 2573079 w 2658139"/>
              <a:gd name="connsiteY69" fmla="*/ 1031358 h 5039833"/>
              <a:gd name="connsiteX70" fmla="*/ 2402958 w 2658139"/>
              <a:gd name="connsiteY70" fmla="*/ 776177 h 5039833"/>
              <a:gd name="connsiteX71" fmla="*/ 2286000 w 2658139"/>
              <a:gd name="connsiteY71" fmla="*/ 552893 h 5039833"/>
              <a:gd name="connsiteX72" fmla="*/ 2169041 w 2658139"/>
              <a:gd name="connsiteY72" fmla="*/ 318977 h 5039833"/>
              <a:gd name="connsiteX73" fmla="*/ 2052083 w 2658139"/>
              <a:gd name="connsiteY73" fmla="*/ 116958 h 5039833"/>
              <a:gd name="connsiteX74" fmla="*/ 1977655 w 2658139"/>
              <a:gd name="connsiteY74" fmla="*/ 0 h 5039833"/>
              <a:gd name="connsiteX75" fmla="*/ 1911365 w 2658139"/>
              <a:gd name="connsiteY75" fmla="*/ 24751 h 5039833"/>
              <a:gd name="connsiteX76" fmla="*/ 1911365 w 2658139"/>
              <a:gd name="connsiteY76" fmla="*/ 96759 h 5039833"/>
              <a:gd name="connsiteX77" fmla="*/ 2062716 w 2658139"/>
              <a:gd name="connsiteY77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11365 w 2658139"/>
              <a:gd name="connsiteY60" fmla="*/ 2184991 h 5039833"/>
              <a:gd name="connsiteX61" fmla="*/ 1913860 w 2658139"/>
              <a:gd name="connsiteY61" fmla="*/ 2062717 h 5039833"/>
              <a:gd name="connsiteX62" fmla="*/ 1935125 w 2658139"/>
              <a:gd name="connsiteY62" fmla="*/ 2030819 h 5039833"/>
              <a:gd name="connsiteX63" fmla="*/ 2062716 w 2658139"/>
              <a:gd name="connsiteY63" fmla="*/ 1967024 h 5039833"/>
              <a:gd name="connsiteX64" fmla="*/ 2307265 w 2658139"/>
              <a:gd name="connsiteY64" fmla="*/ 1839433 h 5039833"/>
              <a:gd name="connsiteX65" fmla="*/ 2445488 w 2658139"/>
              <a:gd name="connsiteY65" fmla="*/ 1701210 h 5039833"/>
              <a:gd name="connsiteX66" fmla="*/ 2562446 w 2658139"/>
              <a:gd name="connsiteY66" fmla="*/ 1520456 h 5039833"/>
              <a:gd name="connsiteX67" fmla="*/ 2636874 w 2658139"/>
              <a:gd name="connsiteY67" fmla="*/ 1382233 h 5039833"/>
              <a:gd name="connsiteX68" fmla="*/ 2658139 w 2658139"/>
              <a:gd name="connsiteY68" fmla="*/ 1222744 h 5039833"/>
              <a:gd name="connsiteX69" fmla="*/ 2573079 w 2658139"/>
              <a:gd name="connsiteY69" fmla="*/ 1031358 h 5039833"/>
              <a:gd name="connsiteX70" fmla="*/ 2402958 w 2658139"/>
              <a:gd name="connsiteY70" fmla="*/ 776177 h 5039833"/>
              <a:gd name="connsiteX71" fmla="*/ 2286000 w 2658139"/>
              <a:gd name="connsiteY71" fmla="*/ 552893 h 5039833"/>
              <a:gd name="connsiteX72" fmla="*/ 2169041 w 2658139"/>
              <a:gd name="connsiteY72" fmla="*/ 318977 h 5039833"/>
              <a:gd name="connsiteX73" fmla="*/ 2052083 w 2658139"/>
              <a:gd name="connsiteY73" fmla="*/ 116958 h 5039833"/>
              <a:gd name="connsiteX74" fmla="*/ 1977655 w 2658139"/>
              <a:gd name="connsiteY74" fmla="*/ 0 h 5039833"/>
              <a:gd name="connsiteX75" fmla="*/ 1911365 w 2658139"/>
              <a:gd name="connsiteY75" fmla="*/ 24751 h 5039833"/>
              <a:gd name="connsiteX76" fmla="*/ 1911365 w 2658139"/>
              <a:gd name="connsiteY76" fmla="*/ 96759 h 5039833"/>
              <a:gd name="connsiteX77" fmla="*/ 2062716 w 2658139"/>
              <a:gd name="connsiteY77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11365 w 2658139"/>
              <a:gd name="connsiteY60" fmla="*/ 2184991 h 5039833"/>
              <a:gd name="connsiteX61" fmla="*/ 1913860 w 2658139"/>
              <a:gd name="connsiteY61" fmla="*/ 2062717 h 5039833"/>
              <a:gd name="connsiteX62" fmla="*/ 1839357 w 2658139"/>
              <a:gd name="connsiteY62" fmla="*/ 2112983 h 5039833"/>
              <a:gd name="connsiteX63" fmla="*/ 2062716 w 2658139"/>
              <a:gd name="connsiteY63" fmla="*/ 1967024 h 5039833"/>
              <a:gd name="connsiteX64" fmla="*/ 2307265 w 2658139"/>
              <a:gd name="connsiteY64" fmla="*/ 1839433 h 5039833"/>
              <a:gd name="connsiteX65" fmla="*/ 2445488 w 2658139"/>
              <a:gd name="connsiteY65" fmla="*/ 1701210 h 5039833"/>
              <a:gd name="connsiteX66" fmla="*/ 2562446 w 2658139"/>
              <a:gd name="connsiteY66" fmla="*/ 1520456 h 5039833"/>
              <a:gd name="connsiteX67" fmla="*/ 2636874 w 2658139"/>
              <a:gd name="connsiteY67" fmla="*/ 1382233 h 5039833"/>
              <a:gd name="connsiteX68" fmla="*/ 2658139 w 2658139"/>
              <a:gd name="connsiteY68" fmla="*/ 1222744 h 5039833"/>
              <a:gd name="connsiteX69" fmla="*/ 2573079 w 2658139"/>
              <a:gd name="connsiteY69" fmla="*/ 1031358 h 5039833"/>
              <a:gd name="connsiteX70" fmla="*/ 2402958 w 2658139"/>
              <a:gd name="connsiteY70" fmla="*/ 776177 h 5039833"/>
              <a:gd name="connsiteX71" fmla="*/ 2286000 w 2658139"/>
              <a:gd name="connsiteY71" fmla="*/ 552893 h 5039833"/>
              <a:gd name="connsiteX72" fmla="*/ 2169041 w 2658139"/>
              <a:gd name="connsiteY72" fmla="*/ 318977 h 5039833"/>
              <a:gd name="connsiteX73" fmla="*/ 2052083 w 2658139"/>
              <a:gd name="connsiteY73" fmla="*/ 116958 h 5039833"/>
              <a:gd name="connsiteX74" fmla="*/ 1977655 w 2658139"/>
              <a:gd name="connsiteY74" fmla="*/ 0 h 5039833"/>
              <a:gd name="connsiteX75" fmla="*/ 1911365 w 2658139"/>
              <a:gd name="connsiteY75" fmla="*/ 24751 h 5039833"/>
              <a:gd name="connsiteX76" fmla="*/ 1911365 w 2658139"/>
              <a:gd name="connsiteY76" fmla="*/ 96759 h 5039833"/>
              <a:gd name="connsiteX77" fmla="*/ 2062716 w 2658139"/>
              <a:gd name="connsiteY77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11365 w 2658139"/>
              <a:gd name="connsiteY60" fmla="*/ 2184991 h 5039833"/>
              <a:gd name="connsiteX61" fmla="*/ 1911365 w 2658139"/>
              <a:gd name="connsiteY61" fmla="*/ 2112983 h 5039833"/>
              <a:gd name="connsiteX62" fmla="*/ 1839357 w 2658139"/>
              <a:gd name="connsiteY62" fmla="*/ 2112983 h 5039833"/>
              <a:gd name="connsiteX63" fmla="*/ 2062716 w 2658139"/>
              <a:gd name="connsiteY63" fmla="*/ 1967024 h 5039833"/>
              <a:gd name="connsiteX64" fmla="*/ 2307265 w 2658139"/>
              <a:gd name="connsiteY64" fmla="*/ 1839433 h 5039833"/>
              <a:gd name="connsiteX65" fmla="*/ 2445488 w 2658139"/>
              <a:gd name="connsiteY65" fmla="*/ 1701210 h 5039833"/>
              <a:gd name="connsiteX66" fmla="*/ 2562446 w 2658139"/>
              <a:gd name="connsiteY66" fmla="*/ 1520456 h 5039833"/>
              <a:gd name="connsiteX67" fmla="*/ 2636874 w 2658139"/>
              <a:gd name="connsiteY67" fmla="*/ 1382233 h 5039833"/>
              <a:gd name="connsiteX68" fmla="*/ 2658139 w 2658139"/>
              <a:gd name="connsiteY68" fmla="*/ 1222744 h 5039833"/>
              <a:gd name="connsiteX69" fmla="*/ 2573079 w 2658139"/>
              <a:gd name="connsiteY69" fmla="*/ 1031358 h 5039833"/>
              <a:gd name="connsiteX70" fmla="*/ 2402958 w 2658139"/>
              <a:gd name="connsiteY70" fmla="*/ 776177 h 5039833"/>
              <a:gd name="connsiteX71" fmla="*/ 2286000 w 2658139"/>
              <a:gd name="connsiteY71" fmla="*/ 552893 h 5039833"/>
              <a:gd name="connsiteX72" fmla="*/ 2169041 w 2658139"/>
              <a:gd name="connsiteY72" fmla="*/ 318977 h 5039833"/>
              <a:gd name="connsiteX73" fmla="*/ 2052083 w 2658139"/>
              <a:gd name="connsiteY73" fmla="*/ 116958 h 5039833"/>
              <a:gd name="connsiteX74" fmla="*/ 1977655 w 2658139"/>
              <a:gd name="connsiteY74" fmla="*/ 0 h 5039833"/>
              <a:gd name="connsiteX75" fmla="*/ 1911365 w 2658139"/>
              <a:gd name="connsiteY75" fmla="*/ 24751 h 5039833"/>
              <a:gd name="connsiteX76" fmla="*/ 1911365 w 2658139"/>
              <a:gd name="connsiteY76" fmla="*/ 96759 h 5039833"/>
              <a:gd name="connsiteX77" fmla="*/ 2062716 w 2658139"/>
              <a:gd name="connsiteY77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83373 w 2658139"/>
              <a:gd name="connsiteY60" fmla="*/ 2184991 h 5039833"/>
              <a:gd name="connsiteX61" fmla="*/ 1911365 w 2658139"/>
              <a:gd name="connsiteY61" fmla="*/ 2112983 h 5039833"/>
              <a:gd name="connsiteX62" fmla="*/ 1839357 w 2658139"/>
              <a:gd name="connsiteY62" fmla="*/ 2112983 h 5039833"/>
              <a:gd name="connsiteX63" fmla="*/ 2062716 w 2658139"/>
              <a:gd name="connsiteY63" fmla="*/ 1967024 h 5039833"/>
              <a:gd name="connsiteX64" fmla="*/ 2307265 w 2658139"/>
              <a:gd name="connsiteY64" fmla="*/ 1839433 h 5039833"/>
              <a:gd name="connsiteX65" fmla="*/ 2445488 w 2658139"/>
              <a:gd name="connsiteY65" fmla="*/ 1701210 h 5039833"/>
              <a:gd name="connsiteX66" fmla="*/ 2562446 w 2658139"/>
              <a:gd name="connsiteY66" fmla="*/ 1520456 h 5039833"/>
              <a:gd name="connsiteX67" fmla="*/ 2636874 w 2658139"/>
              <a:gd name="connsiteY67" fmla="*/ 1382233 h 5039833"/>
              <a:gd name="connsiteX68" fmla="*/ 2658139 w 2658139"/>
              <a:gd name="connsiteY68" fmla="*/ 1222744 h 5039833"/>
              <a:gd name="connsiteX69" fmla="*/ 2573079 w 2658139"/>
              <a:gd name="connsiteY69" fmla="*/ 1031358 h 5039833"/>
              <a:gd name="connsiteX70" fmla="*/ 2402958 w 2658139"/>
              <a:gd name="connsiteY70" fmla="*/ 776177 h 5039833"/>
              <a:gd name="connsiteX71" fmla="*/ 2286000 w 2658139"/>
              <a:gd name="connsiteY71" fmla="*/ 552893 h 5039833"/>
              <a:gd name="connsiteX72" fmla="*/ 2169041 w 2658139"/>
              <a:gd name="connsiteY72" fmla="*/ 318977 h 5039833"/>
              <a:gd name="connsiteX73" fmla="*/ 2052083 w 2658139"/>
              <a:gd name="connsiteY73" fmla="*/ 116958 h 5039833"/>
              <a:gd name="connsiteX74" fmla="*/ 1977655 w 2658139"/>
              <a:gd name="connsiteY74" fmla="*/ 0 h 5039833"/>
              <a:gd name="connsiteX75" fmla="*/ 1911365 w 2658139"/>
              <a:gd name="connsiteY75" fmla="*/ 24751 h 5039833"/>
              <a:gd name="connsiteX76" fmla="*/ 1911365 w 2658139"/>
              <a:gd name="connsiteY76" fmla="*/ 96759 h 5039833"/>
              <a:gd name="connsiteX77" fmla="*/ 2062716 w 2658139"/>
              <a:gd name="connsiteY77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83373 w 2658139"/>
              <a:gd name="connsiteY60" fmla="*/ 2184991 h 5039833"/>
              <a:gd name="connsiteX61" fmla="*/ 1911365 w 2658139"/>
              <a:gd name="connsiteY61" fmla="*/ 2112983 h 5039833"/>
              <a:gd name="connsiteX62" fmla="*/ 1839357 w 2658139"/>
              <a:gd name="connsiteY62" fmla="*/ 2112983 h 5039833"/>
              <a:gd name="connsiteX63" fmla="*/ 2062716 w 2658139"/>
              <a:gd name="connsiteY63" fmla="*/ 1967024 h 5039833"/>
              <a:gd name="connsiteX64" fmla="*/ 2307265 w 2658139"/>
              <a:gd name="connsiteY64" fmla="*/ 1839433 h 5039833"/>
              <a:gd name="connsiteX65" fmla="*/ 2445488 w 2658139"/>
              <a:gd name="connsiteY65" fmla="*/ 1701210 h 5039833"/>
              <a:gd name="connsiteX66" fmla="*/ 2562446 w 2658139"/>
              <a:gd name="connsiteY66" fmla="*/ 1520456 h 5039833"/>
              <a:gd name="connsiteX67" fmla="*/ 2636874 w 2658139"/>
              <a:gd name="connsiteY67" fmla="*/ 1382233 h 5039833"/>
              <a:gd name="connsiteX68" fmla="*/ 2658139 w 2658139"/>
              <a:gd name="connsiteY68" fmla="*/ 1222744 h 5039833"/>
              <a:gd name="connsiteX69" fmla="*/ 2573079 w 2658139"/>
              <a:gd name="connsiteY69" fmla="*/ 1031358 h 5039833"/>
              <a:gd name="connsiteX70" fmla="*/ 2402958 w 2658139"/>
              <a:gd name="connsiteY70" fmla="*/ 776177 h 5039833"/>
              <a:gd name="connsiteX71" fmla="*/ 2286000 w 2658139"/>
              <a:gd name="connsiteY71" fmla="*/ 552893 h 5039833"/>
              <a:gd name="connsiteX72" fmla="*/ 2169041 w 2658139"/>
              <a:gd name="connsiteY72" fmla="*/ 318977 h 5039833"/>
              <a:gd name="connsiteX73" fmla="*/ 2052083 w 2658139"/>
              <a:gd name="connsiteY73" fmla="*/ 116958 h 5039833"/>
              <a:gd name="connsiteX74" fmla="*/ 1977655 w 2658139"/>
              <a:gd name="connsiteY74" fmla="*/ 0 h 5039833"/>
              <a:gd name="connsiteX75" fmla="*/ 1911365 w 2658139"/>
              <a:gd name="connsiteY75" fmla="*/ 24751 h 5039833"/>
              <a:gd name="connsiteX76" fmla="*/ 1911365 w 2658139"/>
              <a:gd name="connsiteY76" fmla="*/ 96759 h 5039833"/>
              <a:gd name="connsiteX77" fmla="*/ 2062716 w 2658139"/>
              <a:gd name="connsiteY77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83373 w 2658139"/>
              <a:gd name="connsiteY60" fmla="*/ 2184991 h 5039833"/>
              <a:gd name="connsiteX61" fmla="*/ 1911365 w 2658139"/>
              <a:gd name="connsiteY61" fmla="*/ 2112983 h 5039833"/>
              <a:gd name="connsiteX62" fmla="*/ 1839357 w 2658139"/>
              <a:gd name="connsiteY62" fmla="*/ 2040975 h 5039833"/>
              <a:gd name="connsiteX63" fmla="*/ 2062716 w 2658139"/>
              <a:gd name="connsiteY63" fmla="*/ 1967024 h 5039833"/>
              <a:gd name="connsiteX64" fmla="*/ 2307265 w 2658139"/>
              <a:gd name="connsiteY64" fmla="*/ 1839433 h 5039833"/>
              <a:gd name="connsiteX65" fmla="*/ 2445488 w 2658139"/>
              <a:gd name="connsiteY65" fmla="*/ 1701210 h 5039833"/>
              <a:gd name="connsiteX66" fmla="*/ 2562446 w 2658139"/>
              <a:gd name="connsiteY66" fmla="*/ 1520456 h 5039833"/>
              <a:gd name="connsiteX67" fmla="*/ 2636874 w 2658139"/>
              <a:gd name="connsiteY67" fmla="*/ 1382233 h 5039833"/>
              <a:gd name="connsiteX68" fmla="*/ 2658139 w 2658139"/>
              <a:gd name="connsiteY68" fmla="*/ 1222744 h 5039833"/>
              <a:gd name="connsiteX69" fmla="*/ 2573079 w 2658139"/>
              <a:gd name="connsiteY69" fmla="*/ 1031358 h 5039833"/>
              <a:gd name="connsiteX70" fmla="*/ 2402958 w 2658139"/>
              <a:gd name="connsiteY70" fmla="*/ 776177 h 5039833"/>
              <a:gd name="connsiteX71" fmla="*/ 2286000 w 2658139"/>
              <a:gd name="connsiteY71" fmla="*/ 552893 h 5039833"/>
              <a:gd name="connsiteX72" fmla="*/ 2169041 w 2658139"/>
              <a:gd name="connsiteY72" fmla="*/ 318977 h 5039833"/>
              <a:gd name="connsiteX73" fmla="*/ 2052083 w 2658139"/>
              <a:gd name="connsiteY73" fmla="*/ 116958 h 5039833"/>
              <a:gd name="connsiteX74" fmla="*/ 1977655 w 2658139"/>
              <a:gd name="connsiteY74" fmla="*/ 0 h 5039833"/>
              <a:gd name="connsiteX75" fmla="*/ 1911365 w 2658139"/>
              <a:gd name="connsiteY75" fmla="*/ 24751 h 5039833"/>
              <a:gd name="connsiteX76" fmla="*/ 1911365 w 2658139"/>
              <a:gd name="connsiteY76" fmla="*/ 96759 h 5039833"/>
              <a:gd name="connsiteX77" fmla="*/ 2062716 w 2658139"/>
              <a:gd name="connsiteY77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83373 w 2658139"/>
              <a:gd name="connsiteY60" fmla="*/ 2184991 h 5039833"/>
              <a:gd name="connsiteX61" fmla="*/ 1911365 w 2658139"/>
              <a:gd name="connsiteY61" fmla="*/ 2112983 h 5039833"/>
              <a:gd name="connsiteX62" fmla="*/ 1839357 w 2658139"/>
              <a:gd name="connsiteY62" fmla="*/ 2040975 h 5039833"/>
              <a:gd name="connsiteX63" fmla="*/ 2062716 w 2658139"/>
              <a:gd name="connsiteY63" fmla="*/ 1967024 h 5039833"/>
              <a:gd name="connsiteX64" fmla="*/ 2307265 w 2658139"/>
              <a:gd name="connsiteY64" fmla="*/ 1839433 h 5039833"/>
              <a:gd name="connsiteX65" fmla="*/ 2445488 w 2658139"/>
              <a:gd name="connsiteY65" fmla="*/ 1701210 h 5039833"/>
              <a:gd name="connsiteX66" fmla="*/ 2562446 w 2658139"/>
              <a:gd name="connsiteY66" fmla="*/ 1520456 h 5039833"/>
              <a:gd name="connsiteX67" fmla="*/ 2636874 w 2658139"/>
              <a:gd name="connsiteY67" fmla="*/ 1382233 h 5039833"/>
              <a:gd name="connsiteX68" fmla="*/ 2658139 w 2658139"/>
              <a:gd name="connsiteY68" fmla="*/ 1222744 h 5039833"/>
              <a:gd name="connsiteX69" fmla="*/ 2573079 w 2658139"/>
              <a:gd name="connsiteY69" fmla="*/ 1031358 h 5039833"/>
              <a:gd name="connsiteX70" fmla="*/ 2402958 w 2658139"/>
              <a:gd name="connsiteY70" fmla="*/ 776177 h 5039833"/>
              <a:gd name="connsiteX71" fmla="*/ 2286000 w 2658139"/>
              <a:gd name="connsiteY71" fmla="*/ 552893 h 5039833"/>
              <a:gd name="connsiteX72" fmla="*/ 2169041 w 2658139"/>
              <a:gd name="connsiteY72" fmla="*/ 318977 h 5039833"/>
              <a:gd name="connsiteX73" fmla="*/ 2052083 w 2658139"/>
              <a:gd name="connsiteY73" fmla="*/ 116958 h 5039833"/>
              <a:gd name="connsiteX74" fmla="*/ 1977655 w 2658139"/>
              <a:gd name="connsiteY74" fmla="*/ 0 h 5039833"/>
              <a:gd name="connsiteX75" fmla="*/ 1911365 w 2658139"/>
              <a:gd name="connsiteY75" fmla="*/ 24751 h 5039833"/>
              <a:gd name="connsiteX76" fmla="*/ 1911365 w 2658139"/>
              <a:gd name="connsiteY76" fmla="*/ 96759 h 5039833"/>
              <a:gd name="connsiteX77" fmla="*/ 2062716 w 2658139"/>
              <a:gd name="connsiteY77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83373 w 2658139"/>
              <a:gd name="connsiteY60" fmla="*/ 2184991 h 5039833"/>
              <a:gd name="connsiteX61" fmla="*/ 1911365 w 2658139"/>
              <a:gd name="connsiteY61" fmla="*/ 2112983 h 5039833"/>
              <a:gd name="connsiteX62" fmla="*/ 1839357 w 2658139"/>
              <a:gd name="connsiteY62" fmla="*/ 2040975 h 5039833"/>
              <a:gd name="connsiteX63" fmla="*/ 2062716 w 2658139"/>
              <a:gd name="connsiteY63" fmla="*/ 1967024 h 5039833"/>
              <a:gd name="connsiteX64" fmla="*/ 2307265 w 2658139"/>
              <a:gd name="connsiteY64" fmla="*/ 1839433 h 5039833"/>
              <a:gd name="connsiteX65" fmla="*/ 2445488 w 2658139"/>
              <a:gd name="connsiteY65" fmla="*/ 1701210 h 5039833"/>
              <a:gd name="connsiteX66" fmla="*/ 2562446 w 2658139"/>
              <a:gd name="connsiteY66" fmla="*/ 1520456 h 5039833"/>
              <a:gd name="connsiteX67" fmla="*/ 2636874 w 2658139"/>
              <a:gd name="connsiteY67" fmla="*/ 1382233 h 5039833"/>
              <a:gd name="connsiteX68" fmla="*/ 2658139 w 2658139"/>
              <a:gd name="connsiteY68" fmla="*/ 1222744 h 5039833"/>
              <a:gd name="connsiteX69" fmla="*/ 2573079 w 2658139"/>
              <a:gd name="connsiteY69" fmla="*/ 1031358 h 5039833"/>
              <a:gd name="connsiteX70" fmla="*/ 2402958 w 2658139"/>
              <a:gd name="connsiteY70" fmla="*/ 776177 h 5039833"/>
              <a:gd name="connsiteX71" fmla="*/ 2286000 w 2658139"/>
              <a:gd name="connsiteY71" fmla="*/ 552893 h 5039833"/>
              <a:gd name="connsiteX72" fmla="*/ 2169041 w 2658139"/>
              <a:gd name="connsiteY72" fmla="*/ 318977 h 5039833"/>
              <a:gd name="connsiteX73" fmla="*/ 2052083 w 2658139"/>
              <a:gd name="connsiteY73" fmla="*/ 116958 h 5039833"/>
              <a:gd name="connsiteX74" fmla="*/ 1977655 w 2658139"/>
              <a:gd name="connsiteY74" fmla="*/ 0 h 5039833"/>
              <a:gd name="connsiteX75" fmla="*/ 1911365 w 2658139"/>
              <a:gd name="connsiteY75" fmla="*/ 24751 h 5039833"/>
              <a:gd name="connsiteX76" fmla="*/ 1911365 w 2658139"/>
              <a:gd name="connsiteY76" fmla="*/ 96759 h 5039833"/>
              <a:gd name="connsiteX77" fmla="*/ 2062716 w 2658139"/>
              <a:gd name="connsiteY77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83373 w 2658139"/>
              <a:gd name="connsiteY60" fmla="*/ 2184991 h 5039833"/>
              <a:gd name="connsiteX61" fmla="*/ 1983373 w 2658139"/>
              <a:gd name="connsiteY61" fmla="*/ 2112983 h 5039833"/>
              <a:gd name="connsiteX62" fmla="*/ 1839357 w 2658139"/>
              <a:gd name="connsiteY62" fmla="*/ 2040975 h 5039833"/>
              <a:gd name="connsiteX63" fmla="*/ 2062716 w 2658139"/>
              <a:gd name="connsiteY63" fmla="*/ 1967024 h 5039833"/>
              <a:gd name="connsiteX64" fmla="*/ 2307265 w 2658139"/>
              <a:gd name="connsiteY64" fmla="*/ 1839433 h 5039833"/>
              <a:gd name="connsiteX65" fmla="*/ 2445488 w 2658139"/>
              <a:gd name="connsiteY65" fmla="*/ 1701210 h 5039833"/>
              <a:gd name="connsiteX66" fmla="*/ 2562446 w 2658139"/>
              <a:gd name="connsiteY66" fmla="*/ 1520456 h 5039833"/>
              <a:gd name="connsiteX67" fmla="*/ 2636874 w 2658139"/>
              <a:gd name="connsiteY67" fmla="*/ 1382233 h 5039833"/>
              <a:gd name="connsiteX68" fmla="*/ 2658139 w 2658139"/>
              <a:gd name="connsiteY68" fmla="*/ 1222744 h 5039833"/>
              <a:gd name="connsiteX69" fmla="*/ 2573079 w 2658139"/>
              <a:gd name="connsiteY69" fmla="*/ 1031358 h 5039833"/>
              <a:gd name="connsiteX70" fmla="*/ 2402958 w 2658139"/>
              <a:gd name="connsiteY70" fmla="*/ 776177 h 5039833"/>
              <a:gd name="connsiteX71" fmla="*/ 2286000 w 2658139"/>
              <a:gd name="connsiteY71" fmla="*/ 552893 h 5039833"/>
              <a:gd name="connsiteX72" fmla="*/ 2169041 w 2658139"/>
              <a:gd name="connsiteY72" fmla="*/ 318977 h 5039833"/>
              <a:gd name="connsiteX73" fmla="*/ 2052083 w 2658139"/>
              <a:gd name="connsiteY73" fmla="*/ 116958 h 5039833"/>
              <a:gd name="connsiteX74" fmla="*/ 1977655 w 2658139"/>
              <a:gd name="connsiteY74" fmla="*/ 0 h 5039833"/>
              <a:gd name="connsiteX75" fmla="*/ 1911365 w 2658139"/>
              <a:gd name="connsiteY75" fmla="*/ 24751 h 5039833"/>
              <a:gd name="connsiteX76" fmla="*/ 1911365 w 2658139"/>
              <a:gd name="connsiteY76" fmla="*/ 96759 h 5039833"/>
              <a:gd name="connsiteX77" fmla="*/ 2062716 w 2658139"/>
              <a:gd name="connsiteY77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83373 w 2658139"/>
              <a:gd name="connsiteY60" fmla="*/ 2184991 h 5039833"/>
              <a:gd name="connsiteX61" fmla="*/ 1983373 w 2658139"/>
              <a:gd name="connsiteY61" fmla="*/ 2112983 h 5039833"/>
              <a:gd name="connsiteX62" fmla="*/ 1911365 w 2658139"/>
              <a:gd name="connsiteY62" fmla="*/ 2112983 h 5039833"/>
              <a:gd name="connsiteX63" fmla="*/ 1839357 w 2658139"/>
              <a:gd name="connsiteY63" fmla="*/ 2040975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11365 w 2658139"/>
              <a:gd name="connsiteY76" fmla="*/ 24751 h 5039833"/>
              <a:gd name="connsiteX77" fmla="*/ 1911365 w 2658139"/>
              <a:gd name="connsiteY77" fmla="*/ 96759 h 5039833"/>
              <a:gd name="connsiteX78" fmla="*/ 2062716 w 2658139"/>
              <a:gd name="connsiteY78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83373 w 2658139"/>
              <a:gd name="connsiteY60" fmla="*/ 2184991 h 5039833"/>
              <a:gd name="connsiteX61" fmla="*/ 1983373 w 2658139"/>
              <a:gd name="connsiteY61" fmla="*/ 2112983 h 5039833"/>
              <a:gd name="connsiteX62" fmla="*/ 1911365 w 2658139"/>
              <a:gd name="connsiteY62" fmla="*/ 2112983 h 5039833"/>
              <a:gd name="connsiteX63" fmla="*/ 1839357 w 2658139"/>
              <a:gd name="connsiteY63" fmla="*/ 2040975 h 5039833"/>
              <a:gd name="connsiteX64" fmla="*/ 1893786 w 2658139"/>
              <a:gd name="connsiteY64" fmla="*/ 2062461 h 5039833"/>
              <a:gd name="connsiteX65" fmla="*/ 2062716 w 2658139"/>
              <a:gd name="connsiteY65" fmla="*/ 1967024 h 5039833"/>
              <a:gd name="connsiteX66" fmla="*/ 2307265 w 2658139"/>
              <a:gd name="connsiteY66" fmla="*/ 1839433 h 5039833"/>
              <a:gd name="connsiteX67" fmla="*/ 2445488 w 2658139"/>
              <a:gd name="connsiteY67" fmla="*/ 1701210 h 5039833"/>
              <a:gd name="connsiteX68" fmla="*/ 2562446 w 2658139"/>
              <a:gd name="connsiteY68" fmla="*/ 1520456 h 5039833"/>
              <a:gd name="connsiteX69" fmla="*/ 2636874 w 2658139"/>
              <a:gd name="connsiteY69" fmla="*/ 1382233 h 5039833"/>
              <a:gd name="connsiteX70" fmla="*/ 2658139 w 2658139"/>
              <a:gd name="connsiteY70" fmla="*/ 1222744 h 5039833"/>
              <a:gd name="connsiteX71" fmla="*/ 2573079 w 2658139"/>
              <a:gd name="connsiteY71" fmla="*/ 1031358 h 5039833"/>
              <a:gd name="connsiteX72" fmla="*/ 2402958 w 2658139"/>
              <a:gd name="connsiteY72" fmla="*/ 776177 h 5039833"/>
              <a:gd name="connsiteX73" fmla="*/ 2286000 w 2658139"/>
              <a:gd name="connsiteY73" fmla="*/ 552893 h 5039833"/>
              <a:gd name="connsiteX74" fmla="*/ 2169041 w 2658139"/>
              <a:gd name="connsiteY74" fmla="*/ 318977 h 5039833"/>
              <a:gd name="connsiteX75" fmla="*/ 2052083 w 2658139"/>
              <a:gd name="connsiteY75" fmla="*/ 116958 h 5039833"/>
              <a:gd name="connsiteX76" fmla="*/ 1977655 w 2658139"/>
              <a:gd name="connsiteY76" fmla="*/ 0 h 5039833"/>
              <a:gd name="connsiteX77" fmla="*/ 1911365 w 2658139"/>
              <a:gd name="connsiteY77" fmla="*/ 24751 h 5039833"/>
              <a:gd name="connsiteX78" fmla="*/ 1911365 w 2658139"/>
              <a:gd name="connsiteY78" fmla="*/ 96759 h 5039833"/>
              <a:gd name="connsiteX79" fmla="*/ 2062716 w 2658139"/>
              <a:gd name="connsiteY79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83373 w 2658139"/>
              <a:gd name="connsiteY60" fmla="*/ 2184991 h 5039833"/>
              <a:gd name="connsiteX61" fmla="*/ 1983373 w 2658139"/>
              <a:gd name="connsiteY61" fmla="*/ 2112983 h 5039833"/>
              <a:gd name="connsiteX62" fmla="*/ 1911365 w 2658139"/>
              <a:gd name="connsiteY62" fmla="*/ 2112983 h 5039833"/>
              <a:gd name="connsiteX63" fmla="*/ 1767349 w 2658139"/>
              <a:gd name="connsiteY63" fmla="*/ 2112983 h 5039833"/>
              <a:gd name="connsiteX64" fmla="*/ 1893786 w 2658139"/>
              <a:gd name="connsiteY64" fmla="*/ 2062461 h 5039833"/>
              <a:gd name="connsiteX65" fmla="*/ 2062716 w 2658139"/>
              <a:gd name="connsiteY65" fmla="*/ 1967024 h 5039833"/>
              <a:gd name="connsiteX66" fmla="*/ 2307265 w 2658139"/>
              <a:gd name="connsiteY66" fmla="*/ 1839433 h 5039833"/>
              <a:gd name="connsiteX67" fmla="*/ 2445488 w 2658139"/>
              <a:gd name="connsiteY67" fmla="*/ 1701210 h 5039833"/>
              <a:gd name="connsiteX68" fmla="*/ 2562446 w 2658139"/>
              <a:gd name="connsiteY68" fmla="*/ 1520456 h 5039833"/>
              <a:gd name="connsiteX69" fmla="*/ 2636874 w 2658139"/>
              <a:gd name="connsiteY69" fmla="*/ 1382233 h 5039833"/>
              <a:gd name="connsiteX70" fmla="*/ 2658139 w 2658139"/>
              <a:gd name="connsiteY70" fmla="*/ 1222744 h 5039833"/>
              <a:gd name="connsiteX71" fmla="*/ 2573079 w 2658139"/>
              <a:gd name="connsiteY71" fmla="*/ 1031358 h 5039833"/>
              <a:gd name="connsiteX72" fmla="*/ 2402958 w 2658139"/>
              <a:gd name="connsiteY72" fmla="*/ 776177 h 5039833"/>
              <a:gd name="connsiteX73" fmla="*/ 2286000 w 2658139"/>
              <a:gd name="connsiteY73" fmla="*/ 552893 h 5039833"/>
              <a:gd name="connsiteX74" fmla="*/ 2169041 w 2658139"/>
              <a:gd name="connsiteY74" fmla="*/ 318977 h 5039833"/>
              <a:gd name="connsiteX75" fmla="*/ 2052083 w 2658139"/>
              <a:gd name="connsiteY75" fmla="*/ 116958 h 5039833"/>
              <a:gd name="connsiteX76" fmla="*/ 1977655 w 2658139"/>
              <a:gd name="connsiteY76" fmla="*/ 0 h 5039833"/>
              <a:gd name="connsiteX77" fmla="*/ 1911365 w 2658139"/>
              <a:gd name="connsiteY77" fmla="*/ 24751 h 5039833"/>
              <a:gd name="connsiteX78" fmla="*/ 1911365 w 2658139"/>
              <a:gd name="connsiteY78" fmla="*/ 96759 h 5039833"/>
              <a:gd name="connsiteX79" fmla="*/ 2062716 w 2658139"/>
              <a:gd name="connsiteY79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83373 w 2658139"/>
              <a:gd name="connsiteY60" fmla="*/ 2184991 h 5039833"/>
              <a:gd name="connsiteX61" fmla="*/ 1983373 w 2658139"/>
              <a:gd name="connsiteY61" fmla="*/ 2112983 h 5039833"/>
              <a:gd name="connsiteX62" fmla="*/ 1911365 w 2658139"/>
              <a:gd name="connsiteY62" fmla="*/ 2112983 h 5039833"/>
              <a:gd name="connsiteX63" fmla="*/ 1767349 w 2658139"/>
              <a:gd name="connsiteY63" fmla="*/ 2112983 h 5039833"/>
              <a:gd name="connsiteX64" fmla="*/ 1839357 w 2658139"/>
              <a:gd name="connsiteY64" fmla="*/ 2040975 h 5039833"/>
              <a:gd name="connsiteX65" fmla="*/ 2062716 w 2658139"/>
              <a:gd name="connsiteY65" fmla="*/ 1967024 h 5039833"/>
              <a:gd name="connsiteX66" fmla="*/ 2307265 w 2658139"/>
              <a:gd name="connsiteY66" fmla="*/ 1839433 h 5039833"/>
              <a:gd name="connsiteX67" fmla="*/ 2445488 w 2658139"/>
              <a:gd name="connsiteY67" fmla="*/ 1701210 h 5039833"/>
              <a:gd name="connsiteX68" fmla="*/ 2562446 w 2658139"/>
              <a:gd name="connsiteY68" fmla="*/ 1520456 h 5039833"/>
              <a:gd name="connsiteX69" fmla="*/ 2636874 w 2658139"/>
              <a:gd name="connsiteY69" fmla="*/ 1382233 h 5039833"/>
              <a:gd name="connsiteX70" fmla="*/ 2658139 w 2658139"/>
              <a:gd name="connsiteY70" fmla="*/ 1222744 h 5039833"/>
              <a:gd name="connsiteX71" fmla="*/ 2573079 w 2658139"/>
              <a:gd name="connsiteY71" fmla="*/ 1031358 h 5039833"/>
              <a:gd name="connsiteX72" fmla="*/ 2402958 w 2658139"/>
              <a:gd name="connsiteY72" fmla="*/ 776177 h 5039833"/>
              <a:gd name="connsiteX73" fmla="*/ 2286000 w 2658139"/>
              <a:gd name="connsiteY73" fmla="*/ 552893 h 5039833"/>
              <a:gd name="connsiteX74" fmla="*/ 2169041 w 2658139"/>
              <a:gd name="connsiteY74" fmla="*/ 318977 h 5039833"/>
              <a:gd name="connsiteX75" fmla="*/ 2052083 w 2658139"/>
              <a:gd name="connsiteY75" fmla="*/ 116958 h 5039833"/>
              <a:gd name="connsiteX76" fmla="*/ 1977655 w 2658139"/>
              <a:gd name="connsiteY76" fmla="*/ 0 h 5039833"/>
              <a:gd name="connsiteX77" fmla="*/ 1911365 w 2658139"/>
              <a:gd name="connsiteY77" fmla="*/ 24751 h 5039833"/>
              <a:gd name="connsiteX78" fmla="*/ 1911365 w 2658139"/>
              <a:gd name="connsiteY78" fmla="*/ 96759 h 5039833"/>
              <a:gd name="connsiteX79" fmla="*/ 2062716 w 2658139"/>
              <a:gd name="connsiteY79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83373 w 2658139"/>
              <a:gd name="connsiteY60" fmla="*/ 2184991 h 5039833"/>
              <a:gd name="connsiteX61" fmla="*/ 1983373 w 2658139"/>
              <a:gd name="connsiteY61" fmla="*/ 2112983 h 5039833"/>
              <a:gd name="connsiteX62" fmla="*/ 1911365 w 2658139"/>
              <a:gd name="connsiteY62" fmla="*/ 2112983 h 5039833"/>
              <a:gd name="connsiteX63" fmla="*/ 1839357 w 2658139"/>
              <a:gd name="connsiteY63" fmla="*/ 2112983 h 5039833"/>
              <a:gd name="connsiteX64" fmla="*/ 1839357 w 2658139"/>
              <a:gd name="connsiteY64" fmla="*/ 2040975 h 5039833"/>
              <a:gd name="connsiteX65" fmla="*/ 2062716 w 2658139"/>
              <a:gd name="connsiteY65" fmla="*/ 1967024 h 5039833"/>
              <a:gd name="connsiteX66" fmla="*/ 2307265 w 2658139"/>
              <a:gd name="connsiteY66" fmla="*/ 1839433 h 5039833"/>
              <a:gd name="connsiteX67" fmla="*/ 2445488 w 2658139"/>
              <a:gd name="connsiteY67" fmla="*/ 1701210 h 5039833"/>
              <a:gd name="connsiteX68" fmla="*/ 2562446 w 2658139"/>
              <a:gd name="connsiteY68" fmla="*/ 1520456 h 5039833"/>
              <a:gd name="connsiteX69" fmla="*/ 2636874 w 2658139"/>
              <a:gd name="connsiteY69" fmla="*/ 1382233 h 5039833"/>
              <a:gd name="connsiteX70" fmla="*/ 2658139 w 2658139"/>
              <a:gd name="connsiteY70" fmla="*/ 1222744 h 5039833"/>
              <a:gd name="connsiteX71" fmla="*/ 2573079 w 2658139"/>
              <a:gd name="connsiteY71" fmla="*/ 1031358 h 5039833"/>
              <a:gd name="connsiteX72" fmla="*/ 2402958 w 2658139"/>
              <a:gd name="connsiteY72" fmla="*/ 776177 h 5039833"/>
              <a:gd name="connsiteX73" fmla="*/ 2286000 w 2658139"/>
              <a:gd name="connsiteY73" fmla="*/ 552893 h 5039833"/>
              <a:gd name="connsiteX74" fmla="*/ 2169041 w 2658139"/>
              <a:gd name="connsiteY74" fmla="*/ 318977 h 5039833"/>
              <a:gd name="connsiteX75" fmla="*/ 2052083 w 2658139"/>
              <a:gd name="connsiteY75" fmla="*/ 116958 h 5039833"/>
              <a:gd name="connsiteX76" fmla="*/ 1977655 w 2658139"/>
              <a:gd name="connsiteY76" fmla="*/ 0 h 5039833"/>
              <a:gd name="connsiteX77" fmla="*/ 1911365 w 2658139"/>
              <a:gd name="connsiteY77" fmla="*/ 24751 h 5039833"/>
              <a:gd name="connsiteX78" fmla="*/ 1911365 w 2658139"/>
              <a:gd name="connsiteY78" fmla="*/ 96759 h 5039833"/>
              <a:gd name="connsiteX79" fmla="*/ 2062716 w 2658139"/>
              <a:gd name="connsiteY79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83373 w 2658139"/>
              <a:gd name="connsiteY60" fmla="*/ 2184991 h 5039833"/>
              <a:gd name="connsiteX61" fmla="*/ 1983373 w 2658139"/>
              <a:gd name="connsiteY61" fmla="*/ 2112983 h 5039833"/>
              <a:gd name="connsiteX62" fmla="*/ 1911365 w 2658139"/>
              <a:gd name="connsiteY62" fmla="*/ 2112983 h 5039833"/>
              <a:gd name="connsiteX63" fmla="*/ 1839357 w 2658139"/>
              <a:gd name="connsiteY63" fmla="*/ 2112983 h 5039833"/>
              <a:gd name="connsiteX64" fmla="*/ 1839357 w 2658139"/>
              <a:gd name="connsiteY64" fmla="*/ 2040975 h 5039833"/>
              <a:gd name="connsiteX65" fmla="*/ 2062716 w 2658139"/>
              <a:gd name="connsiteY65" fmla="*/ 1967024 h 5039833"/>
              <a:gd name="connsiteX66" fmla="*/ 2307265 w 2658139"/>
              <a:gd name="connsiteY66" fmla="*/ 1839433 h 5039833"/>
              <a:gd name="connsiteX67" fmla="*/ 2445488 w 2658139"/>
              <a:gd name="connsiteY67" fmla="*/ 1701210 h 5039833"/>
              <a:gd name="connsiteX68" fmla="*/ 2562446 w 2658139"/>
              <a:gd name="connsiteY68" fmla="*/ 1520456 h 5039833"/>
              <a:gd name="connsiteX69" fmla="*/ 2636874 w 2658139"/>
              <a:gd name="connsiteY69" fmla="*/ 1382233 h 5039833"/>
              <a:gd name="connsiteX70" fmla="*/ 2658139 w 2658139"/>
              <a:gd name="connsiteY70" fmla="*/ 1222744 h 5039833"/>
              <a:gd name="connsiteX71" fmla="*/ 2573079 w 2658139"/>
              <a:gd name="connsiteY71" fmla="*/ 1031358 h 5039833"/>
              <a:gd name="connsiteX72" fmla="*/ 2402958 w 2658139"/>
              <a:gd name="connsiteY72" fmla="*/ 776177 h 5039833"/>
              <a:gd name="connsiteX73" fmla="*/ 2286000 w 2658139"/>
              <a:gd name="connsiteY73" fmla="*/ 552893 h 5039833"/>
              <a:gd name="connsiteX74" fmla="*/ 2169041 w 2658139"/>
              <a:gd name="connsiteY74" fmla="*/ 318977 h 5039833"/>
              <a:gd name="connsiteX75" fmla="*/ 2052083 w 2658139"/>
              <a:gd name="connsiteY75" fmla="*/ 116958 h 5039833"/>
              <a:gd name="connsiteX76" fmla="*/ 1977655 w 2658139"/>
              <a:gd name="connsiteY76" fmla="*/ 0 h 5039833"/>
              <a:gd name="connsiteX77" fmla="*/ 1911365 w 2658139"/>
              <a:gd name="connsiteY77" fmla="*/ 24751 h 5039833"/>
              <a:gd name="connsiteX78" fmla="*/ 1911365 w 2658139"/>
              <a:gd name="connsiteY78" fmla="*/ 96759 h 5039833"/>
              <a:gd name="connsiteX79" fmla="*/ 2062716 w 2658139"/>
              <a:gd name="connsiteY79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435395 w 2658139"/>
              <a:gd name="connsiteY27" fmla="*/ 3391786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83373 w 2658139"/>
              <a:gd name="connsiteY60" fmla="*/ 2184991 h 5039833"/>
              <a:gd name="connsiteX61" fmla="*/ 1911365 w 2658139"/>
              <a:gd name="connsiteY61" fmla="*/ 2112983 h 5039833"/>
              <a:gd name="connsiteX62" fmla="*/ 1839357 w 2658139"/>
              <a:gd name="connsiteY62" fmla="*/ 2112983 h 5039833"/>
              <a:gd name="connsiteX63" fmla="*/ 1839357 w 2658139"/>
              <a:gd name="connsiteY63" fmla="*/ 2040975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11365 w 2658139"/>
              <a:gd name="connsiteY76" fmla="*/ 24751 h 5039833"/>
              <a:gd name="connsiteX77" fmla="*/ 1911365 w 2658139"/>
              <a:gd name="connsiteY77" fmla="*/ 96759 h 5039833"/>
              <a:gd name="connsiteX78" fmla="*/ 2062716 w 2658139"/>
              <a:gd name="connsiteY78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263293 w 2658139"/>
              <a:gd name="connsiteY27" fmla="*/ 3265111 h 5039833"/>
              <a:gd name="connsiteX28" fmla="*/ 1392865 w 2658139"/>
              <a:gd name="connsiteY28" fmla="*/ 3211033 h 5039833"/>
              <a:gd name="connsiteX29" fmla="*/ 1371600 w 2658139"/>
              <a:gd name="connsiteY29" fmla="*/ 3147238 h 5039833"/>
              <a:gd name="connsiteX30" fmla="*/ 1424762 w 2658139"/>
              <a:gd name="connsiteY30" fmla="*/ 3083442 h 5039833"/>
              <a:gd name="connsiteX31" fmla="*/ 1541721 w 2658139"/>
              <a:gd name="connsiteY31" fmla="*/ 3040912 h 5039833"/>
              <a:gd name="connsiteX32" fmla="*/ 1616148 w 2658139"/>
              <a:gd name="connsiteY32" fmla="*/ 3051544 h 5039833"/>
              <a:gd name="connsiteX33" fmla="*/ 1775637 w 2658139"/>
              <a:gd name="connsiteY33" fmla="*/ 3083442 h 5039833"/>
              <a:gd name="connsiteX34" fmla="*/ 1903228 w 2658139"/>
              <a:gd name="connsiteY34" fmla="*/ 3083442 h 5039833"/>
              <a:gd name="connsiteX35" fmla="*/ 1998921 w 2658139"/>
              <a:gd name="connsiteY35" fmla="*/ 3051544 h 5039833"/>
              <a:gd name="connsiteX36" fmla="*/ 2041451 w 2658139"/>
              <a:gd name="connsiteY36" fmla="*/ 2998382 h 5039833"/>
              <a:gd name="connsiteX37" fmla="*/ 2041451 w 2658139"/>
              <a:gd name="connsiteY37" fmla="*/ 2998382 h 5039833"/>
              <a:gd name="connsiteX38" fmla="*/ 2055381 w 2658139"/>
              <a:gd name="connsiteY38" fmla="*/ 2905071 h 5039833"/>
              <a:gd name="connsiteX39" fmla="*/ 1977655 w 2658139"/>
              <a:gd name="connsiteY39" fmla="*/ 2796363 h 5039833"/>
              <a:gd name="connsiteX40" fmla="*/ 1903228 w 2658139"/>
              <a:gd name="connsiteY40" fmla="*/ 2647507 h 5039833"/>
              <a:gd name="connsiteX41" fmla="*/ 1839357 w 2658139"/>
              <a:gd name="connsiteY41" fmla="*/ 2617039 h 5039833"/>
              <a:gd name="connsiteX42" fmla="*/ 1754372 w 2658139"/>
              <a:gd name="connsiteY42" fmla="*/ 2679405 h 5039833"/>
              <a:gd name="connsiteX43" fmla="*/ 1679944 w 2658139"/>
              <a:gd name="connsiteY43" fmla="*/ 2690038 h 5039833"/>
              <a:gd name="connsiteX44" fmla="*/ 1573618 w 2658139"/>
              <a:gd name="connsiteY44" fmla="*/ 2668772 h 5039833"/>
              <a:gd name="connsiteX45" fmla="*/ 1488558 w 2658139"/>
              <a:gd name="connsiteY45" fmla="*/ 2647507 h 5039833"/>
              <a:gd name="connsiteX46" fmla="*/ 1488558 w 2658139"/>
              <a:gd name="connsiteY46" fmla="*/ 2647507 h 5039833"/>
              <a:gd name="connsiteX47" fmla="*/ 1477925 w 2658139"/>
              <a:gd name="connsiteY47" fmla="*/ 2498651 h 5039833"/>
              <a:gd name="connsiteX48" fmla="*/ 1562986 w 2658139"/>
              <a:gd name="connsiteY48" fmla="*/ 2445489 h 5039833"/>
              <a:gd name="connsiteX49" fmla="*/ 1637414 w 2658139"/>
              <a:gd name="connsiteY49" fmla="*/ 2402958 h 5039833"/>
              <a:gd name="connsiteX50" fmla="*/ 1648046 w 2658139"/>
              <a:gd name="connsiteY50" fmla="*/ 2339163 h 5039833"/>
              <a:gd name="connsiteX51" fmla="*/ 1648046 w 2658139"/>
              <a:gd name="connsiteY51" fmla="*/ 2339163 h 5039833"/>
              <a:gd name="connsiteX52" fmla="*/ 1584251 w 2658139"/>
              <a:gd name="connsiteY52" fmla="*/ 2200940 h 5039833"/>
              <a:gd name="connsiteX53" fmla="*/ 1584251 w 2658139"/>
              <a:gd name="connsiteY53" fmla="*/ 2200940 h 5039833"/>
              <a:gd name="connsiteX54" fmla="*/ 1584251 w 2658139"/>
              <a:gd name="connsiteY54" fmla="*/ 2094614 h 5039833"/>
              <a:gd name="connsiteX55" fmla="*/ 1616148 w 2658139"/>
              <a:gd name="connsiteY55" fmla="*/ 2083982 h 5039833"/>
              <a:gd name="connsiteX56" fmla="*/ 1711841 w 2658139"/>
              <a:gd name="connsiteY56" fmla="*/ 2190307 h 5039833"/>
              <a:gd name="connsiteX57" fmla="*/ 1765004 w 2658139"/>
              <a:gd name="connsiteY57" fmla="*/ 2264735 h 5039833"/>
              <a:gd name="connsiteX58" fmla="*/ 1765004 w 2658139"/>
              <a:gd name="connsiteY58" fmla="*/ 2264735 h 5039833"/>
              <a:gd name="connsiteX59" fmla="*/ 1911365 w 2658139"/>
              <a:gd name="connsiteY59" fmla="*/ 2256999 h 5039833"/>
              <a:gd name="connsiteX60" fmla="*/ 1983373 w 2658139"/>
              <a:gd name="connsiteY60" fmla="*/ 2184991 h 5039833"/>
              <a:gd name="connsiteX61" fmla="*/ 1911365 w 2658139"/>
              <a:gd name="connsiteY61" fmla="*/ 2112983 h 5039833"/>
              <a:gd name="connsiteX62" fmla="*/ 1839357 w 2658139"/>
              <a:gd name="connsiteY62" fmla="*/ 2112983 h 5039833"/>
              <a:gd name="connsiteX63" fmla="*/ 1839357 w 2658139"/>
              <a:gd name="connsiteY63" fmla="*/ 2040975 h 5039833"/>
              <a:gd name="connsiteX64" fmla="*/ 2062716 w 2658139"/>
              <a:gd name="connsiteY64" fmla="*/ 1967024 h 5039833"/>
              <a:gd name="connsiteX65" fmla="*/ 2307265 w 2658139"/>
              <a:gd name="connsiteY65" fmla="*/ 1839433 h 5039833"/>
              <a:gd name="connsiteX66" fmla="*/ 2445488 w 2658139"/>
              <a:gd name="connsiteY66" fmla="*/ 1701210 h 5039833"/>
              <a:gd name="connsiteX67" fmla="*/ 2562446 w 2658139"/>
              <a:gd name="connsiteY67" fmla="*/ 1520456 h 5039833"/>
              <a:gd name="connsiteX68" fmla="*/ 2636874 w 2658139"/>
              <a:gd name="connsiteY68" fmla="*/ 1382233 h 5039833"/>
              <a:gd name="connsiteX69" fmla="*/ 2658139 w 2658139"/>
              <a:gd name="connsiteY69" fmla="*/ 1222744 h 5039833"/>
              <a:gd name="connsiteX70" fmla="*/ 2573079 w 2658139"/>
              <a:gd name="connsiteY70" fmla="*/ 1031358 h 5039833"/>
              <a:gd name="connsiteX71" fmla="*/ 2402958 w 2658139"/>
              <a:gd name="connsiteY71" fmla="*/ 776177 h 5039833"/>
              <a:gd name="connsiteX72" fmla="*/ 2286000 w 2658139"/>
              <a:gd name="connsiteY72" fmla="*/ 552893 h 5039833"/>
              <a:gd name="connsiteX73" fmla="*/ 2169041 w 2658139"/>
              <a:gd name="connsiteY73" fmla="*/ 318977 h 5039833"/>
              <a:gd name="connsiteX74" fmla="*/ 2052083 w 2658139"/>
              <a:gd name="connsiteY74" fmla="*/ 116958 h 5039833"/>
              <a:gd name="connsiteX75" fmla="*/ 1977655 w 2658139"/>
              <a:gd name="connsiteY75" fmla="*/ 0 h 5039833"/>
              <a:gd name="connsiteX76" fmla="*/ 1911365 w 2658139"/>
              <a:gd name="connsiteY76" fmla="*/ 24751 h 5039833"/>
              <a:gd name="connsiteX77" fmla="*/ 1911365 w 2658139"/>
              <a:gd name="connsiteY77" fmla="*/ 96759 h 5039833"/>
              <a:gd name="connsiteX78" fmla="*/ 2062716 w 2658139"/>
              <a:gd name="connsiteY78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360967 w 2658139"/>
              <a:gd name="connsiteY25" fmla="*/ 3476847 h 5039833"/>
              <a:gd name="connsiteX26" fmla="*/ 1435395 w 2658139"/>
              <a:gd name="connsiteY26" fmla="*/ 3391786 h 5039833"/>
              <a:gd name="connsiteX27" fmla="*/ 1263293 w 2658139"/>
              <a:gd name="connsiteY27" fmla="*/ 3265111 h 5039833"/>
              <a:gd name="connsiteX28" fmla="*/ 1371600 w 2658139"/>
              <a:gd name="connsiteY28" fmla="*/ 3147238 h 5039833"/>
              <a:gd name="connsiteX29" fmla="*/ 1424762 w 2658139"/>
              <a:gd name="connsiteY29" fmla="*/ 3083442 h 5039833"/>
              <a:gd name="connsiteX30" fmla="*/ 1541721 w 2658139"/>
              <a:gd name="connsiteY30" fmla="*/ 3040912 h 5039833"/>
              <a:gd name="connsiteX31" fmla="*/ 1616148 w 2658139"/>
              <a:gd name="connsiteY31" fmla="*/ 3051544 h 5039833"/>
              <a:gd name="connsiteX32" fmla="*/ 1775637 w 2658139"/>
              <a:gd name="connsiteY32" fmla="*/ 3083442 h 5039833"/>
              <a:gd name="connsiteX33" fmla="*/ 1903228 w 2658139"/>
              <a:gd name="connsiteY33" fmla="*/ 3083442 h 5039833"/>
              <a:gd name="connsiteX34" fmla="*/ 1998921 w 2658139"/>
              <a:gd name="connsiteY34" fmla="*/ 3051544 h 5039833"/>
              <a:gd name="connsiteX35" fmla="*/ 2041451 w 2658139"/>
              <a:gd name="connsiteY35" fmla="*/ 2998382 h 5039833"/>
              <a:gd name="connsiteX36" fmla="*/ 2041451 w 2658139"/>
              <a:gd name="connsiteY36" fmla="*/ 2998382 h 5039833"/>
              <a:gd name="connsiteX37" fmla="*/ 2055381 w 2658139"/>
              <a:gd name="connsiteY37" fmla="*/ 2905071 h 5039833"/>
              <a:gd name="connsiteX38" fmla="*/ 1977655 w 2658139"/>
              <a:gd name="connsiteY38" fmla="*/ 2796363 h 5039833"/>
              <a:gd name="connsiteX39" fmla="*/ 1903228 w 2658139"/>
              <a:gd name="connsiteY39" fmla="*/ 2647507 h 5039833"/>
              <a:gd name="connsiteX40" fmla="*/ 1839357 w 2658139"/>
              <a:gd name="connsiteY40" fmla="*/ 2617039 h 5039833"/>
              <a:gd name="connsiteX41" fmla="*/ 1754372 w 2658139"/>
              <a:gd name="connsiteY41" fmla="*/ 2679405 h 5039833"/>
              <a:gd name="connsiteX42" fmla="*/ 1679944 w 2658139"/>
              <a:gd name="connsiteY42" fmla="*/ 2690038 h 5039833"/>
              <a:gd name="connsiteX43" fmla="*/ 1573618 w 2658139"/>
              <a:gd name="connsiteY43" fmla="*/ 2668772 h 5039833"/>
              <a:gd name="connsiteX44" fmla="*/ 1488558 w 2658139"/>
              <a:gd name="connsiteY44" fmla="*/ 2647507 h 5039833"/>
              <a:gd name="connsiteX45" fmla="*/ 1488558 w 2658139"/>
              <a:gd name="connsiteY45" fmla="*/ 2647507 h 5039833"/>
              <a:gd name="connsiteX46" fmla="*/ 1477925 w 2658139"/>
              <a:gd name="connsiteY46" fmla="*/ 2498651 h 5039833"/>
              <a:gd name="connsiteX47" fmla="*/ 1562986 w 2658139"/>
              <a:gd name="connsiteY47" fmla="*/ 2445489 h 5039833"/>
              <a:gd name="connsiteX48" fmla="*/ 1637414 w 2658139"/>
              <a:gd name="connsiteY48" fmla="*/ 2402958 h 5039833"/>
              <a:gd name="connsiteX49" fmla="*/ 1648046 w 2658139"/>
              <a:gd name="connsiteY49" fmla="*/ 2339163 h 5039833"/>
              <a:gd name="connsiteX50" fmla="*/ 1648046 w 2658139"/>
              <a:gd name="connsiteY50" fmla="*/ 2339163 h 5039833"/>
              <a:gd name="connsiteX51" fmla="*/ 1584251 w 2658139"/>
              <a:gd name="connsiteY51" fmla="*/ 2200940 h 5039833"/>
              <a:gd name="connsiteX52" fmla="*/ 1584251 w 2658139"/>
              <a:gd name="connsiteY52" fmla="*/ 2200940 h 5039833"/>
              <a:gd name="connsiteX53" fmla="*/ 1584251 w 2658139"/>
              <a:gd name="connsiteY53" fmla="*/ 2094614 h 5039833"/>
              <a:gd name="connsiteX54" fmla="*/ 1616148 w 2658139"/>
              <a:gd name="connsiteY54" fmla="*/ 2083982 h 5039833"/>
              <a:gd name="connsiteX55" fmla="*/ 1711841 w 2658139"/>
              <a:gd name="connsiteY55" fmla="*/ 2190307 h 5039833"/>
              <a:gd name="connsiteX56" fmla="*/ 1765004 w 2658139"/>
              <a:gd name="connsiteY56" fmla="*/ 2264735 h 5039833"/>
              <a:gd name="connsiteX57" fmla="*/ 1765004 w 2658139"/>
              <a:gd name="connsiteY57" fmla="*/ 2264735 h 5039833"/>
              <a:gd name="connsiteX58" fmla="*/ 1911365 w 2658139"/>
              <a:gd name="connsiteY58" fmla="*/ 2256999 h 5039833"/>
              <a:gd name="connsiteX59" fmla="*/ 1983373 w 2658139"/>
              <a:gd name="connsiteY59" fmla="*/ 2184991 h 5039833"/>
              <a:gd name="connsiteX60" fmla="*/ 1911365 w 2658139"/>
              <a:gd name="connsiteY60" fmla="*/ 2112983 h 5039833"/>
              <a:gd name="connsiteX61" fmla="*/ 1839357 w 2658139"/>
              <a:gd name="connsiteY61" fmla="*/ 2112983 h 5039833"/>
              <a:gd name="connsiteX62" fmla="*/ 1839357 w 2658139"/>
              <a:gd name="connsiteY62" fmla="*/ 2040975 h 5039833"/>
              <a:gd name="connsiteX63" fmla="*/ 2062716 w 2658139"/>
              <a:gd name="connsiteY63" fmla="*/ 1967024 h 5039833"/>
              <a:gd name="connsiteX64" fmla="*/ 2307265 w 2658139"/>
              <a:gd name="connsiteY64" fmla="*/ 1839433 h 5039833"/>
              <a:gd name="connsiteX65" fmla="*/ 2445488 w 2658139"/>
              <a:gd name="connsiteY65" fmla="*/ 1701210 h 5039833"/>
              <a:gd name="connsiteX66" fmla="*/ 2562446 w 2658139"/>
              <a:gd name="connsiteY66" fmla="*/ 1520456 h 5039833"/>
              <a:gd name="connsiteX67" fmla="*/ 2636874 w 2658139"/>
              <a:gd name="connsiteY67" fmla="*/ 1382233 h 5039833"/>
              <a:gd name="connsiteX68" fmla="*/ 2658139 w 2658139"/>
              <a:gd name="connsiteY68" fmla="*/ 1222744 h 5039833"/>
              <a:gd name="connsiteX69" fmla="*/ 2573079 w 2658139"/>
              <a:gd name="connsiteY69" fmla="*/ 1031358 h 5039833"/>
              <a:gd name="connsiteX70" fmla="*/ 2402958 w 2658139"/>
              <a:gd name="connsiteY70" fmla="*/ 776177 h 5039833"/>
              <a:gd name="connsiteX71" fmla="*/ 2286000 w 2658139"/>
              <a:gd name="connsiteY71" fmla="*/ 552893 h 5039833"/>
              <a:gd name="connsiteX72" fmla="*/ 2169041 w 2658139"/>
              <a:gd name="connsiteY72" fmla="*/ 318977 h 5039833"/>
              <a:gd name="connsiteX73" fmla="*/ 2052083 w 2658139"/>
              <a:gd name="connsiteY73" fmla="*/ 116958 h 5039833"/>
              <a:gd name="connsiteX74" fmla="*/ 1977655 w 2658139"/>
              <a:gd name="connsiteY74" fmla="*/ 0 h 5039833"/>
              <a:gd name="connsiteX75" fmla="*/ 1911365 w 2658139"/>
              <a:gd name="connsiteY75" fmla="*/ 24751 h 5039833"/>
              <a:gd name="connsiteX76" fmla="*/ 1911365 w 2658139"/>
              <a:gd name="connsiteY76" fmla="*/ 96759 h 5039833"/>
              <a:gd name="connsiteX77" fmla="*/ 2062716 w 2658139"/>
              <a:gd name="connsiteY77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119277 w 2658139"/>
              <a:gd name="connsiteY25" fmla="*/ 3409127 h 5039833"/>
              <a:gd name="connsiteX26" fmla="*/ 1435395 w 2658139"/>
              <a:gd name="connsiteY26" fmla="*/ 3391786 h 5039833"/>
              <a:gd name="connsiteX27" fmla="*/ 1263293 w 2658139"/>
              <a:gd name="connsiteY27" fmla="*/ 3265111 h 5039833"/>
              <a:gd name="connsiteX28" fmla="*/ 1371600 w 2658139"/>
              <a:gd name="connsiteY28" fmla="*/ 3147238 h 5039833"/>
              <a:gd name="connsiteX29" fmla="*/ 1424762 w 2658139"/>
              <a:gd name="connsiteY29" fmla="*/ 3083442 h 5039833"/>
              <a:gd name="connsiteX30" fmla="*/ 1541721 w 2658139"/>
              <a:gd name="connsiteY30" fmla="*/ 3040912 h 5039833"/>
              <a:gd name="connsiteX31" fmla="*/ 1616148 w 2658139"/>
              <a:gd name="connsiteY31" fmla="*/ 3051544 h 5039833"/>
              <a:gd name="connsiteX32" fmla="*/ 1775637 w 2658139"/>
              <a:gd name="connsiteY32" fmla="*/ 3083442 h 5039833"/>
              <a:gd name="connsiteX33" fmla="*/ 1903228 w 2658139"/>
              <a:gd name="connsiteY33" fmla="*/ 3083442 h 5039833"/>
              <a:gd name="connsiteX34" fmla="*/ 1998921 w 2658139"/>
              <a:gd name="connsiteY34" fmla="*/ 3051544 h 5039833"/>
              <a:gd name="connsiteX35" fmla="*/ 2041451 w 2658139"/>
              <a:gd name="connsiteY35" fmla="*/ 2998382 h 5039833"/>
              <a:gd name="connsiteX36" fmla="*/ 2041451 w 2658139"/>
              <a:gd name="connsiteY36" fmla="*/ 2998382 h 5039833"/>
              <a:gd name="connsiteX37" fmla="*/ 2055381 w 2658139"/>
              <a:gd name="connsiteY37" fmla="*/ 2905071 h 5039833"/>
              <a:gd name="connsiteX38" fmla="*/ 1977655 w 2658139"/>
              <a:gd name="connsiteY38" fmla="*/ 2796363 h 5039833"/>
              <a:gd name="connsiteX39" fmla="*/ 1903228 w 2658139"/>
              <a:gd name="connsiteY39" fmla="*/ 2647507 h 5039833"/>
              <a:gd name="connsiteX40" fmla="*/ 1839357 w 2658139"/>
              <a:gd name="connsiteY40" fmla="*/ 2617039 h 5039833"/>
              <a:gd name="connsiteX41" fmla="*/ 1754372 w 2658139"/>
              <a:gd name="connsiteY41" fmla="*/ 2679405 h 5039833"/>
              <a:gd name="connsiteX42" fmla="*/ 1679944 w 2658139"/>
              <a:gd name="connsiteY42" fmla="*/ 2690038 h 5039833"/>
              <a:gd name="connsiteX43" fmla="*/ 1573618 w 2658139"/>
              <a:gd name="connsiteY43" fmla="*/ 2668772 h 5039833"/>
              <a:gd name="connsiteX44" fmla="*/ 1488558 w 2658139"/>
              <a:gd name="connsiteY44" fmla="*/ 2647507 h 5039833"/>
              <a:gd name="connsiteX45" fmla="*/ 1488558 w 2658139"/>
              <a:gd name="connsiteY45" fmla="*/ 2647507 h 5039833"/>
              <a:gd name="connsiteX46" fmla="*/ 1477925 w 2658139"/>
              <a:gd name="connsiteY46" fmla="*/ 2498651 h 5039833"/>
              <a:gd name="connsiteX47" fmla="*/ 1562986 w 2658139"/>
              <a:gd name="connsiteY47" fmla="*/ 2445489 h 5039833"/>
              <a:gd name="connsiteX48" fmla="*/ 1637414 w 2658139"/>
              <a:gd name="connsiteY48" fmla="*/ 2402958 h 5039833"/>
              <a:gd name="connsiteX49" fmla="*/ 1648046 w 2658139"/>
              <a:gd name="connsiteY49" fmla="*/ 2339163 h 5039833"/>
              <a:gd name="connsiteX50" fmla="*/ 1648046 w 2658139"/>
              <a:gd name="connsiteY50" fmla="*/ 2339163 h 5039833"/>
              <a:gd name="connsiteX51" fmla="*/ 1584251 w 2658139"/>
              <a:gd name="connsiteY51" fmla="*/ 2200940 h 5039833"/>
              <a:gd name="connsiteX52" fmla="*/ 1584251 w 2658139"/>
              <a:gd name="connsiteY52" fmla="*/ 2200940 h 5039833"/>
              <a:gd name="connsiteX53" fmla="*/ 1584251 w 2658139"/>
              <a:gd name="connsiteY53" fmla="*/ 2094614 h 5039833"/>
              <a:gd name="connsiteX54" fmla="*/ 1616148 w 2658139"/>
              <a:gd name="connsiteY54" fmla="*/ 2083982 h 5039833"/>
              <a:gd name="connsiteX55" fmla="*/ 1711841 w 2658139"/>
              <a:gd name="connsiteY55" fmla="*/ 2190307 h 5039833"/>
              <a:gd name="connsiteX56" fmla="*/ 1765004 w 2658139"/>
              <a:gd name="connsiteY56" fmla="*/ 2264735 h 5039833"/>
              <a:gd name="connsiteX57" fmla="*/ 1765004 w 2658139"/>
              <a:gd name="connsiteY57" fmla="*/ 2264735 h 5039833"/>
              <a:gd name="connsiteX58" fmla="*/ 1911365 w 2658139"/>
              <a:gd name="connsiteY58" fmla="*/ 2256999 h 5039833"/>
              <a:gd name="connsiteX59" fmla="*/ 1983373 w 2658139"/>
              <a:gd name="connsiteY59" fmla="*/ 2184991 h 5039833"/>
              <a:gd name="connsiteX60" fmla="*/ 1911365 w 2658139"/>
              <a:gd name="connsiteY60" fmla="*/ 2112983 h 5039833"/>
              <a:gd name="connsiteX61" fmla="*/ 1839357 w 2658139"/>
              <a:gd name="connsiteY61" fmla="*/ 2112983 h 5039833"/>
              <a:gd name="connsiteX62" fmla="*/ 1839357 w 2658139"/>
              <a:gd name="connsiteY62" fmla="*/ 2040975 h 5039833"/>
              <a:gd name="connsiteX63" fmla="*/ 2062716 w 2658139"/>
              <a:gd name="connsiteY63" fmla="*/ 1967024 h 5039833"/>
              <a:gd name="connsiteX64" fmla="*/ 2307265 w 2658139"/>
              <a:gd name="connsiteY64" fmla="*/ 1839433 h 5039833"/>
              <a:gd name="connsiteX65" fmla="*/ 2445488 w 2658139"/>
              <a:gd name="connsiteY65" fmla="*/ 1701210 h 5039833"/>
              <a:gd name="connsiteX66" fmla="*/ 2562446 w 2658139"/>
              <a:gd name="connsiteY66" fmla="*/ 1520456 h 5039833"/>
              <a:gd name="connsiteX67" fmla="*/ 2636874 w 2658139"/>
              <a:gd name="connsiteY67" fmla="*/ 1382233 h 5039833"/>
              <a:gd name="connsiteX68" fmla="*/ 2658139 w 2658139"/>
              <a:gd name="connsiteY68" fmla="*/ 1222744 h 5039833"/>
              <a:gd name="connsiteX69" fmla="*/ 2573079 w 2658139"/>
              <a:gd name="connsiteY69" fmla="*/ 1031358 h 5039833"/>
              <a:gd name="connsiteX70" fmla="*/ 2402958 w 2658139"/>
              <a:gd name="connsiteY70" fmla="*/ 776177 h 5039833"/>
              <a:gd name="connsiteX71" fmla="*/ 2286000 w 2658139"/>
              <a:gd name="connsiteY71" fmla="*/ 552893 h 5039833"/>
              <a:gd name="connsiteX72" fmla="*/ 2169041 w 2658139"/>
              <a:gd name="connsiteY72" fmla="*/ 318977 h 5039833"/>
              <a:gd name="connsiteX73" fmla="*/ 2052083 w 2658139"/>
              <a:gd name="connsiteY73" fmla="*/ 116958 h 5039833"/>
              <a:gd name="connsiteX74" fmla="*/ 1977655 w 2658139"/>
              <a:gd name="connsiteY74" fmla="*/ 0 h 5039833"/>
              <a:gd name="connsiteX75" fmla="*/ 1911365 w 2658139"/>
              <a:gd name="connsiteY75" fmla="*/ 24751 h 5039833"/>
              <a:gd name="connsiteX76" fmla="*/ 1911365 w 2658139"/>
              <a:gd name="connsiteY76" fmla="*/ 96759 h 5039833"/>
              <a:gd name="connsiteX77" fmla="*/ 2062716 w 2658139"/>
              <a:gd name="connsiteY77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1127051 w 2658139"/>
              <a:gd name="connsiteY23" fmla="*/ 3593805 h 5039833"/>
              <a:gd name="connsiteX24" fmla="*/ 1275907 w 2658139"/>
              <a:gd name="connsiteY24" fmla="*/ 3540642 h 5039833"/>
              <a:gd name="connsiteX25" fmla="*/ 1119277 w 2658139"/>
              <a:gd name="connsiteY25" fmla="*/ 3409127 h 5039833"/>
              <a:gd name="connsiteX26" fmla="*/ 1263293 w 2658139"/>
              <a:gd name="connsiteY26" fmla="*/ 3265111 h 5039833"/>
              <a:gd name="connsiteX27" fmla="*/ 1371600 w 2658139"/>
              <a:gd name="connsiteY27" fmla="*/ 3147238 h 5039833"/>
              <a:gd name="connsiteX28" fmla="*/ 1424762 w 2658139"/>
              <a:gd name="connsiteY28" fmla="*/ 3083442 h 5039833"/>
              <a:gd name="connsiteX29" fmla="*/ 1541721 w 2658139"/>
              <a:gd name="connsiteY29" fmla="*/ 3040912 h 5039833"/>
              <a:gd name="connsiteX30" fmla="*/ 1616148 w 2658139"/>
              <a:gd name="connsiteY30" fmla="*/ 3051544 h 5039833"/>
              <a:gd name="connsiteX31" fmla="*/ 1775637 w 2658139"/>
              <a:gd name="connsiteY31" fmla="*/ 3083442 h 5039833"/>
              <a:gd name="connsiteX32" fmla="*/ 1903228 w 2658139"/>
              <a:gd name="connsiteY32" fmla="*/ 3083442 h 5039833"/>
              <a:gd name="connsiteX33" fmla="*/ 1998921 w 2658139"/>
              <a:gd name="connsiteY33" fmla="*/ 3051544 h 5039833"/>
              <a:gd name="connsiteX34" fmla="*/ 2041451 w 2658139"/>
              <a:gd name="connsiteY34" fmla="*/ 2998382 h 5039833"/>
              <a:gd name="connsiteX35" fmla="*/ 2041451 w 2658139"/>
              <a:gd name="connsiteY35" fmla="*/ 2998382 h 5039833"/>
              <a:gd name="connsiteX36" fmla="*/ 2055381 w 2658139"/>
              <a:gd name="connsiteY36" fmla="*/ 2905071 h 5039833"/>
              <a:gd name="connsiteX37" fmla="*/ 1977655 w 2658139"/>
              <a:gd name="connsiteY37" fmla="*/ 2796363 h 5039833"/>
              <a:gd name="connsiteX38" fmla="*/ 1903228 w 2658139"/>
              <a:gd name="connsiteY38" fmla="*/ 2647507 h 5039833"/>
              <a:gd name="connsiteX39" fmla="*/ 1839357 w 2658139"/>
              <a:gd name="connsiteY39" fmla="*/ 2617039 h 5039833"/>
              <a:gd name="connsiteX40" fmla="*/ 1754372 w 2658139"/>
              <a:gd name="connsiteY40" fmla="*/ 2679405 h 5039833"/>
              <a:gd name="connsiteX41" fmla="*/ 1679944 w 2658139"/>
              <a:gd name="connsiteY41" fmla="*/ 2690038 h 5039833"/>
              <a:gd name="connsiteX42" fmla="*/ 1573618 w 2658139"/>
              <a:gd name="connsiteY42" fmla="*/ 2668772 h 5039833"/>
              <a:gd name="connsiteX43" fmla="*/ 1488558 w 2658139"/>
              <a:gd name="connsiteY43" fmla="*/ 2647507 h 5039833"/>
              <a:gd name="connsiteX44" fmla="*/ 1488558 w 2658139"/>
              <a:gd name="connsiteY44" fmla="*/ 2647507 h 5039833"/>
              <a:gd name="connsiteX45" fmla="*/ 1477925 w 2658139"/>
              <a:gd name="connsiteY45" fmla="*/ 2498651 h 5039833"/>
              <a:gd name="connsiteX46" fmla="*/ 1562986 w 2658139"/>
              <a:gd name="connsiteY46" fmla="*/ 2445489 h 5039833"/>
              <a:gd name="connsiteX47" fmla="*/ 1637414 w 2658139"/>
              <a:gd name="connsiteY47" fmla="*/ 2402958 h 5039833"/>
              <a:gd name="connsiteX48" fmla="*/ 1648046 w 2658139"/>
              <a:gd name="connsiteY48" fmla="*/ 2339163 h 5039833"/>
              <a:gd name="connsiteX49" fmla="*/ 1648046 w 2658139"/>
              <a:gd name="connsiteY49" fmla="*/ 2339163 h 5039833"/>
              <a:gd name="connsiteX50" fmla="*/ 1584251 w 2658139"/>
              <a:gd name="connsiteY50" fmla="*/ 2200940 h 5039833"/>
              <a:gd name="connsiteX51" fmla="*/ 1584251 w 2658139"/>
              <a:gd name="connsiteY51" fmla="*/ 2200940 h 5039833"/>
              <a:gd name="connsiteX52" fmla="*/ 1584251 w 2658139"/>
              <a:gd name="connsiteY52" fmla="*/ 2094614 h 5039833"/>
              <a:gd name="connsiteX53" fmla="*/ 1616148 w 2658139"/>
              <a:gd name="connsiteY53" fmla="*/ 2083982 h 5039833"/>
              <a:gd name="connsiteX54" fmla="*/ 1711841 w 2658139"/>
              <a:gd name="connsiteY54" fmla="*/ 2190307 h 5039833"/>
              <a:gd name="connsiteX55" fmla="*/ 1765004 w 2658139"/>
              <a:gd name="connsiteY55" fmla="*/ 2264735 h 5039833"/>
              <a:gd name="connsiteX56" fmla="*/ 1765004 w 2658139"/>
              <a:gd name="connsiteY56" fmla="*/ 2264735 h 5039833"/>
              <a:gd name="connsiteX57" fmla="*/ 1911365 w 2658139"/>
              <a:gd name="connsiteY57" fmla="*/ 2256999 h 5039833"/>
              <a:gd name="connsiteX58" fmla="*/ 1983373 w 2658139"/>
              <a:gd name="connsiteY58" fmla="*/ 2184991 h 5039833"/>
              <a:gd name="connsiteX59" fmla="*/ 1911365 w 2658139"/>
              <a:gd name="connsiteY59" fmla="*/ 2112983 h 5039833"/>
              <a:gd name="connsiteX60" fmla="*/ 1839357 w 2658139"/>
              <a:gd name="connsiteY60" fmla="*/ 2112983 h 5039833"/>
              <a:gd name="connsiteX61" fmla="*/ 1839357 w 2658139"/>
              <a:gd name="connsiteY61" fmla="*/ 2040975 h 5039833"/>
              <a:gd name="connsiteX62" fmla="*/ 2062716 w 2658139"/>
              <a:gd name="connsiteY62" fmla="*/ 1967024 h 5039833"/>
              <a:gd name="connsiteX63" fmla="*/ 2307265 w 2658139"/>
              <a:gd name="connsiteY63" fmla="*/ 1839433 h 5039833"/>
              <a:gd name="connsiteX64" fmla="*/ 2445488 w 2658139"/>
              <a:gd name="connsiteY64" fmla="*/ 1701210 h 5039833"/>
              <a:gd name="connsiteX65" fmla="*/ 2562446 w 2658139"/>
              <a:gd name="connsiteY65" fmla="*/ 1520456 h 5039833"/>
              <a:gd name="connsiteX66" fmla="*/ 2636874 w 2658139"/>
              <a:gd name="connsiteY66" fmla="*/ 1382233 h 5039833"/>
              <a:gd name="connsiteX67" fmla="*/ 2658139 w 2658139"/>
              <a:gd name="connsiteY67" fmla="*/ 1222744 h 5039833"/>
              <a:gd name="connsiteX68" fmla="*/ 2573079 w 2658139"/>
              <a:gd name="connsiteY68" fmla="*/ 1031358 h 5039833"/>
              <a:gd name="connsiteX69" fmla="*/ 2402958 w 2658139"/>
              <a:gd name="connsiteY69" fmla="*/ 776177 h 5039833"/>
              <a:gd name="connsiteX70" fmla="*/ 2286000 w 2658139"/>
              <a:gd name="connsiteY70" fmla="*/ 552893 h 5039833"/>
              <a:gd name="connsiteX71" fmla="*/ 2169041 w 2658139"/>
              <a:gd name="connsiteY71" fmla="*/ 318977 h 5039833"/>
              <a:gd name="connsiteX72" fmla="*/ 2052083 w 2658139"/>
              <a:gd name="connsiteY72" fmla="*/ 116958 h 5039833"/>
              <a:gd name="connsiteX73" fmla="*/ 1977655 w 2658139"/>
              <a:gd name="connsiteY73" fmla="*/ 0 h 5039833"/>
              <a:gd name="connsiteX74" fmla="*/ 1911365 w 2658139"/>
              <a:gd name="connsiteY74" fmla="*/ 24751 h 5039833"/>
              <a:gd name="connsiteX75" fmla="*/ 1911365 w 2658139"/>
              <a:gd name="connsiteY75" fmla="*/ 96759 h 5039833"/>
              <a:gd name="connsiteX76" fmla="*/ 2062716 w 2658139"/>
              <a:gd name="connsiteY76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903253 w 2658139"/>
              <a:gd name="connsiteY23" fmla="*/ 3481135 h 5039833"/>
              <a:gd name="connsiteX24" fmla="*/ 1275907 w 2658139"/>
              <a:gd name="connsiteY24" fmla="*/ 3540642 h 5039833"/>
              <a:gd name="connsiteX25" fmla="*/ 1119277 w 2658139"/>
              <a:gd name="connsiteY25" fmla="*/ 3409127 h 5039833"/>
              <a:gd name="connsiteX26" fmla="*/ 1263293 w 2658139"/>
              <a:gd name="connsiteY26" fmla="*/ 3265111 h 5039833"/>
              <a:gd name="connsiteX27" fmla="*/ 1371600 w 2658139"/>
              <a:gd name="connsiteY27" fmla="*/ 3147238 h 5039833"/>
              <a:gd name="connsiteX28" fmla="*/ 1424762 w 2658139"/>
              <a:gd name="connsiteY28" fmla="*/ 3083442 h 5039833"/>
              <a:gd name="connsiteX29" fmla="*/ 1541721 w 2658139"/>
              <a:gd name="connsiteY29" fmla="*/ 3040912 h 5039833"/>
              <a:gd name="connsiteX30" fmla="*/ 1616148 w 2658139"/>
              <a:gd name="connsiteY30" fmla="*/ 3051544 h 5039833"/>
              <a:gd name="connsiteX31" fmla="*/ 1775637 w 2658139"/>
              <a:gd name="connsiteY31" fmla="*/ 3083442 h 5039833"/>
              <a:gd name="connsiteX32" fmla="*/ 1903228 w 2658139"/>
              <a:gd name="connsiteY32" fmla="*/ 3083442 h 5039833"/>
              <a:gd name="connsiteX33" fmla="*/ 1998921 w 2658139"/>
              <a:gd name="connsiteY33" fmla="*/ 3051544 h 5039833"/>
              <a:gd name="connsiteX34" fmla="*/ 2041451 w 2658139"/>
              <a:gd name="connsiteY34" fmla="*/ 2998382 h 5039833"/>
              <a:gd name="connsiteX35" fmla="*/ 2041451 w 2658139"/>
              <a:gd name="connsiteY35" fmla="*/ 2998382 h 5039833"/>
              <a:gd name="connsiteX36" fmla="*/ 2055381 w 2658139"/>
              <a:gd name="connsiteY36" fmla="*/ 2905071 h 5039833"/>
              <a:gd name="connsiteX37" fmla="*/ 1977655 w 2658139"/>
              <a:gd name="connsiteY37" fmla="*/ 2796363 h 5039833"/>
              <a:gd name="connsiteX38" fmla="*/ 1903228 w 2658139"/>
              <a:gd name="connsiteY38" fmla="*/ 2647507 h 5039833"/>
              <a:gd name="connsiteX39" fmla="*/ 1839357 w 2658139"/>
              <a:gd name="connsiteY39" fmla="*/ 2617039 h 5039833"/>
              <a:gd name="connsiteX40" fmla="*/ 1754372 w 2658139"/>
              <a:gd name="connsiteY40" fmla="*/ 2679405 h 5039833"/>
              <a:gd name="connsiteX41" fmla="*/ 1679944 w 2658139"/>
              <a:gd name="connsiteY41" fmla="*/ 2690038 h 5039833"/>
              <a:gd name="connsiteX42" fmla="*/ 1573618 w 2658139"/>
              <a:gd name="connsiteY42" fmla="*/ 2668772 h 5039833"/>
              <a:gd name="connsiteX43" fmla="*/ 1488558 w 2658139"/>
              <a:gd name="connsiteY43" fmla="*/ 2647507 h 5039833"/>
              <a:gd name="connsiteX44" fmla="*/ 1488558 w 2658139"/>
              <a:gd name="connsiteY44" fmla="*/ 2647507 h 5039833"/>
              <a:gd name="connsiteX45" fmla="*/ 1477925 w 2658139"/>
              <a:gd name="connsiteY45" fmla="*/ 2498651 h 5039833"/>
              <a:gd name="connsiteX46" fmla="*/ 1562986 w 2658139"/>
              <a:gd name="connsiteY46" fmla="*/ 2445489 h 5039833"/>
              <a:gd name="connsiteX47" fmla="*/ 1637414 w 2658139"/>
              <a:gd name="connsiteY47" fmla="*/ 2402958 h 5039833"/>
              <a:gd name="connsiteX48" fmla="*/ 1648046 w 2658139"/>
              <a:gd name="connsiteY48" fmla="*/ 2339163 h 5039833"/>
              <a:gd name="connsiteX49" fmla="*/ 1648046 w 2658139"/>
              <a:gd name="connsiteY49" fmla="*/ 2339163 h 5039833"/>
              <a:gd name="connsiteX50" fmla="*/ 1584251 w 2658139"/>
              <a:gd name="connsiteY50" fmla="*/ 2200940 h 5039833"/>
              <a:gd name="connsiteX51" fmla="*/ 1584251 w 2658139"/>
              <a:gd name="connsiteY51" fmla="*/ 2200940 h 5039833"/>
              <a:gd name="connsiteX52" fmla="*/ 1584251 w 2658139"/>
              <a:gd name="connsiteY52" fmla="*/ 2094614 h 5039833"/>
              <a:gd name="connsiteX53" fmla="*/ 1616148 w 2658139"/>
              <a:gd name="connsiteY53" fmla="*/ 2083982 h 5039833"/>
              <a:gd name="connsiteX54" fmla="*/ 1711841 w 2658139"/>
              <a:gd name="connsiteY54" fmla="*/ 2190307 h 5039833"/>
              <a:gd name="connsiteX55" fmla="*/ 1765004 w 2658139"/>
              <a:gd name="connsiteY55" fmla="*/ 2264735 h 5039833"/>
              <a:gd name="connsiteX56" fmla="*/ 1765004 w 2658139"/>
              <a:gd name="connsiteY56" fmla="*/ 2264735 h 5039833"/>
              <a:gd name="connsiteX57" fmla="*/ 1911365 w 2658139"/>
              <a:gd name="connsiteY57" fmla="*/ 2256999 h 5039833"/>
              <a:gd name="connsiteX58" fmla="*/ 1983373 w 2658139"/>
              <a:gd name="connsiteY58" fmla="*/ 2184991 h 5039833"/>
              <a:gd name="connsiteX59" fmla="*/ 1911365 w 2658139"/>
              <a:gd name="connsiteY59" fmla="*/ 2112983 h 5039833"/>
              <a:gd name="connsiteX60" fmla="*/ 1839357 w 2658139"/>
              <a:gd name="connsiteY60" fmla="*/ 2112983 h 5039833"/>
              <a:gd name="connsiteX61" fmla="*/ 1839357 w 2658139"/>
              <a:gd name="connsiteY61" fmla="*/ 2040975 h 5039833"/>
              <a:gd name="connsiteX62" fmla="*/ 2062716 w 2658139"/>
              <a:gd name="connsiteY62" fmla="*/ 1967024 h 5039833"/>
              <a:gd name="connsiteX63" fmla="*/ 2307265 w 2658139"/>
              <a:gd name="connsiteY63" fmla="*/ 1839433 h 5039833"/>
              <a:gd name="connsiteX64" fmla="*/ 2445488 w 2658139"/>
              <a:gd name="connsiteY64" fmla="*/ 1701210 h 5039833"/>
              <a:gd name="connsiteX65" fmla="*/ 2562446 w 2658139"/>
              <a:gd name="connsiteY65" fmla="*/ 1520456 h 5039833"/>
              <a:gd name="connsiteX66" fmla="*/ 2636874 w 2658139"/>
              <a:gd name="connsiteY66" fmla="*/ 1382233 h 5039833"/>
              <a:gd name="connsiteX67" fmla="*/ 2658139 w 2658139"/>
              <a:gd name="connsiteY67" fmla="*/ 1222744 h 5039833"/>
              <a:gd name="connsiteX68" fmla="*/ 2573079 w 2658139"/>
              <a:gd name="connsiteY68" fmla="*/ 1031358 h 5039833"/>
              <a:gd name="connsiteX69" fmla="*/ 2402958 w 2658139"/>
              <a:gd name="connsiteY69" fmla="*/ 776177 h 5039833"/>
              <a:gd name="connsiteX70" fmla="*/ 2286000 w 2658139"/>
              <a:gd name="connsiteY70" fmla="*/ 552893 h 5039833"/>
              <a:gd name="connsiteX71" fmla="*/ 2169041 w 2658139"/>
              <a:gd name="connsiteY71" fmla="*/ 318977 h 5039833"/>
              <a:gd name="connsiteX72" fmla="*/ 2052083 w 2658139"/>
              <a:gd name="connsiteY72" fmla="*/ 116958 h 5039833"/>
              <a:gd name="connsiteX73" fmla="*/ 1977655 w 2658139"/>
              <a:gd name="connsiteY73" fmla="*/ 0 h 5039833"/>
              <a:gd name="connsiteX74" fmla="*/ 1911365 w 2658139"/>
              <a:gd name="connsiteY74" fmla="*/ 24751 h 5039833"/>
              <a:gd name="connsiteX75" fmla="*/ 1911365 w 2658139"/>
              <a:gd name="connsiteY75" fmla="*/ 96759 h 5039833"/>
              <a:gd name="connsiteX76" fmla="*/ 2062716 w 2658139"/>
              <a:gd name="connsiteY76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10093 w 2658139"/>
              <a:gd name="connsiteY22" fmla="*/ 3646968 h 5039833"/>
              <a:gd name="connsiteX23" fmla="*/ 903253 w 2658139"/>
              <a:gd name="connsiteY23" fmla="*/ 3481135 h 5039833"/>
              <a:gd name="connsiteX24" fmla="*/ 1119277 w 2658139"/>
              <a:gd name="connsiteY24" fmla="*/ 3409127 h 5039833"/>
              <a:gd name="connsiteX25" fmla="*/ 1263293 w 2658139"/>
              <a:gd name="connsiteY25" fmla="*/ 3265111 h 5039833"/>
              <a:gd name="connsiteX26" fmla="*/ 1371600 w 2658139"/>
              <a:gd name="connsiteY26" fmla="*/ 3147238 h 5039833"/>
              <a:gd name="connsiteX27" fmla="*/ 1424762 w 2658139"/>
              <a:gd name="connsiteY27" fmla="*/ 3083442 h 5039833"/>
              <a:gd name="connsiteX28" fmla="*/ 1541721 w 2658139"/>
              <a:gd name="connsiteY28" fmla="*/ 3040912 h 5039833"/>
              <a:gd name="connsiteX29" fmla="*/ 1616148 w 2658139"/>
              <a:gd name="connsiteY29" fmla="*/ 3051544 h 5039833"/>
              <a:gd name="connsiteX30" fmla="*/ 1775637 w 2658139"/>
              <a:gd name="connsiteY30" fmla="*/ 3083442 h 5039833"/>
              <a:gd name="connsiteX31" fmla="*/ 1903228 w 2658139"/>
              <a:gd name="connsiteY31" fmla="*/ 3083442 h 5039833"/>
              <a:gd name="connsiteX32" fmla="*/ 1998921 w 2658139"/>
              <a:gd name="connsiteY32" fmla="*/ 3051544 h 5039833"/>
              <a:gd name="connsiteX33" fmla="*/ 2041451 w 2658139"/>
              <a:gd name="connsiteY33" fmla="*/ 2998382 h 5039833"/>
              <a:gd name="connsiteX34" fmla="*/ 2041451 w 2658139"/>
              <a:gd name="connsiteY34" fmla="*/ 2998382 h 5039833"/>
              <a:gd name="connsiteX35" fmla="*/ 2055381 w 2658139"/>
              <a:gd name="connsiteY35" fmla="*/ 2905071 h 5039833"/>
              <a:gd name="connsiteX36" fmla="*/ 1977655 w 2658139"/>
              <a:gd name="connsiteY36" fmla="*/ 2796363 h 5039833"/>
              <a:gd name="connsiteX37" fmla="*/ 1903228 w 2658139"/>
              <a:gd name="connsiteY37" fmla="*/ 2647507 h 5039833"/>
              <a:gd name="connsiteX38" fmla="*/ 1839357 w 2658139"/>
              <a:gd name="connsiteY38" fmla="*/ 2617039 h 5039833"/>
              <a:gd name="connsiteX39" fmla="*/ 1754372 w 2658139"/>
              <a:gd name="connsiteY39" fmla="*/ 2679405 h 5039833"/>
              <a:gd name="connsiteX40" fmla="*/ 1679944 w 2658139"/>
              <a:gd name="connsiteY40" fmla="*/ 2690038 h 5039833"/>
              <a:gd name="connsiteX41" fmla="*/ 1573618 w 2658139"/>
              <a:gd name="connsiteY41" fmla="*/ 2668772 h 5039833"/>
              <a:gd name="connsiteX42" fmla="*/ 1488558 w 2658139"/>
              <a:gd name="connsiteY42" fmla="*/ 2647507 h 5039833"/>
              <a:gd name="connsiteX43" fmla="*/ 1488558 w 2658139"/>
              <a:gd name="connsiteY43" fmla="*/ 2647507 h 5039833"/>
              <a:gd name="connsiteX44" fmla="*/ 1477925 w 2658139"/>
              <a:gd name="connsiteY44" fmla="*/ 2498651 h 5039833"/>
              <a:gd name="connsiteX45" fmla="*/ 1562986 w 2658139"/>
              <a:gd name="connsiteY45" fmla="*/ 2445489 h 5039833"/>
              <a:gd name="connsiteX46" fmla="*/ 1637414 w 2658139"/>
              <a:gd name="connsiteY46" fmla="*/ 2402958 h 5039833"/>
              <a:gd name="connsiteX47" fmla="*/ 1648046 w 2658139"/>
              <a:gd name="connsiteY47" fmla="*/ 2339163 h 5039833"/>
              <a:gd name="connsiteX48" fmla="*/ 1648046 w 2658139"/>
              <a:gd name="connsiteY48" fmla="*/ 2339163 h 5039833"/>
              <a:gd name="connsiteX49" fmla="*/ 1584251 w 2658139"/>
              <a:gd name="connsiteY49" fmla="*/ 2200940 h 5039833"/>
              <a:gd name="connsiteX50" fmla="*/ 1584251 w 2658139"/>
              <a:gd name="connsiteY50" fmla="*/ 2200940 h 5039833"/>
              <a:gd name="connsiteX51" fmla="*/ 1584251 w 2658139"/>
              <a:gd name="connsiteY51" fmla="*/ 2094614 h 5039833"/>
              <a:gd name="connsiteX52" fmla="*/ 1616148 w 2658139"/>
              <a:gd name="connsiteY52" fmla="*/ 2083982 h 5039833"/>
              <a:gd name="connsiteX53" fmla="*/ 1711841 w 2658139"/>
              <a:gd name="connsiteY53" fmla="*/ 2190307 h 5039833"/>
              <a:gd name="connsiteX54" fmla="*/ 1765004 w 2658139"/>
              <a:gd name="connsiteY54" fmla="*/ 2264735 h 5039833"/>
              <a:gd name="connsiteX55" fmla="*/ 1765004 w 2658139"/>
              <a:gd name="connsiteY55" fmla="*/ 2264735 h 5039833"/>
              <a:gd name="connsiteX56" fmla="*/ 1911365 w 2658139"/>
              <a:gd name="connsiteY56" fmla="*/ 2256999 h 5039833"/>
              <a:gd name="connsiteX57" fmla="*/ 1983373 w 2658139"/>
              <a:gd name="connsiteY57" fmla="*/ 2184991 h 5039833"/>
              <a:gd name="connsiteX58" fmla="*/ 1911365 w 2658139"/>
              <a:gd name="connsiteY58" fmla="*/ 2112983 h 5039833"/>
              <a:gd name="connsiteX59" fmla="*/ 1839357 w 2658139"/>
              <a:gd name="connsiteY59" fmla="*/ 2112983 h 5039833"/>
              <a:gd name="connsiteX60" fmla="*/ 1839357 w 2658139"/>
              <a:gd name="connsiteY60" fmla="*/ 2040975 h 5039833"/>
              <a:gd name="connsiteX61" fmla="*/ 2062716 w 2658139"/>
              <a:gd name="connsiteY61" fmla="*/ 1967024 h 5039833"/>
              <a:gd name="connsiteX62" fmla="*/ 2307265 w 2658139"/>
              <a:gd name="connsiteY62" fmla="*/ 1839433 h 5039833"/>
              <a:gd name="connsiteX63" fmla="*/ 2445488 w 2658139"/>
              <a:gd name="connsiteY63" fmla="*/ 1701210 h 5039833"/>
              <a:gd name="connsiteX64" fmla="*/ 2562446 w 2658139"/>
              <a:gd name="connsiteY64" fmla="*/ 1520456 h 5039833"/>
              <a:gd name="connsiteX65" fmla="*/ 2636874 w 2658139"/>
              <a:gd name="connsiteY65" fmla="*/ 1382233 h 5039833"/>
              <a:gd name="connsiteX66" fmla="*/ 2658139 w 2658139"/>
              <a:gd name="connsiteY66" fmla="*/ 1222744 h 5039833"/>
              <a:gd name="connsiteX67" fmla="*/ 2573079 w 2658139"/>
              <a:gd name="connsiteY67" fmla="*/ 1031358 h 5039833"/>
              <a:gd name="connsiteX68" fmla="*/ 2402958 w 2658139"/>
              <a:gd name="connsiteY68" fmla="*/ 776177 h 5039833"/>
              <a:gd name="connsiteX69" fmla="*/ 2286000 w 2658139"/>
              <a:gd name="connsiteY69" fmla="*/ 552893 h 5039833"/>
              <a:gd name="connsiteX70" fmla="*/ 2169041 w 2658139"/>
              <a:gd name="connsiteY70" fmla="*/ 318977 h 5039833"/>
              <a:gd name="connsiteX71" fmla="*/ 2052083 w 2658139"/>
              <a:gd name="connsiteY71" fmla="*/ 116958 h 5039833"/>
              <a:gd name="connsiteX72" fmla="*/ 1977655 w 2658139"/>
              <a:gd name="connsiteY72" fmla="*/ 0 h 5039833"/>
              <a:gd name="connsiteX73" fmla="*/ 1911365 w 2658139"/>
              <a:gd name="connsiteY73" fmla="*/ 24751 h 5039833"/>
              <a:gd name="connsiteX74" fmla="*/ 1911365 w 2658139"/>
              <a:gd name="connsiteY74" fmla="*/ 96759 h 5039833"/>
              <a:gd name="connsiteX75" fmla="*/ 2062716 w 2658139"/>
              <a:gd name="connsiteY75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47269 w 2658139"/>
              <a:gd name="connsiteY22" fmla="*/ 3697159 h 5039833"/>
              <a:gd name="connsiteX23" fmla="*/ 903253 w 2658139"/>
              <a:gd name="connsiteY23" fmla="*/ 3481135 h 5039833"/>
              <a:gd name="connsiteX24" fmla="*/ 1119277 w 2658139"/>
              <a:gd name="connsiteY24" fmla="*/ 3409127 h 5039833"/>
              <a:gd name="connsiteX25" fmla="*/ 1263293 w 2658139"/>
              <a:gd name="connsiteY25" fmla="*/ 3265111 h 5039833"/>
              <a:gd name="connsiteX26" fmla="*/ 1371600 w 2658139"/>
              <a:gd name="connsiteY26" fmla="*/ 3147238 h 5039833"/>
              <a:gd name="connsiteX27" fmla="*/ 1424762 w 2658139"/>
              <a:gd name="connsiteY27" fmla="*/ 3083442 h 5039833"/>
              <a:gd name="connsiteX28" fmla="*/ 1541721 w 2658139"/>
              <a:gd name="connsiteY28" fmla="*/ 3040912 h 5039833"/>
              <a:gd name="connsiteX29" fmla="*/ 1616148 w 2658139"/>
              <a:gd name="connsiteY29" fmla="*/ 3051544 h 5039833"/>
              <a:gd name="connsiteX30" fmla="*/ 1775637 w 2658139"/>
              <a:gd name="connsiteY30" fmla="*/ 3083442 h 5039833"/>
              <a:gd name="connsiteX31" fmla="*/ 1903228 w 2658139"/>
              <a:gd name="connsiteY31" fmla="*/ 3083442 h 5039833"/>
              <a:gd name="connsiteX32" fmla="*/ 1998921 w 2658139"/>
              <a:gd name="connsiteY32" fmla="*/ 3051544 h 5039833"/>
              <a:gd name="connsiteX33" fmla="*/ 2041451 w 2658139"/>
              <a:gd name="connsiteY33" fmla="*/ 2998382 h 5039833"/>
              <a:gd name="connsiteX34" fmla="*/ 2041451 w 2658139"/>
              <a:gd name="connsiteY34" fmla="*/ 2998382 h 5039833"/>
              <a:gd name="connsiteX35" fmla="*/ 2055381 w 2658139"/>
              <a:gd name="connsiteY35" fmla="*/ 2905071 h 5039833"/>
              <a:gd name="connsiteX36" fmla="*/ 1977655 w 2658139"/>
              <a:gd name="connsiteY36" fmla="*/ 2796363 h 5039833"/>
              <a:gd name="connsiteX37" fmla="*/ 1903228 w 2658139"/>
              <a:gd name="connsiteY37" fmla="*/ 2647507 h 5039833"/>
              <a:gd name="connsiteX38" fmla="*/ 1839357 w 2658139"/>
              <a:gd name="connsiteY38" fmla="*/ 2617039 h 5039833"/>
              <a:gd name="connsiteX39" fmla="*/ 1754372 w 2658139"/>
              <a:gd name="connsiteY39" fmla="*/ 2679405 h 5039833"/>
              <a:gd name="connsiteX40" fmla="*/ 1679944 w 2658139"/>
              <a:gd name="connsiteY40" fmla="*/ 2690038 h 5039833"/>
              <a:gd name="connsiteX41" fmla="*/ 1573618 w 2658139"/>
              <a:gd name="connsiteY41" fmla="*/ 2668772 h 5039833"/>
              <a:gd name="connsiteX42" fmla="*/ 1488558 w 2658139"/>
              <a:gd name="connsiteY42" fmla="*/ 2647507 h 5039833"/>
              <a:gd name="connsiteX43" fmla="*/ 1488558 w 2658139"/>
              <a:gd name="connsiteY43" fmla="*/ 2647507 h 5039833"/>
              <a:gd name="connsiteX44" fmla="*/ 1477925 w 2658139"/>
              <a:gd name="connsiteY44" fmla="*/ 2498651 h 5039833"/>
              <a:gd name="connsiteX45" fmla="*/ 1562986 w 2658139"/>
              <a:gd name="connsiteY45" fmla="*/ 2445489 h 5039833"/>
              <a:gd name="connsiteX46" fmla="*/ 1637414 w 2658139"/>
              <a:gd name="connsiteY46" fmla="*/ 2402958 h 5039833"/>
              <a:gd name="connsiteX47" fmla="*/ 1648046 w 2658139"/>
              <a:gd name="connsiteY47" fmla="*/ 2339163 h 5039833"/>
              <a:gd name="connsiteX48" fmla="*/ 1648046 w 2658139"/>
              <a:gd name="connsiteY48" fmla="*/ 2339163 h 5039833"/>
              <a:gd name="connsiteX49" fmla="*/ 1584251 w 2658139"/>
              <a:gd name="connsiteY49" fmla="*/ 2200940 h 5039833"/>
              <a:gd name="connsiteX50" fmla="*/ 1584251 w 2658139"/>
              <a:gd name="connsiteY50" fmla="*/ 2200940 h 5039833"/>
              <a:gd name="connsiteX51" fmla="*/ 1584251 w 2658139"/>
              <a:gd name="connsiteY51" fmla="*/ 2094614 h 5039833"/>
              <a:gd name="connsiteX52" fmla="*/ 1616148 w 2658139"/>
              <a:gd name="connsiteY52" fmla="*/ 2083982 h 5039833"/>
              <a:gd name="connsiteX53" fmla="*/ 1711841 w 2658139"/>
              <a:gd name="connsiteY53" fmla="*/ 2190307 h 5039833"/>
              <a:gd name="connsiteX54" fmla="*/ 1765004 w 2658139"/>
              <a:gd name="connsiteY54" fmla="*/ 2264735 h 5039833"/>
              <a:gd name="connsiteX55" fmla="*/ 1765004 w 2658139"/>
              <a:gd name="connsiteY55" fmla="*/ 2264735 h 5039833"/>
              <a:gd name="connsiteX56" fmla="*/ 1911365 w 2658139"/>
              <a:gd name="connsiteY56" fmla="*/ 2256999 h 5039833"/>
              <a:gd name="connsiteX57" fmla="*/ 1983373 w 2658139"/>
              <a:gd name="connsiteY57" fmla="*/ 2184991 h 5039833"/>
              <a:gd name="connsiteX58" fmla="*/ 1911365 w 2658139"/>
              <a:gd name="connsiteY58" fmla="*/ 2112983 h 5039833"/>
              <a:gd name="connsiteX59" fmla="*/ 1839357 w 2658139"/>
              <a:gd name="connsiteY59" fmla="*/ 2112983 h 5039833"/>
              <a:gd name="connsiteX60" fmla="*/ 1839357 w 2658139"/>
              <a:gd name="connsiteY60" fmla="*/ 2040975 h 5039833"/>
              <a:gd name="connsiteX61" fmla="*/ 2062716 w 2658139"/>
              <a:gd name="connsiteY61" fmla="*/ 1967024 h 5039833"/>
              <a:gd name="connsiteX62" fmla="*/ 2307265 w 2658139"/>
              <a:gd name="connsiteY62" fmla="*/ 1839433 h 5039833"/>
              <a:gd name="connsiteX63" fmla="*/ 2445488 w 2658139"/>
              <a:gd name="connsiteY63" fmla="*/ 1701210 h 5039833"/>
              <a:gd name="connsiteX64" fmla="*/ 2562446 w 2658139"/>
              <a:gd name="connsiteY64" fmla="*/ 1520456 h 5039833"/>
              <a:gd name="connsiteX65" fmla="*/ 2636874 w 2658139"/>
              <a:gd name="connsiteY65" fmla="*/ 1382233 h 5039833"/>
              <a:gd name="connsiteX66" fmla="*/ 2658139 w 2658139"/>
              <a:gd name="connsiteY66" fmla="*/ 1222744 h 5039833"/>
              <a:gd name="connsiteX67" fmla="*/ 2573079 w 2658139"/>
              <a:gd name="connsiteY67" fmla="*/ 1031358 h 5039833"/>
              <a:gd name="connsiteX68" fmla="*/ 2402958 w 2658139"/>
              <a:gd name="connsiteY68" fmla="*/ 776177 h 5039833"/>
              <a:gd name="connsiteX69" fmla="*/ 2286000 w 2658139"/>
              <a:gd name="connsiteY69" fmla="*/ 552893 h 5039833"/>
              <a:gd name="connsiteX70" fmla="*/ 2169041 w 2658139"/>
              <a:gd name="connsiteY70" fmla="*/ 318977 h 5039833"/>
              <a:gd name="connsiteX71" fmla="*/ 2052083 w 2658139"/>
              <a:gd name="connsiteY71" fmla="*/ 116958 h 5039833"/>
              <a:gd name="connsiteX72" fmla="*/ 1977655 w 2658139"/>
              <a:gd name="connsiteY72" fmla="*/ 0 h 5039833"/>
              <a:gd name="connsiteX73" fmla="*/ 1911365 w 2658139"/>
              <a:gd name="connsiteY73" fmla="*/ 24751 h 5039833"/>
              <a:gd name="connsiteX74" fmla="*/ 1911365 w 2658139"/>
              <a:gd name="connsiteY74" fmla="*/ 96759 h 5039833"/>
              <a:gd name="connsiteX75" fmla="*/ 2062716 w 2658139"/>
              <a:gd name="connsiteY75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47269 w 2658139"/>
              <a:gd name="connsiteY22" fmla="*/ 3697159 h 5039833"/>
              <a:gd name="connsiteX23" fmla="*/ 903253 w 2658139"/>
              <a:gd name="connsiteY23" fmla="*/ 3481135 h 5039833"/>
              <a:gd name="connsiteX24" fmla="*/ 1119277 w 2658139"/>
              <a:gd name="connsiteY24" fmla="*/ 3409127 h 5039833"/>
              <a:gd name="connsiteX25" fmla="*/ 1263293 w 2658139"/>
              <a:gd name="connsiteY25" fmla="*/ 3265111 h 5039833"/>
              <a:gd name="connsiteX26" fmla="*/ 1371600 w 2658139"/>
              <a:gd name="connsiteY26" fmla="*/ 3147238 h 5039833"/>
              <a:gd name="connsiteX27" fmla="*/ 1424762 w 2658139"/>
              <a:gd name="connsiteY27" fmla="*/ 3083442 h 5039833"/>
              <a:gd name="connsiteX28" fmla="*/ 1541721 w 2658139"/>
              <a:gd name="connsiteY28" fmla="*/ 3040912 h 5039833"/>
              <a:gd name="connsiteX29" fmla="*/ 1616148 w 2658139"/>
              <a:gd name="connsiteY29" fmla="*/ 3051544 h 5039833"/>
              <a:gd name="connsiteX30" fmla="*/ 1775637 w 2658139"/>
              <a:gd name="connsiteY30" fmla="*/ 3083442 h 5039833"/>
              <a:gd name="connsiteX31" fmla="*/ 1903228 w 2658139"/>
              <a:gd name="connsiteY31" fmla="*/ 3083442 h 5039833"/>
              <a:gd name="connsiteX32" fmla="*/ 1998921 w 2658139"/>
              <a:gd name="connsiteY32" fmla="*/ 3051544 h 5039833"/>
              <a:gd name="connsiteX33" fmla="*/ 2041451 w 2658139"/>
              <a:gd name="connsiteY33" fmla="*/ 2998382 h 5039833"/>
              <a:gd name="connsiteX34" fmla="*/ 2041451 w 2658139"/>
              <a:gd name="connsiteY34" fmla="*/ 2998382 h 5039833"/>
              <a:gd name="connsiteX35" fmla="*/ 2055381 w 2658139"/>
              <a:gd name="connsiteY35" fmla="*/ 2905071 h 5039833"/>
              <a:gd name="connsiteX36" fmla="*/ 1977655 w 2658139"/>
              <a:gd name="connsiteY36" fmla="*/ 2796363 h 5039833"/>
              <a:gd name="connsiteX37" fmla="*/ 1903228 w 2658139"/>
              <a:gd name="connsiteY37" fmla="*/ 2647507 h 5039833"/>
              <a:gd name="connsiteX38" fmla="*/ 1839357 w 2658139"/>
              <a:gd name="connsiteY38" fmla="*/ 2617039 h 5039833"/>
              <a:gd name="connsiteX39" fmla="*/ 1754372 w 2658139"/>
              <a:gd name="connsiteY39" fmla="*/ 2679405 h 5039833"/>
              <a:gd name="connsiteX40" fmla="*/ 1679944 w 2658139"/>
              <a:gd name="connsiteY40" fmla="*/ 2690038 h 5039833"/>
              <a:gd name="connsiteX41" fmla="*/ 1573618 w 2658139"/>
              <a:gd name="connsiteY41" fmla="*/ 2668772 h 5039833"/>
              <a:gd name="connsiteX42" fmla="*/ 1488558 w 2658139"/>
              <a:gd name="connsiteY42" fmla="*/ 2647507 h 5039833"/>
              <a:gd name="connsiteX43" fmla="*/ 1488558 w 2658139"/>
              <a:gd name="connsiteY43" fmla="*/ 2647507 h 5039833"/>
              <a:gd name="connsiteX44" fmla="*/ 1477925 w 2658139"/>
              <a:gd name="connsiteY44" fmla="*/ 2498651 h 5039833"/>
              <a:gd name="connsiteX45" fmla="*/ 1562986 w 2658139"/>
              <a:gd name="connsiteY45" fmla="*/ 2445489 h 5039833"/>
              <a:gd name="connsiteX46" fmla="*/ 1637414 w 2658139"/>
              <a:gd name="connsiteY46" fmla="*/ 2402958 h 5039833"/>
              <a:gd name="connsiteX47" fmla="*/ 1648046 w 2658139"/>
              <a:gd name="connsiteY47" fmla="*/ 2339163 h 5039833"/>
              <a:gd name="connsiteX48" fmla="*/ 1648046 w 2658139"/>
              <a:gd name="connsiteY48" fmla="*/ 2339163 h 5039833"/>
              <a:gd name="connsiteX49" fmla="*/ 1584251 w 2658139"/>
              <a:gd name="connsiteY49" fmla="*/ 2200940 h 5039833"/>
              <a:gd name="connsiteX50" fmla="*/ 1584251 w 2658139"/>
              <a:gd name="connsiteY50" fmla="*/ 2200940 h 5039833"/>
              <a:gd name="connsiteX51" fmla="*/ 1584251 w 2658139"/>
              <a:gd name="connsiteY51" fmla="*/ 2094614 h 5039833"/>
              <a:gd name="connsiteX52" fmla="*/ 1616148 w 2658139"/>
              <a:gd name="connsiteY52" fmla="*/ 2083982 h 5039833"/>
              <a:gd name="connsiteX53" fmla="*/ 1711841 w 2658139"/>
              <a:gd name="connsiteY53" fmla="*/ 2190307 h 5039833"/>
              <a:gd name="connsiteX54" fmla="*/ 1765004 w 2658139"/>
              <a:gd name="connsiteY54" fmla="*/ 2264735 h 5039833"/>
              <a:gd name="connsiteX55" fmla="*/ 1765004 w 2658139"/>
              <a:gd name="connsiteY55" fmla="*/ 2264735 h 5039833"/>
              <a:gd name="connsiteX56" fmla="*/ 1911365 w 2658139"/>
              <a:gd name="connsiteY56" fmla="*/ 2256999 h 5039833"/>
              <a:gd name="connsiteX57" fmla="*/ 1983373 w 2658139"/>
              <a:gd name="connsiteY57" fmla="*/ 2184991 h 5039833"/>
              <a:gd name="connsiteX58" fmla="*/ 1911365 w 2658139"/>
              <a:gd name="connsiteY58" fmla="*/ 2112983 h 5039833"/>
              <a:gd name="connsiteX59" fmla="*/ 1839357 w 2658139"/>
              <a:gd name="connsiteY59" fmla="*/ 2112983 h 5039833"/>
              <a:gd name="connsiteX60" fmla="*/ 1839357 w 2658139"/>
              <a:gd name="connsiteY60" fmla="*/ 2040975 h 5039833"/>
              <a:gd name="connsiteX61" fmla="*/ 2062716 w 2658139"/>
              <a:gd name="connsiteY61" fmla="*/ 1967024 h 5039833"/>
              <a:gd name="connsiteX62" fmla="*/ 2307265 w 2658139"/>
              <a:gd name="connsiteY62" fmla="*/ 1839433 h 5039833"/>
              <a:gd name="connsiteX63" fmla="*/ 2445488 w 2658139"/>
              <a:gd name="connsiteY63" fmla="*/ 1701210 h 5039833"/>
              <a:gd name="connsiteX64" fmla="*/ 2562446 w 2658139"/>
              <a:gd name="connsiteY64" fmla="*/ 1520456 h 5039833"/>
              <a:gd name="connsiteX65" fmla="*/ 2636874 w 2658139"/>
              <a:gd name="connsiteY65" fmla="*/ 1382233 h 5039833"/>
              <a:gd name="connsiteX66" fmla="*/ 2658139 w 2658139"/>
              <a:gd name="connsiteY66" fmla="*/ 1222744 h 5039833"/>
              <a:gd name="connsiteX67" fmla="*/ 2573079 w 2658139"/>
              <a:gd name="connsiteY67" fmla="*/ 1031358 h 5039833"/>
              <a:gd name="connsiteX68" fmla="*/ 2402958 w 2658139"/>
              <a:gd name="connsiteY68" fmla="*/ 776177 h 5039833"/>
              <a:gd name="connsiteX69" fmla="*/ 2286000 w 2658139"/>
              <a:gd name="connsiteY69" fmla="*/ 552893 h 5039833"/>
              <a:gd name="connsiteX70" fmla="*/ 2169041 w 2658139"/>
              <a:gd name="connsiteY70" fmla="*/ 318977 h 5039833"/>
              <a:gd name="connsiteX71" fmla="*/ 2052083 w 2658139"/>
              <a:gd name="connsiteY71" fmla="*/ 116958 h 5039833"/>
              <a:gd name="connsiteX72" fmla="*/ 1977655 w 2658139"/>
              <a:gd name="connsiteY72" fmla="*/ 0 h 5039833"/>
              <a:gd name="connsiteX73" fmla="*/ 1911365 w 2658139"/>
              <a:gd name="connsiteY73" fmla="*/ 24751 h 5039833"/>
              <a:gd name="connsiteX74" fmla="*/ 1911365 w 2658139"/>
              <a:gd name="connsiteY74" fmla="*/ 96759 h 5039833"/>
              <a:gd name="connsiteX75" fmla="*/ 2062716 w 2658139"/>
              <a:gd name="connsiteY75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1047269 w 2658139"/>
              <a:gd name="connsiteY22" fmla="*/ 3697159 h 5039833"/>
              <a:gd name="connsiteX23" fmla="*/ 903253 w 2658139"/>
              <a:gd name="connsiteY23" fmla="*/ 3481135 h 5039833"/>
              <a:gd name="connsiteX24" fmla="*/ 1119277 w 2658139"/>
              <a:gd name="connsiteY24" fmla="*/ 3409127 h 5039833"/>
              <a:gd name="connsiteX25" fmla="*/ 1263293 w 2658139"/>
              <a:gd name="connsiteY25" fmla="*/ 3265111 h 5039833"/>
              <a:gd name="connsiteX26" fmla="*/ 1371600 w 2658139"/>
              <a:gd name="connsiteY26" fmla="*/ 3147238 h 5039833"/>
              <a:gd name="connsiteX27" fmla="*/ 1424762 w 2658139"/>
              <a:gd name="connsiteY27" fmla="*/ 3083442 h 5039833"/>
              <a:gd name="connsiteX28" fmla="*/ 1541721 w 2658139"/>
              <a:gd name="connsiteY28" fmla="*/ 3040912 h 5039833"/>
              <a:gd name="connsiteX29" fmla="*/ 1616148 w 2658139"/>
              <a:gd name="connsiteY29" fmla="*/ 3051544 h 5039833"/>
              <a:gd name="connsiteX30" fmla="*/ 1775637 w 2658139"/>
              <a:gd name="connsiteY30" fmla="*/ 3083442 h 5039833"/>
              <a:gd name="connsiteX31" fmla="*/ 1903228 w 2658139"/>
              <a:gd name="connsiteY31" fmla="*/ 3083442 h 5039833"/>
              <a:gd name="connsiteX32" fmla="*/ 1998921 w 2658139"/>
              <a:gd name="connsiteY32" fmla="*/ 3051544 h 5039833"/>
              <a:gd name="connsiteX33" fmla="*/ 2041451 w 2658139"/>
              <a:gd name="connsiteY33" fmla="*/ 2998382 h 5039833"/>
              <a:gd name="connsiteX34" fmla="*/ 2041451 w 2658139"/>
              <a:gd name="connsiteY34" fmla="*/ 2998382 h 5039833"/>
              <a:gd name="connsiteX35" fmla="*/ 2055381 w 2658139"/>
              <a:gd name="connsiteY35" fmla="*/ 2905071 h 5039833"/>
              <a:gd name="connsiteX36" fmla="*/ 1977655 w 2658139"/>
              <a:gd name="connsiteY36" fmla="*/ 2796363 h 5039833"/>
              <a:gd name="connsiteX37" fmla="*/ 1903228 w 2658139"/>
              <a:gd name="connsiteY37" fmla="*/ 2647507 h 5039833"/>
              <a:gd name="connsiteX38" fmla="*/ 1839357 w 2658139"/>
              <a:gd name="connsiteY38" fmla="*/ 2617039 h 5039833"/>
              <a:gd name="connsiteX39" fmla="*/ 1754372 w 2658139"/>
              <a:gd name="connsiteY39" fmla="*/ 2679405 h 5039833"/>
              <a:gd name="connsiteX40" fmla="*/ 1679944 w 2658139"/>
              <a:gd name="connsiteY40" fmla="*/ 2690038 h 5039833"/>
              <a:gd name="connsiteX41" fmla="*/ 1573618 w 2658139"/>
              <a:gd name="connsiteY41" fmla="*/ 2668772 h 5039833"/>
              <a:gd name="connsiteX42" fmla="*/ 1488558 w 2658139"/>
              <a:gd name="connsiteY42" fmla="*/ 2647507 h 5039833"/>
              <a:gd name="connsiteX43" fmla="*/ 1488558 w 2658139"/>
              <a:gd name="connsiteY43" fmla="*/ 2647507 h 5039833"/>
              <a:gd name="connsiteX44" fmla="*/ 1477925 w 2658139"/>
              <a:gd name="connsiteY44" fmla="*/ 2498651 h 5039833"/>
              <a:gd name="connsiteX45" fmla="*/ 1562986 w 2658139"/>
              <a:gd name="connsiteY45" fmla="*/ 2445489 h 5039833"/>
              <a:gd name="connsiteX46" fmla="*/ 1637414 w 2658139"/>
              <a:gd name="connsiteY46" fmla="*/ 2402958 h 5039833"/>
              <a:gd name="connsiteX47" fmla="*/ 1648046 w 2658139"/>
              <a:gd name="connsiteY47" fmla="*/ 2339163 h 5039833"/>
              <a:gd name="connsiteX48" fmla="*/ 1648046 w 2658139"/>
              <a:gd name="connsiteY48" fmla="*/ 2339163 h 5039833"/>
              <a:gd name="connsiteX49" fmla="*/ 1584251 w 2658139"/>
              <a:gd name="connsiteY49" fmla="*/ 2200940 h 5039833"/>
              <a:gd name="connsiteX50" fmla="*/ 1584251 w 2658139"/>
              <a:gd name="connsiteY50" fmla="*/ 2200940 h 5039833"/>
              <a:gd name="connsiteX51" fmla="*/ 1584251 w 2658139"/>
              <a:gd name="connsiteY51" fmla="*/ 2094614 h 5039833"/>
              <a:gd name="connsiteX52" fmla="*/ 1616148 w 2658139"/>
              <a:gd name="connsiteY52" fmla="*/ 2083982 h 5039833"/>
              <a:gd name="connsiteX53" fmla="*/ 1711841 w 2658139"/>
              <a:gd name="connsiteY53" fmla="*/ 2190307 h 5039833"/>
              <a:gd name="connsiteX54" fmla="*/ 1765004 w 2658139"/>
              <a:gd name="connsiteY54" fmla="*/ 2264735 h 5039833"/>
              <a:gd name="connsiteX55" fmla="*/ 1765004 w 2658139"/>
              <a:gd name="connsiteY55" fmla="*/ 2264735 h 5039833"/>
              <a:gd name="connsiteX56" fmla="*/ 1911365 w 2658139"/>
              <a:gd name="connsiteY56" fmla="*/ 2256999 h 5039833"/>
              <a:gd name="connsiteX57" fmla="*/ 1983373 w 2658139"/>
              <a:gd name="connsiteY57" fmla="*/ 2184991 h 5039833"/>
              <a:gd name="connsiteX58" fmla="*/ 1911365 w 2658139"/>
              <a:gd name="connsiteY58" fmla="*/ 2112983 h 5039833"/>
              <a:gd name="connsiteX59" fmla="*/ 1839357 w 2658139"/>
              <a:gd name="connsiteY59" fmla="*/ 2112983 h 5039833"/>
              <a:gd name="connsiteX60" fmla="*/ 1839357 w 2658139"/>
              <a:gd name="connsiteY60" fmla="*/ 2040975 h 5039833"/>
              <a:gd name="connsiteX61" fmla="*/ 2062716 w 2658139"/>
              <a:gd name="connsiteY61" fmla="*/ 1967024 h 5039833"/>
              <a:gd name="connsiteX62" fmla="*/ 2307265 w 2658139"/>
              <a:gd name="connsiteY62" fmla="*/ 1839433 h 5039833"/>
              <a:gd name="connsiteX63" fmla="*/ 2445488 w 2658139"/>
              <a:gd name="connsiteY63" fmla="*/ 1701210 h 5039833"/>
              <a:gd name="connsiteX64" fmla="*/ 2562446 w 2658139"/>
              <a:gd name="connsiteY64" fmla="*/ 1520456 h 5039833"/>
              <a:gd name="connsiteX65" fmla="*/ 2636874 w 2658139"/>
              <a:gd name="connsiteY65" fmla="*/ 1382233 h 5039833"/>
              <a:gd name="connsiteX66" fmla="*/ 2658139 w 2658139"/>
              <a:gd name="connsiteY66" fmla="*/ 1222744 h 5039833"/>
              <a:gd name="connsiteX67" fmla="*/ 2573079 w 2658139"/>
              <a:gd name="connsiteY67" fmla="*/ 1031358 h 5039833"/>
              <a:gd name="connsiteX68" fmla="*/ 2402958 w 2658139"/>
              <a:gd name="connsiteY68" fmla="*/ 776177 h 5039833"/>
              <a:gd name="connsiteX69" fmla="*/ 2286000 w 2658139"/>
              <a:gd name="connsiteY69" fmla="*/ 552893 h 5039833"/>
              <a:gd name="connsiteX70" fmla="*/ 2169041 w 2658139"/>
              <a:gd name="connsiteY70" fmla="*/ 318977 h 5039833"/>
              <a:gd name="connsiteX71" fmla="*/ 2052083 w 2658139"/>
              <a:gd name="connsiteY71" fmla="*/ 116958 h 5039833"/>
              <a:gd name="connsiteX72" fmla="*/ 1977655 w 2658139"/>
              <a:gd name="connsiteY72" fmla="*/ 0 h 5039833"/>
              <a:gd name="connsiteX73" fmla="*/ 1911365 w 2658139"/>
              <a:gd name="connsiteY73" fmla="*/ 24751 h 5039833"/>
              <a:gd name="connsiteX74" fmla="*/ 1911365 w 2658139"/>
              <a:gd name="connsiteY74" fmla="*/ 96759 h 5039833"/>
              <a:gd name="connsiteX75" fmla="*/ 2062716 w 2658139"/>
              <a:gd name="connsiteY75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46297 w 2658139"/>
              <a:gd name="connsiteY21" fmla="*/ 3646968 h 5039833"/>
              <a:gd name="connsiteX22" fmla="*/ 903253 w 2658139"/>
              <a:gd name="connsiteY22" fmla="*/ 3481135 h 5039833"/>
              <a:gd name="connsiteX23" fmla="*/ 1119277 w 2658139"/>
              <a:gd name="connsiteY23" fmla="*/ 3409127 h 5039833"/>
              <a:gd name="connsiteX24" fmla="*/ 1263293 w 2658139"/>
              <a:gd name="connsiteY24" fmla="*/ 3265111 h 5039833"/>
              <a:gd name="connsiteX25" fmla="*/ 1371600 w 2658139"/>
              <a:gd name="connsiteY25" fmla="*/ 3147238 h 5039833"/>
              <a:gd name="connsiteX26" fmla="*/ 1424762 w 2658139"/>
              <a:gd name="connsiteY26" fmla="*/ 3083442 h 5039833"/>
              <a:gd name="connsiteX27" fmla="*/ 1541721 w 2658139"/>
              <a:gd name="connsiteY27" fmla="*/ 3040912 h 5039833"/>
              <a:gd name="connsiteX28" fmla="*/ 1616148 w 2658139"/>
              <a:gd name="connsiteY28" fmla="*/ 3051544 h 5039833"/>
              <a:gd name="connsiteX29" fmla="*/ 1775637 w 2658139"/>
              <a:gd name="connsiteY29" fmla="*/ 3083442 h 5039833"/>
              <a:gd name="connsiteX30" fmla="*/ 1903228 w 2658139"/>
              <a:gd name="connsiteY30" fmla="*/ 3083442 h 5039833"/>
              <a:gd name="connsiteX31" fmla="*/ 1998921 w 2658139"/>
              <a:gd name="connsiteY31" fmla="*/ 3051544 h 5039833"/>
              <a:gd name="connsiteX32" fmla="*/ 2041451 w 2658139"/>
              <a:gd name="connsiteY32" fmla="*/ 2998382 h 5039833"/>
              <a:gd name="connsiteX33" fmla="*/ 2041451 w 2658139"/>
              <a:gd name="connsiteY33" fmla="*/ 2998382 h 5039833"/>
              <a:gd name="connsiteX34" fmla="*/ 2055381 w 2658139"/>
              <a:gd name="connsiteY34" fmla="*/ 2905071 h 5039833"/>
              <a:gd name="connsiteX35" fmla="*/ 1977655 w 2658139"/>
              <a:gd name="connsiteY35" fmla="*/ 2796363 h 5039833"/>
              <a:gd name="connsiteX36" fmla="*/ 1903228 w 2658139"/>
              <a:gd name="connsiteY36" fmla="*/ 2647507 h 5039833"/>
              <a:gd name="connsiteX37" fmla="*/ 1839357 w 2658139"/>
              <a:gd name="connsiteY37" fmla="*/ 2617039 h 5039833"/>
              <a:gd name="connsiteX38" fmla="*/ 1754372 w 2658139"/>
              <a:gd name="connsiteY38" fmla="*/ 2679405 h 5039833"/>
              <a:gd name="connsiteX39" fmla="*/ 1679944 w 2658139"/>
              <a:gd name="connsiteY39" fmla="*/ 2690038 h 5039833"/>
              <a:gd name="connsiteX40" fmla="*/ 1573618 w 2658139"/>
              <a:gd name="connsiteY40" fmla="*/ 2668772 h 5039833"/>
              <a:gd name="connsiteX41" fmla="*/ 1488558 w 2658139"/>
              <a:gd name="connsiteY41" fmla="*/ 2647507 h 5039833"/>
              <a:gd name="connsiteX42" fmla="*/ 1488558 w 2658139"/>
              <a:gd name="connsiteY42" fmla="*/ 2647507 h 5039833"/>
              <a:gd name="connsiteX43" fmla="*/ 1477925 w 2658139"/>
              <a:gd name="connsiteY43" fmla="*/ 2498651 h 5039833"/>
              <a:gd name="connsiteX44" fmla="*/ 1562986 w 2658139"/>
              <a:gd name="connsiteY44" fmla="*/ 2445489 h 5039833"/>
              <a:gd name="connsiteX45" fmla="*/ 1637414 w 2658139"/>
              <a:gd name="connsiteY45" fmla="*/ 2402958 h 5039833"/>
              <a:gd name="connsiteX46" fmla="*/ 1648046 w 2658139"/>
              <a:gd name="connsiteY46" fmla="*/ 2339163 h 5039833"/>
              <a:gd name="connsiteX47" fmla="*/ 1648046 w 2658139"/>
              <a:gd name="connsiteY47" fmla="*/ 2339163 h 5039833"/>
              <a:gd name="connsiteX48" fmla="*/ 1584251 w 2658139"/>
              <a:gd name="connsiteY48" fmla="*/ 2200940 h 5039833"/>
              <a:gd name="connsiteX49" fmla="*/ 1584251 w 2658139"/>
              <a:gd name="connsiteY49" fmla="*/ 2200940 h 5039833"/>
              <a:gd name="connsiteX50" fmla="*/ 1584251 w 2658139"/>
              <a:gd name="connsiteY50" fmla="*/ 2094614 h 5039833"/>
              <a:gd name="connsiteX51" fmla="*/ 1616148 w 2658139"/>
              <a:gd name="connsiteY51" fmla="*/ 2083982 h 5039833"/>
              <a:gd name="connsiteX52" fmla="*/ 1711841 w 2658139"/>
              <a:gd name="connsiteY52" fmla="*/ 2190307 h 5039833"/>
              <a:gd name="connsiteX53" fmla="*/ 1765004 w 2658139"/>
              <a:gd name="connsiteY53" fmla="*/ 2264735 h 5039833"/>
              <a:gd name="connsiteX54" fmla="*/ 1765004 w 2658139"/>
              <a:gd name="connsiteY54" fmla="*/ 2264735 h 5039833"/>
              <a:gd name="connsiteX55" fmla="*/ 1911365 w 2658139"/>
              <a:gd name="connsiteY55" fmla="*/ 2256999 h 5039833"/>
              <a:gd name="connsiteX56" fmla="*/ 1983373 w 2658139"/>
              <a:gd name="connsiteY56" fmla="*/ 2184991 h 5039833"/>
              <a:gd name="connsiteX57" fmla="*/ 1911365 w 2658139"/>
              <a:gd name="connsiteY57" fmla="*/ 2112983 h 5039833"/>
              <a:gd name="connsiteX58" fmla="*/ 1839357 w 2658139"/>
              <a:gd name="connsiteY58" fmla="*/ 2112983 h 5039833"/>
              <a:gd name="connsiteX59" fmla="*/ 1839357 w 2658139"/>
              <a:gd name="connsiteY59" fmla="*/ 2040975 h 5039833"/>
              <a:gd name="connsiteX60" fmla="*/ 2062716 w 2658139"/>
              <a:gd name="connsiteY60" fmla="*/ 1967024 h 5039833"/>
              <a:gd name="connsiteX61" fmla="*/ 2307265 w 2658139"/>
              <a:gd name="connsiteY61" fmla="*/ 1839433 h 5039833"/>
              <a:gd name="connsiteX62" fmla="*/ 2445488 w 2658139"/>
              <a:gd name="connsiteY62" fmla="*/ 1701210 h 5039833"/>
              <a:gd name="connsiteX63" fmla="*/ 2562446 w 2658139"/>
              <a:gd name="connsiteY63" fmla="*/ 1520456 h 5039833"/>
              <a:gd name="connsiteX64" fmla="*/ 2636874 w 2658139"/>
              <a:gd name="connsiteY64" fmla="*/ 1382233 h 5039833"/>
              <a:gd name="connsiteX65" fmla="*/ 2658139 w 2658139"/>
              <a:gd name="connsiteY65" fmla="*/ 1222744 h 5039833"/>
              <a:gd name="connsiteX66" fmla="*/ 2573079 w 2658139"/>
              <a:gd name="connsiteY66" fmla="*/ 1031358 h 5039833"/>
              <a:gd name="connsiteX67" fmla="*/ 2402958 w 2658139"/>
              <a:gd name="connsiteY67" fmla="*/ 776177 h 5039833"/>
              <a:gd name="connsiteX68" fmla="*/ 2286000 w 2658139"/>
              <a:gd name="connsiteY68" fmla="*/ 552893 h 5039833"/>
              <a:gd name="connsiteX69" fmla="*/ 2169041 w 2658139"/>
              <a:gd name="connsiteY69" fmla="*/ 318977 h 5039833"/>
              <a:gd name="connsiteX70" fmla="*/ 2052083 w 2658139"/>
              <a:gd name="connsiteY70" fmla="*/ 116958 h 5039833"/>
              <a:gd name="connsiteX71" fmla="*/ 1977655 w 2658139"/>
              <a:gd name="connsiteY71" fmla="*/ 0 h 5039833"/>
              <a:gd name="connsiteX72" fmla="*/ 1911365 w 2658139"/>
              <a:gd name="connsiteY72" fmla="*/ 24751 h 5039833"/>
              <a:gd name="connsiteX73" fmla="*/ 1911365 w 2658139"/>
              <a:gd name="connsiteY73" fmla="*/ 96759 h 5039833"/>
              <a:gd name="connsiteX74" fmla="*/ 2062716 w 2658139"/>
              <a:gd name="connsiteY74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03253 w 2658139"/>
              <a:gd name="connsiteY21" fmla="*/ 3481135 h 5039833"/>
              <a:gd name="connsiteX22" fmla="*/ 1119277 w 2658139"/>
              <a:gd name="connsiteY22" fmla="*/ 3409127 h 5039833"/>
              <a:gd name="connsiteX23" fmla="*/ 1263293 w 2658139"/>
              <a:gd name="connsiteY23" fmla="*/ 3265111 h 5039833"/>
              <a:gd name="connsiteX24" fmla="*/ 1371600 w 2658139"/>
              <a:gd name="connsiteY24" fmla="*/ 3147238 h 5039833"/>
              <a:gd name="connsiteX25" fmla="*/ 1424762 w 2658139"/>
              <a:gd name="connsiteY25" fmla="*/ 3083442 h 5039833"/>
              <a:gd name="connsiteX26" fmla="*/ 1541721 w 2658139"/>
              <a:gd name="connsiteY26" fmla="*/ 3040912 h 5039833"/>
              <a:gd name="connsiteX27" fmla="*/ 1616148 w 2658139"/>
              <a:gd name="connsiteY27" fmla="*/ 3051544 h 5039833"/>
              <a:gd name="connsiteX28" fmla="*/ 1775637 w 2658139"/>
              <a:gd name="connsiteY28" fmla="*/ 3083442 h 5039833"/>
              <a:gd name="connsiteX29" fmla="*/ 1903228 w 2658139"/>
              <a:gd name="connsiteY29" fmla="*/ 3083442 h 5039833"/>
              <a:gd name="connsiteX30" fmla="*/ 1998921 w 2658139"/>
              <a:gd name="connsiteY30" fmla="*/ 3051544 h 5039833"/>
              <a:gd name="connsiteX31" fmla="*/ 2041451 w 2658139"/>
              <a:gd name="connsiteY31" fmla="*/ 2998382 h 5039833"/>
              <a:gd name="connsiteX32" fmla="*/ 2041451 w 2658139"/>
              <a:gd name="connsiteY32" fmla="*/ 2998382 h 5039833"/>
              <a:gd name="connsiteX33" fmla="*/ 2055381 w 2658139"/>
              <a:gd name="connsiteY33" fmla="*/ 2905071 h 5039833"/>
              <a:gd name="connsiteX34" fmla="*/ 1977655 w 2658139"/>
              <a:gd name="connsiteY34" fmla="*/ 2796363 h 5039833"/>
              <a:gd name="connsiteX35" fmla="*/ 1903228 w 2658139"/>
              <a:gd name="connsiteY35" fmla="*/ 2647507 h 5039833"/>
              <a:gd name="connsiteX36" fmla="*/ 1839357 w 2658139"/>
              <a:gd name="connsiteY36" fmla="*/ 2617039 h 5039833"/>
              <a:gd name="connsiteX37" fmla="*/ 1754372 w 2658139"/>
              <a:gd name="connsiteY37" fmla="*/ 2679405 h 5039833"/>
              <a:gd name="connsiteX38" fmla="*/ 1679944 w 2658139"/>
              <a:gd name="connsiteY38" fmla="*/ 2690038 h 5039833"/>
              <a:gd name="connsiteX39" fmla="*/ 1573618 w 2658139"/>
              <a:gd name="connsiteY39" fmla="*/ 2668772 h 5039833"/>
              <a:gd name="connsiteX40" fmla="*/ 1488558 w 2658139"/>
              <a:gd name="connsiteY40" fmla="*/ 2647507 h 5039833"/>
              <a:gd name="connsiteX41" fmla="*/ 1488558 w 2658139"/>
              <a:gd name="connsiteY41" fmla="*/ 2647507 h 5039833"/>
              <a:gd name="connsiteX42" fmla="*/ 1477925 w 2658139"/>
              <a:gd name="connsiteY42" fmla="*/ 2498651 h 5039833"/>
              <a:gd name="connsiteX43" fmla="*/ 1562986 w 2658139"/>
              <a:gd name="connsiteY43" fmla="*/ 2445489 h 5039833"/>
              <a:gd name="connsiteX44" fmla="*/ 1637414 w 2658139"/>
              <a:gd name="connsiteY44" fmla="*/ 2402958 h 5039833"/>
              <a:gd name="connsiteX45" fmla="*/ 1648046 w 2658139"/>
              <a:gd name="connsiteY45" fmla="*/ 2339163 h 5039833"/>
              <a:gd name="connsiteX46" fmla="*/ 1648046 w 2658139"/>
              <a:gd name="connsiteY46" fmla="*/ 2339163 h 5039833"/>
              <a:gd name="connsiteX47" fmla="*/ 1584251 w 2658139"/>
              <a:gd name="connsiteY47" fmla="*/ 2200940 h 5039833"/>
              <a:gd name="connsiteX48" fmla="*/ 1584251 w 2658139"/>
              <a:gd name="connsiteY48" fmla="*/ 2200940 h 5039833"/>
              <a:gd name="connsiteX49" fmla="*/ 1584251 w 2658139"/>
              <a:gd name="connsiteY49" fmla="*/ 2094614 h 5039833"/>
              <a:gd name="connsiteX50" fmla="*/ 1616148 w 2658139"/>
              <a:gd name="connsiteY50" fmla="*/ 2083982 h 5039833"/>
              <a:gd name="connsiteX51" fmla="*/ 1711841 w 2658139"/>
              <a:gd name="connsiteY51" fmla="*/ 2190307 h 5039833"/>
              <a:gd name="connsiteX52" fmla="*/ 1765004 w 2658139"/>
              <a:gd name="connsiteY52" fmla="*/ 2264735 h 5039833"/>
              <a:gd name="connsiteX53" fmla="*/ 1765004 w 2658139"/>
              <a:gd name="connsiteY53" fmla="*/ 2264735 h 5039833"/>
              <a:gd name="connsiteX54" fmla="*/ 1911365 w 2658139"/>
              <a:gd name="connsiteY54" fmla="*/ 2256999 h 5039833"/>
              <a:gd name="connsiteX55" fmla="*/ 1983373 w 2658139"/>
              <a:gd name="connsiteY55" fmla="*/ 2184991 h 5039833"/>
              <a:gd name="connsiteX56" fmla="*/ 1911365 w 2658139"/>
              <a:gd name="connsiteY56" fmla="*/ 2112983 h 5039833"/>
              <a:gd name="connsiteX57" fmla="*/ 1839357 w 2658139"/>
              <a:gd name="connsiteY57" fmla="*/ 2112983 h 5039833"/>
              <a:gd name="connsiteX58" fmla="*/ 1839357 w 2658139"/>
              <a:gd name="connsiteY58" fmla="*/ 2040975 h 5039833"/>
              <a:gd name="connsiteX59" fmla="*/ 2062716 w 2658139"/>
              <a:gd name="connsiteY59" fmla="*/ 1967024 h 5039833"/>
              <a:gd name="connsiteX60" fmla="*/ 2307265 w 2658139"/>
              <a:gd name="connsiteY60" fmla="*/ 1839433 h 5039833"/>
              <a:gd name="connsiteX61" fmla="*/ 2445488 w 2658139"/>
              <a:gd name="connsiteY61" fmla="*/ 1701210 h 5039833"/>
              <a:gd name="connsiteX62" fmla="*/ 2562446 w 2658139"/>
              <a:gd name="connsiteY62" fmla="*/ 1520456 h 5039833"/>
              <a:gd name="connsiteX63" fmla="*/ 2636874 w 2658139"/>
              <a:gd name="connsiteY63" fmla="*/ 1382233 h 5039833"/>
              <a:gd name="connsiteX64" fmla="*/ 2658139 w 2658139"/>
              <a:gd name="connsiteY64" fmla="*/ 1222744 h 5039833"/>
              <a:gd name="connsiteX65" fmla="*/ 2573079 w 2658139"/>
              <a:gd name="connsiteY65" fmla="*/ 1031358 h 5039833"/>
              <a:gd name="connsiteX66" fmla="*/ 2402958 w 2658139"/>
              <a:gd name="connsiteY66" fmla="*/ 776177 h 5039833"/>
              <a:gd name="connsiteX67" fmla="*/ 2286000 w 2658139"/>
              <a:gd name="connsiteY67" fmla="*/ 552893 h 5039833"/>
              <a:gd name="connsiteX68" fmla="*/ 2169041 w 2658139"/>
              <a:gd name="connsiteY68" fmla="*/ 318977 h 5039833"/>
              <a:gd name="connsiteX69" fmla="*/ 2052083 w 2658139"/>
              <a:gd name="connsiteY69" fmla="*/ 116958 h 5039833"/>
              <a:gd name="connsiteX70" fmla="*/ 1977655 w 2658139"/>
              <a:gd name="connsiteY70" fmla="*/ 0 h 5039833"/>
              <a:gd name="connsiteX71" fmla="*/ 1911365 w 2658139"/>
              <a:gd name="connsiteY71" fmla="*/ 24751 h 5039833"/>
              <a:gd name="connsiteX72" fmla="*/ 1911365 w 2658139"/>
              <a:gd name="connsiteY72" fmla="*/ 96759 h 5039833"/>
              <a:gd name="connsiteX73" fmla="*/ 2062716 w 2658139"/>
              <a:gd name="connsiteY73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03253 w 2658139"/>
              <a:gd name="connsiteY21" fmla="*/ 3481135 h 5039833"/>
              <a:gd name="connsiteX22" fmla="*/ 1119277 w 2658139"/>
              <a:gd name="connsiteY22" fmla="*/ 3409127 h 5039833"/>
              <a:gd name="connsiteX23" fmla="*/ 1263293 w 2658139"/>
              <a:gd name="connsiteY23" fmla="*/ 3265111 h 5039833"/>
              <a:gd name="connsiteX24" fmla="*/ 1371600 w 2658139"/>
              <a:gd name="connsiteY24" fmla="*/ 3147238 h 5039833"/>
              <a:gd name="connsiteX25" fmla="*/ 1424762 w 2658139"/>
              <a:gd name="connsiteY25" fmla="*/ 3083442 h 5039833"/>
              <a:gd name="connsiteX26" fmla="*/ 1541721 w 2658139"/>
              <a:gd name="connsiteY26" fmla="*/ 3040912 h 5039833"/>
              <a:gd name="connsiteX27" fmla="*/ 1616148 w 2658139"/>
              <a:gd name="connsiteY27" fmla="*/ 3051544 h 5039833"/>
              <a:gd name="connsiteX28" fmla="*/ 1775637 w 2658139"/>
              <a:gd name="connsiteY28" fmla="*/ 3083442 h 5039833"/>
              <a:gd name="connsiteX29" fmla="*/ 1903228 w 2658139"/>
              <a:gd name="connsiteY29" fmla="*/ 3083442 h 5039833"/>
              <a:gd name="connsiteX30" fmla="*/ 1998921 w 2658139"/>
              <a:gd name="connsiteY30" fmla="*/ 3051544 h 5039833"/>
              <a:gd name="connsiteX31" fmla="*/ 2041451 w 2658139"/>
              <a:gd name="connsiteY31" fmla="*/ 2998382 h 5039833"/>
              <a:gd name="connsiteX32" fmla="*/ 2041451 w 2658139"/>
              <a:gd name="connsiteY32" fmla="*/ 2998382 h 5039833"/>
              <a:gd name="connsiteX33" fmla="*/ 2055381 w 2658139"/>
              <a:gd name="connsiteY33" fmla="*/ 2905071 h 5039833"/>
              <a:gd name="connsiteX34" fmla="*/ 1977655 w 2658139"/>
              <a:gd name="connsiteY34" fmla="*/ 2796363 h 5039833"/>
              <a:gd name="connsiteX35" fmla="*/ 1903228 w 2658139"/>
              <a:gd name="connsiteY35" fmla="*/ 2647507 h 5039833"/>
              <a:gd name="connsiteX36" fmla="*/ 1839357 w 2658139"/>
              <a:gd name="connsiteY36" fmla="*/ 2617039 h 5039833"/>
              <a:gd name="connsiteX37" fmla="*/ 1754372 w 2658139"/>
              <a:gd name="connsiteY37" fmla="*/ 2679405 h 5039833"/>
              <a:gd name="connsiteX38" fmla="*/ 1679944 w 2658139"/>
              <a:gd name="connsiteY38" fmla="*/ 2690038 h 5039833"/>
              <a:gd name="connsiteX39" fmla="*/ 1573618 w 2658139"/>
              <a:gd name="connsiteY39" fmla="*/ 2668772 h 5039833"/>
              <a:gd name="connsiteX40" fmla="*/ 1488558 w 2658139"/>
              <a:gd name="connsiteY40" fmla="*/ 2647507 h 5039833"/>
              <a:gd name="connsiteX41" fmla="*/ 1488558 w 2658139"/>
              <a:gd name="connsiteY41" fmla="*/ 2647507 h 5039833"/>
              <a:gd name="connsiteX42" fmla="*/ 1477925 w 2658139"/>
              <a:gd name="connsiteY42" fmla="*/ 2498651 h 5039833"/>
              <a:gd name="connsiteX43" fmla="*/ 1562986 w 2658139"/>
              <a:gd name="connsiteY43" fmla="*/ 2445489 h 5039833"/>
              <a:gd name="connsiteX44" fmla="*/ 1637414 w 2658139"/>
              <a:gd name="connsiteY44" fmla="*/ 2402958 h 5039833"/>
              <a:gd name="connsiteX45" fmla="*/ 1648046 w 2658139"/>
              <a:gd name="connsiteY45" fmla="*/ 2339163 h 5039833"/>
              <a:gd name="connsiteX46" fmla="*/ 1648046 w 2658139"/>
              <a:gd name="connsiteY46" fmla="*/ 2339163 h 5039833"/>
              <a:gd name="connsiteX47" fmla="*/ 1584251 w 2658139"/>
              <a:gd name="connsiteY47" fmla="*/ 2200940 h 5039833"/>
              <a:gd name="connsiteX48" fmla="*/ 1584251 w 2658139"/>
              <a:gd name="connsiteY48" fmla="*/ 2200940 h 5039833"/>
              <a:gd name="connsiteX49" fmla="*/ 1584251 w 2658139"/>
              <a:gd name="connsiteY49" fmla="*/ 2094614 h 5039833"/>
              <a:gd name="connsiteX50" fmla="*/ 1616148 w 2658139"/>
              <a:gd name="connsiteY50" fmla="*/ 2083982 h 5039833"/>
              <a:gd name="connsiteX51" fmla="*/ 1711841 w 2658139"/>
              <a:gd name="connsiteY51" fmla="*/ 2190307 h 5039833"/>
              <a:gd name="connsiteX52" fmla="*/ 1765004 w 2658139"/>
              <a:gd name="connsiteY52" fmla="*/ 2264735 h 5039833"/>
              <a:gd name="connsiteX53" fmla="*/ 1765004 w 2658139"/>
              <a:gd name="connsiteY53" fmla="*/ 2264735 h 5039833"/>
              <a:gd name="connsiteX54" fmla="*/ 1911365 w 2658139"/>
              <a:gd name="connsiteY54" fmla="*/ 2256999 h 5039833"/>
              <a:gd name="connsiteX55" fmla="*/ 1983373 w 2658139"/>
              <a:gd name="connsiteY55" fmla="*/ 2184991 h 5039833"/>
              <a:gd name="connsiteX56" fmla="*/ 1911365 w 2658139"/>
              <a:gd name="connsiteY56" fmla="*/ 2112983 h 5039833"/>
              <a:gd name="connsiteX57" fmla="*/ 1839357 w 2658139"/>
              <a:gd name="connsiteY57" fmla="*/ 2112983 h 5039833"/>
              <a:gd name="connsiteX58" fmla="*/ 1839357 w 2658139"/>
              <a:gd name="connsiteY58" fmla="*/ 2040975 h 5039833"/>
              <a:gd name="connsiteX59" fmla="*/ 2062716 w 2658139"/>
              <a:gd name="connsiteY59" fmla="*/ 1967024 h 5039833"/>
              <a:gd name="connsiteX60" fmla="*/ 2307265 w 2658139"/>
              <a:gd name="connsiteY60" fmla="*/ 1839433 h 5039833"/>
              <a:gd name="connsiteX61" fmla="*/ 2445488 w 2658139"/>
              <a:gd name="connsiteY61" fmla="*/ 1701210 h 5039833"/>
              <a:gd name="connsiteX62" fmla="*/ 2562446 w 2658139"/>
              <a:gd name="connsiteY62" fmla="*/ 1520456 h 5039833"/>
              <a:gd name="connsiteX63" fmla="*/ 2636874 w 2658139"/>
              <a:gd name="connsiteY63" fmla="*/ 1382233 h 5039833"/>
              <a:gd name="connsiteX64" fmla="*/ 2658139 w 2658139"/>
              <a:gd name="connsiteY64" fmla="*/ 1222744 h 5039833"/>
              <a:gd name="connsiteX65" fmla="*/ 2573079 w 2658139"/>
              <a:gd name="connsiteY65" fmla="*/ 1031358 h 5039833"/>
              <a:gd name="connsiteX66" fmla="*/ 2402958 w 2658139"/>
              <a:gd name="connsiteY66" fmla="*/ 776177 h 5039833"/>
              <a:gd name="connsiteX67" fmla="*/ 2286000 w 2658139"/>
              <a:gd name="connsiteY67" fmla="*/ 552893 h 5039833"/>
              <a:gd name="connsiteX68" fmla="*/ 2169041 w 2658139"/>
              <a:gd name="connsiteY68" fmla="*/ 318977 h 5039833"/>
              <a:gd name="connsiteX69" fmla="*/ 2052083 w 2658139"/>
              <a:gd name="connsiteY69" fmla="*/ 116958 h 5039833"/>
              <a:gd name="connsiteX70" fmla="*/ 1977655 w 2658139"/>
              <a:gd name="connsiteY70" fmla="*/ 0 h 5039833"/>
              <a:gd name="connsiteX71" fmla="*/ 1911365 w 2658139"/>
              <a:gd name="connsiteY71" fmla="*/ 24751 h 5039833"/>
              <a:gd name="connsiteX72" fmla="*/ 1911365 w 2658139"/>
              <a:gd name="connsiteY72" fmla="*/ 96759 h 5039833"/>
              <a:gd name="connsiteX73" fmla="*/ 2062716 w 2658139"/>
              <a:gd name="connsiteY73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03253 w 2658139"/>
              <a:gd name="connsiteY21" fmla="*/ 3481135 h 5039833"/>
              <a:gd name="connsiteX22" fmla="*/ 1119277 w 2658139"/>
              <a:gd name="connsiteY22" fmla="*/ 3409127 h 5039833"/>
              <a:gd name="connsiteX23" fmla="*/ 1263293 w 2658139"/>
              <a:gd name="connsiteY23" fmla="*/ 3265111 h 5039833"/>
              <a:gd name="connsiteX24" fmla="*/ 1371600 w 2658139"/>
              <a:gd name="connsiteY24" fmla="*/ 3147238 h 5039833"/>
              <a:gd name="connsiteX25" fmla="*/ 1424762 w 2658139"/>
              <a:gd name="connsiteY25" fmla="*/ 3083442 h 5039833"/>
              <a:gd name="connsiteX26" fmla="*/ 1541721 w 2658139"/>
              <a:gd name="connsiteY26" fmla="*/ 3040912 h 5039833"/>
              <a:gd name="connsiteX27" fmla="*/ 1616148 w 2658139"/>
              <a:gd name="connsiteY27" fmla="*/ 3051544 h 5039833"/>
              <a:gd name="connsiteX28" fmla="*/ 1775637 w 2658139"/>
              <a:gd name="connsiteY28" fmla="*/ 3083442 h 5039833"/>
              <a:gd name="connsiteX29" fmla="*/ 1903228 w 2658139"/>
              <a:gd name="connsiteY29" fmla="*/ 3083442 h 5039833"/>
              <a:gd name="connsiteX30" fmla="*/ 1998921 w 2658139"/>
              <a:gd name="connsiteY30" fmla="*/ 3051544 h 5039833"/>
              <a:gd name="connsiteX31" fmla="*/ 2041451 w 2658139"/>
              <a:gd name="connsiteY31" fmla="*/ 2998382 h 5039833"/>
              <a:gd name="connsiteX32" fmla="*/ 2041451 w 2658139"/>
              <a:gd name="connsiteY32" fmla="*/ 2998382 h 5039833"/>
              <a:gd name="connsiteX33" fmla="*/ 2055381 w 2658139"/>
              <a:gd name="connsiteY33" fmla="*/ 2905071 h 5039833"/>
              <a:gd name="connsiteX34" fmla="*/ 1977655 w 2658139"/>
              <a:gd name="connsiteY34" fmla="*/ 2796363 h 5039833"/>
              <a:gd name="connsiteX35" fmla="*/ 1903228 w 2658139"/>
              <a:gd name="connsiteY35" fmla="*/ 2647507 h 5039833"/>
              <a:gd name="connsiteX36" fmla="*/ 1839357 w 2658139"/>
              <a:gd name="connsiteY36" fmla="*/ 2617039 h 5039833"/>
              <a:gd name="connsiteX37" fmla="*/ 1754372 w 2658139"/>
              <a:gd name="connsiteY37" fmla="*/ 2679405 h 5039833"/>
              <a:gd name="connsiteX38" fmla="*/ 1679944 w 2658139"/>
              <a:gd name="connsiteY38" fmla="*/ 2690038 h 5039833"/>
              <a:gd name="connsiteX39" fmla="*/ 1573618 w 2658139"/>
              <a:gd name="connsiteY39" fmla="*/ 2668772 h 5039833"/>
              <a:gd name="connsiteX40" fmla="*/ 1488558 w 2658139"/>
              <a:gd name="connsiteY40" fmla="*/ 2647507 h 5039833"/>
              <a:gd name="connsiteX41" fmla="*/ 1488558 w 2658139"/>
              <a:gd name="connsiteY41" fmla="*/ 2647507 h 5039833"/>
              <a:gd name="connsiteX42" fmla="*/ 1477925 w 2658139"/>
              <a:gd name="connsiteY42" fmla="*/ 2498651 h 5039833"/>
              <a:gd name="connsiteX43" fmla="*/ 1562986 w 2658139"/>
              <a:gd name="connsiteY43" fmla="*/ 2445489 h 5039833"/>
              <a:gd name="connsiteX44" fmla="*/ 1637414 w 2658139"/>
              <a:gd name="connsiteY44" fmla="*/ 2402958 h 5039833"/>
              <a:gd name="connsiteX45" fmla="*/ 1648046 w 2658139"/>
              <a:gd name="connsiteY45" fmla="*/ 2339163 h 5039833"/>
              <a:gd name="connsiteX46" fmla="*/ 1648046 w 2658139"/>
              <a:gd name="connsiteY46" fmla="*/ 2339163 h 5039833"/>
              <a:gd name="connsiteX47" fmla="*/ 1584251 w 2658139"/>
              <a:gd name="connsiteY47" fmla="*/ 2200940 h 5039833"/>
              <a:gd name="connsiteX48" fmla="*/ 1584251 w 2658139"/>
              <a:gd name="connsiteY48" fmla="*/ 2200940 h 5039833"/>
              <a:gd name="connsiteX49" fmla="*/ 1584251 w 2658139"/>
              <a:gd name="connsiteY49" fmla="*/ 2094614 h 5039833"/>
              <a:gd name="connsiteX50" fmla="*/ 1616148 w 2658139"/>
              <a:gd name="connsiteY50" fmla="*/ 2083982 h 5039833"/>
              <a:gd name="connsiteX51" fmla="*/ 1711841 w 2658139"/>
              <a:gd name="connsiteY51" fmla="*/ 2190307 h 5039833"/>
              <a:gd name="connsiteX52" fmla="*/ 1765004 w 2658139"/>
              <a:gd name="connsiteY52" fmla="*/ 2264735 h 5039833"/>
              <a:gd name="connsiteX53" fmla="*/ 1765004 w 2658139"/>
              <a:gd name="connsiteY53" fmla="*/ 2264735 h 5039833"/>
              <a:gd name="connsiteX54" fmla="*/ 1911365 w 2658139"/>
              <a:gd name="connsiteY54" fmla="*/ 2256999 h 5039833"/>
              <a:gd name="connsiteX55" fmla="*/ 1983373 w 2658139"/>
              <a:gd name="connsiteY55" fmla="*/ 2184991 h 5039833"/>
              <a:gd name="connsiteX56" fmla="*/ 1911365 w 2658139"/>
              <a:gd name="connsiteY56" fmla="*/ 2112983 h 5039833"/>
              <a:gd name="connsiteX57" fmla="*/ 1839357 w 2658139"/>
              <a:gd name="connsiteY57" fmla="*/ 2112983 h 5039833"/>
              <a:gd name="connsiteX58" fmla="*/ 1839357 w 2658139"/>
              <a:gd name="connsiteY58" fmla="*/ 2040975 h 5039833"/>
              <a:gd name="connsiteX59" fmla="*/ 2062716 w 2658139"/>
              <a:gd name="connsiteY59" fmla="*/ 1967024 h 5039833"/>
              <a:gd name="connsiteX60" fmla="*/ 2307265 w 2658139"/>
              <a:gd name="connsiteY60" fmla="*/ 1839433 h 5039833"/>
              <a:gd name="connsiteX61" fmla="*/ 2445488 w 2658139"/>
              <a:gd name="connsiteY61" fmla="*/ 1701210 h 5039833"/>
              <a:gd name="connsiteX62" fmla="*/ 2562446 w 2658139"/>
              <a:gd name="connsiteY62" fmla="*/ 1520456 h 5039833"/>
              <a:gd name="connsiteX63" fmla="*/ 2636874 w 2658139"/>
              <a:gd name="connsiteY63" fmla="*/ 1382233 h 5039833"/>
              <a:gd name="connsiteX64" fmla="*/ 2658139 w 2658139"/>
              <a:gd name="connsiteY64" fmla="*/ 1222744 h 5039833"/>
              <a:gd name="connsiteX65" fmla="*/ 2573079 w 2658139"/>
              <a:gd name="connsiteY65" fmla="*/ 1031358 h 5039833"/>
              <a:gd name="connsiteX66" fmla="*/ 2402958 w 2658139"/>
              <a:gd name="connsiteY66" fmla="*/ 776177 h 5039833"/>
              <a:gd name="connsiteX67" fmla="*/ 2286000 w 2658139"/>
              <a:gd name="connsiteY67" fmla="*/ 552893 h 5039833"/>
              <a:gd name="connsiteX68" fmla="*/ 2169041 w 2658139"/>
              <a:gd name="connsiteY68" fmla="*/ 318977 h 5039833"/>
              <a:gd name="connsiteX69" fmla="*/ 2052083 w 2658139"/>
              <a:gd name="connsiteY69" fmla="*/ 116958 h 5039833"/>
              <a:gd name="connsiteX70" fmla="*/ 1977655 w 2658139"/>
              <a:gd name="connsiteY70" fmla="*/ 0 h 5039833"/>
              <a:gd name="connsiteX71" fmla="*/ 1911365 w 2658139"/>
              <a:gd name="connsiteY71" fmla="*/ 24751 h 5039833"/>
              <a:gd name="connsiteX72" fmla="*/ 1911365 w 2658139"/>
              <a:gd name="connsiteY72" fmla="*/ 96759 h 5039833"/>
              <a:gd name="connsiteX73" fmla="*/ 2062716 w 2658139"/>
              <a:gd name="connsiteY73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03253 w 2658139"/>
              <a:gd name="connsiteY21" fmla="*/ 3481135 h 5039833"/>
              <a:gd name="connsiteX22" fmla="*/ 1119277 w 2658139"/>
              <a:gd name="connsiteY22" fmla="*/ 3409127 h 5039833"/>
              <a:gd name="connsiteX23" fmla="*/ 1263293 w 2658139"/>
              <a:gd name="connsiteY23" fmla="*/ 3265111 h 5039833"/>
              <a:gd name="connsiteX24" fmla="*/ 1371600 w 2658139"/>
              <a:gd name="connsiteY24" fmla="*/ 3147238 h 5039833"/>
              <a:gd name="connsiteX25" fmla="*/ 1424762 w 2658139"/>
              <a:gd name="connsiteY25" fmla="*/ 3083442 h 5039833"/>
              <a:gd name="connsiteX26" fmla="*/ 1541721 w 2658139"/>
              <a:gd name="connsiteY26" fmla="*/ 3040912 h 5039833"/>
              <a:gd name="connsiteX27" fmla="*/ 1616148 w 2658139"/>
              <a:gd name="connsiteY27" fmla="*/ 3051544 h 5039833"/>
              <a:gd name="connsiteX28" fmla="*/ 1775637 w 2658139"/>
              <a:gd name="connsiteY28" fmla="*/ 3083442 h 5039833"/>
              <a:gd name="connsiteX29" fmla="*/ 1903228 w 2658139"/>
              <a:gd name="connsiteY29" fmla="*/ 3083442 h 5039833"/>
              <a:gd name="connsiteX30" fmla="*/ 1998921 w 2658139"/>
              <a:gd name="connsiteY30" fmla="*/ 3051544 h 5039833"/>
              <a:gd name="connsiteX31" fmla="*/ 2041451 w 2658139"/>
              <a:gd name="connsiteY31" fmla="*/ 2998382 h 5039833"/>
              <a:gd name="connsiteX32" fmla="*/ 2041451 w 2658139"/>
              <a:gd name="connsiteY32" fmla="*/ 2998382 h 5039833"/>
              <a:gd name="connsiteX33" fmla="*/ 2055381 w 2658139"/>
              <a:gd name="connsiteY33" fmla="*/ 2905071 h 5039833"/>
              <a:gd name="connsiteX34" fmla="*/ 1977655 w 2658139"/>
              <a:gd name="connsiteY34" fmla="*/ 2796363 h 5039833"/>
              <a:gd name="connsiteX35" fmla="*/ 1903228 w 2658139"/>
              <a:gd name="connsiteY35" fmla="*/ 2647507 h 5039833"/>
              <a:gd name="connsiteX36" fmla="*/ 1839357 w 2658139"/>
              <a:gd name="connsiteY36" fmla="*/ 2617039 h 5039833"/>
              <a:gd name="connsiteX37" fmla="*/ 1754372 w 2658139"/>
              <a:gd name="connsiteY37" fmla="*/ 2679405 h 5039833"/>
              <a:gd name="connsiteX38" fmla="*/ 1679944 w 2658139"/>
              <a:gd name="connsiteY38" fmla="*/ 2690038 h 5039833"/>
              <a:gd name="connsiteX39" fmla="*/ 1573618 w 2658139"/>
              <a:gd name="connsiteY39" fmla="*/ 2668772 h 5039833"/>
              <a:gd name="connsiteX40" fmla="*/ 1488558 w 2658139"/>
              <a:gd name="connsiteY40" fmla="*/ 2647507 h 5039833"/>
              <a:gd name="connsiteX41" fmla="*/ 1488558 w 2658139"/>
              <a:gd name="connsiteY41" fmla="*/ 2647507 h 5039833"/>
              <a:gd name="connsiteX42" fmla="*/ 1477925 w 2658139"/>
              <a:gd name="connsiteY42" fmla="*/ 2498651 h 5039833"/>
              <a:gd name="connsiteX43" fmla="*/ 1562986 w 2658139"/>
              <a:gd name="connsiteY43" fmla="*/ 2445489 h 5039833"/>
              <a:gd name="connsiteX44" fmla="*/ 1637414 w 2658139"/>
              <a:gd name="connsiteY44" fmla="*/ 2402958 h 5039833"/>
              <a:gd name="connsiteX45" fmla="*/ 1648046 w 2658139"/>
              <a:gd name="connsiteY45" fmla="*/ 2339163 h 5039833"/>
              <a:gd name="connsiteX46" fmla="*/ 1648046 w 2658139"/>
              <a:gd name="connsiteY46" fmla="*/ 2339163 h 5039833"/>
              <a:gd name="connsiteX47" fmla="*/ 1584251 w 2658139"/>
              <a:gd name="connsiteY47" fmla="*/ 2200940 h 5039833"/>
              <a:gd name="connsiteX48" fmla="*/ 1584251 w 2658139"/>
              <a:gd name="connsiteY48" fmla="*/ 2200940 h 5039833"/>
              <a:gd name="connsiteX49" fmla="*/ 1584251 w 2658139"/>
              <a:gd name="connsiteY49" fmla="*/ 2094614 h 5039833"/>
              <a:gd name="connsiteX50" fmla="*/ 1616148 w 2658139"/>
              <a:gd name="connsiteY50" fmla="*/ 2083982 h 5039833"/>
              <a:gd name="connsiteX51" fmla="*/ 1711841 w 2658139"/>
              <a:gd name="connsiteY51" fmla="*/ 2190307 h 5039833"/>
              <a:gd name="connsiteX52" fmla="*/ 1765004 w 2658139"/>
              <a:gd name="connsiteY52" fmla="*/ 2264735 h 5039833"/>
              <a:gd name="connsiteX53" fmla="*/ 1765004 w 2658139"/>
              <a:gd name="connsiteY53" fmla="*/ 2264735 h 5039833"/>
              <a:gd name="connsiteX54" fmla="*/ 1911365 w 2658139"/>
              <a:gd name="connsiteY54" fmla="*/ 2256999 h 5039833"/>
              <a:gd name="connsiteX55" fmla="*/ 1983373 w 2658139"/>
              <a:gd name="connsiteY55" fmla="*/ 2184991 h 5039833"/>
              <a:gd name="connsiteX56" fmla="*/ 1911365 w 2658139"/>
              <a:gd name="connsiteY56" fmla="*/ 2112983 h 5039833"/>
              <a:gd name="connsiteX57" fmla="*/ 1839357 w 2658139"/>
              <a:gd name="connsiteY57" fmla="*/ 2112983 h 5039833"/>
              <a:gd name="connsiteX58" fmla="*/ 1839357 w 2658139"/>
              <a:gd name="connsiteY58" fmla="*/ 2040975 h 5039833"/>
              <a:gd name="connsiteX59" fmla="*/ 2062716 w 2658139"/>
              <a:gd name="connsiteY59" fmla="*/ 1967024 h 5039833"/>
              <a:gd name="connsiteX60" fmla="*/ 2307265 w 2658139"/>
              <a:gd name="connsiteY60" fmla="*/ 1839433 h 5039833"/>
              <a:gd name="connsiteX61" fmla="*/ 2445488 w 2658139"/>
              <a:gd name="connsiteY61" fmla="*/ 1701210 h 5039833"/>
              <a:gd name="connsiteX62" fmla="*/ 2562446 w 2658139"/>
              <a:gd name="connsiteY62" fmla="*/ 1520456 h 5039833"/>
              <a:gd name="connsiteX63" fmla="*/ 2636874 w 2658139"/>
              <a:gd name="connsiteY63" fmla="*/ 1382233 h 5039833"/>
              <a:gd name="connsiteX64" fmla="*/ 2658139 w 2658139"/>
              <a:gd name="connsiteY64" fmla="*/ 1222744 h 5039833"/>
              <a:gd name="connsiteX65" fmla="*/ 2573079 w 2658139"/>
              <a:gd name="connsiteY65" fmla="*/ 1031358 h 5039833"/>
              <a:gd name="connsiteX66" fmla="*/ 2402958 w 2658139"/>
              <a:gd name="connsiteY66" fmla="*/ 776177 h 5039833"/>
              <a:gd name="connsiteX67" fmla="*/ 2286000 w 2658139"/>
              <a:gd name="connsiteY67" fmla="*/ 552893 h 5039833"/>
              <a:gd name="connsiteX68" fmla="*/ 2169041 w 2658139"/>
              <a:gd name="connsiteY68" fmla="*/ 318977 h 5039833"/>
              <a:gd name="connsiteX69" fmla="*/ 2052083 w 2658139"/>
              <a:gd name="connsiteY69" fmla="*/ 116958 h 5039833"/>
              <a:gd name="connsiteX70" fmla="*/ 1977655 w 2658139"/>
              <a:gd name="connsiteY70" fmla="*/ 0 h 5039833"/>
              <a:gd name="connsiteX71" fmla="*/ 1911365 w 2658139"/>
              <a:gd name="connsiteY71" fmla="*/ 24751 h 5039833"/>
              <a:gd name="connsiteX72" fmla="*/ 1911365 w 2658139"/>
              <a:gd name="connsiteY72" fmla="*/ 96759 h 5039833"/>
              <a:gd name="connsiteX73" fmla="*/ 2062716 w 2658139"/>
              <a:gd name="connsiteY73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03253 w 2658139"/>
              <a:gd name="connsiteY21" fmla="*/ 3481135 h 5039833"/>
              <a:gd name="connsiteX22" fmla="*/ 1119277 w 2658139"/>
              <a:gd name="connsiteY22" fmla="*/ 3409127 h 5039833"/>
              <a:gd name="connsiteX23" fmla="*/ 1263293 w 2658139"/>
              <a:gd name="connsiteY23" fmla="*/ 3265111 h 5039833"/>
              <a:gd name="connsiteX24" fmla="*/ 1371600 w 2658139"/>
              <a:gd name="connsiteY24" fmla="*/ 3147238 h 5039833"/>
              <a:gd name="connsiteX25" fmla="*/ 1424762 w 2658139"/>
              <a:gd name="connsiteY25" fmla="*/ 3083442 h 5039833"/>
              <a:gd name="connsiteX26" fmla="*/ 1541721 w 2658139"/>
              <a:gd name="connsiteY26" fmla="*/ 3040912 h 5039833"/>
              <a:gd name="connsiteX27" fmla="*/ 1616148 w 2658139"/>
              <a:gd name="connsiteY27" fmla="*/ 3051544 h 5039833"/>
              <a:gd name="connsiteX28" fmla="*/ 1775637 w 2658139"/>
              <a:gd name="connsiteY28" fmla="*/ 3083442 h 5039833"/>
              <a:gd name="connsiteX29" fmla="*/ 1903228 w 2658139"/>
              <a:gd name="connsiteY29" fmla="*/ 3083442 h 5039833"/>
              <a:gd name="connsiteX30" fmla="*/ 1998921 w 2658139"/>
              <a:gd name="connsiteY30" fmla="*/ 3051544 h 5039833"/>
              <a:gd name="connsiteX31" fmla="*/ 2041451 w 2658139"/>
              <a:gd name="connsiteY31" fmla="*/ 2998382 h 5039833"/>
              <a:gd name="connsiteX32" fmla="*/ 2041451 w 2658139"/>
              <a:gd name="connsiteY32" fmla="*/ 2998382 h 5039833"/>
              <a:gd name="connsiteX33" fmla="*/ 2055381 w 2658139"/>
              <a:gd name="connsiteY33" fmla="*/ 2905071 h 5039833"/>
              <a:gd name="connsiteX34" fmla="*/ 1977655 w 2658139"/>
              <a:gd name="connsiteY34" fmla="*/ 2796363 h 5039833"/>
              <a:gd name="connsiteX35" fmla="*/ 1903228 w 2658139"/>
              <a:gd name="connsiteY35" fmla="*/ 2647507 h 5039833"/>
              <a:gd name="connsiteX36" fmla="*/ 1839357 w 2658139"/>
              <a:gd name="connsiteY36" fmla="*/ 2617039 h 5039833"/>
              <a:gd name="connsiteX37" fmla="*/ 1754372 w 2658139"/>
              <a:gd name="connsiteY37" fmla="*/ 2679405 h 5039833"/>
              <a:gd name="connsiteX38" fmla="*/ 1679944 w 2658139"/>
              <a:gd name="connsiteY38" fmla="*/ 2690038 h 5039833"/>
              <a:gd name="connsiteX39" fmla="*/ 1573618 w 2658139"/>
              <a:gd name="connsiteY39" fmla="*/ 2668772 h 5039833"/>
              <a:gd name="connsiteX40" fmla="*/ 1488558 w 2658139"/>
              <a:gd name="connsiteY40" fmla="*/ 2647507 h 5039833"/>
              <a:gd name="connsiteX41" fmla="*/ 1488558 w 2658139"/>
              <a:gd name="connsiteY41" fmla="*/ 2647507 h 5039833"/>
              <a:gd name="connsiteX42" fmla="*/ 1477925 w 2658139"/>
              <a:gd name="connsiteY42" fmla="*/ 2498651 h 5039833"/>
              <a:gd name="connsiteX43" fmla="*/ 1562986 w 2658139"/>
              <a:gd name="connsiteY43" fmla="*/ 2445489 h 5039833"/>
              <a:gd name="connsiteX44" fmla="*/ 1637414 w 2658139"/>
              <a:gd name="connsiteY44" fmla="*/ 2402958 h 5039833"/>
              <a:gd name="connsiteX45" fmla="*/ 1648046 w 2658139"/>
              <a:gd name="connsiteY45" fmla="*/ 2339163 h 5039833"/>
              <a:gd name="connsiteX46" fmla="*/ 1648046 w 2658139"/>
              <a:gd name="connsiteY46" fmla="*/ 2339163 h 5039833"/>
              <a:gd name="connsiteX47" fmla="*/ 1584251 w 2658139"/>
              <a:gd name="connsiteY47" fmla="*/ 2200940 h 5039833"/>
              <a:gd name="connsiteX48" fmla="*/ 1584251 w 2658139"/>
              <a:gd name="connsiteY48" fmla="*/ 2200940 h 5039833"/>
              <a:gd name="connsiteX49" fmla="*/ 1584251 w 2658139"/>
              <a:gd name="connsiteY49" fmla="*/ 2094614 h 5039833"/>
              <a:gd name="connsiteX50" fmla="*/ 1616148 w 2658139"/>
              <a:gd name="connsiteY50" fmla="*/ 2083982 h 5039833"/>
              <a:gd name="connsiteX51" fmla="*/ 1711841 w 2658139"/>
              <a:gd name="connsiteY51" fmla="*/ 2190307 h 5039833"/>
              <a:gd name="connsiteX52" fmla="*/ 1765004 w 2658139"/>
              <a:gd name="connsiteY52" fmla="*/ 2264735 h 5039833"/>
              <a:gd name="connsiteX53" fmla="*/ 1765004 w 2658139"/>
              <a:gd name="connsiteY53" fmla="*/ 2264735 h 5039833"/>
              <a:gd name="connsiteX54" fmla="*/ 1911365 w 2658139"/>
              <a:gd name="connsiteY54" fmla="*/ 2256999 h 5039833"/>
              <a:gd name="connsiteX55" fmla="*/ 1983373 w 2658139"/>
              <a:gd name="connsiteY55" fmla="*/ 2184991 h 5039833"/>
              <a:gd name="connsiteX56" fmla="*/ 1911365 w 2658139"/>
              <a:gd name="connsiteY56" fmla="*/ 2112983 h 5039833"/>
              <a:gd name="connsiteX57" fmla="*/ 1839357 w 2658139"/>
              <a:gd name="connsiteY57" fmla="*/ 2112983 h 5039833"/>
              <a:gd name="connsiteX58" fmla="*/ 1839357 w 2658139"/>
              <a:gd name="connsiteY58" fmla="*/ 2040975 h 5039833"/>
              <a:gd name="connsiteX59" fmla="*/ 2062716 w 2658139"/>
              <a:gd name="connsiteY59" fmla="*/ 1967024 h 5039833"/>
              <a:gd name="connsiteX60" fmla="*/ 2307265 w 2658139"/>
              <a:gd name="connsiteY60" fmla="*/ 1839433 h 5039833"/>
              <a:gd name="connsiteX61" fmla="*/ 2445488 w 2658139"/>
              <a:gd name="connsiteY61" fmla="*/ 1701210 h 5039833"/>
              <a:gd name="connsiteX62" fmla="*/ 2562446 w 2658139"/>
              <a:gd name="connsiteY62" fmla="*/ 1520456 h 5039833"/>
              <a:gd name="connsiteX63" fmla="*/ 2636874 w 2658139"/>
              <a:gd name="connsiteY63" fmla="*/ 1382233 h 5039833"/>
              <a:gd name="connsiteX64" fmla="*/ 2658139 w 2658139"/>
              <a:gd name="connsiteY64" fmla="*/ 1222744 h 5039833"/>
              <a:gd name="connsiteX65" fmla="*/ 2573079 w 2658139"/>
              <a:gd name="connsiteY65" fmla="*/ 1031358 h 5039833"/>
              <a:gd name="connsiteX66" fmla="*/ 2402958 w 2658139"/>
              <a:gd name="connsiteY66" fmla="*/ 776177 h 5039833"/>
              <a:gd name="connsiteX67" fmla="*/ 2286000 w 2658139"/>
              <a:gd name="connsiteY67" fmla="*/ 552893 h 5039833"/>
              <a:gd name="connsiteX68" fmla="*/ 2169041 w 2658139"/>
              <a:gd name="connsiteY68" fmla="*/ 318977 h 5039833"/>
              <a:gd name="connsiteX69" fmla="*/ 2052083 w 2658139"/>
              <a:gd name="connsiteY69" fmla="*/ 116958 h 5039833"/>
              <a:gd name="connsiteX70" fmla="*/ 1977655 w 2658139"/>
              <a:gd name="connsiteY70" fmla="*/ 0 h 5039833"/>
              <a:gd name="connsiteX71" fmla="*/ 1911365 w 2658139"/>
              <a:gd name="connsiteY71" fmla="*/ 24751 h 5039833"/>
              <a:gd name="connsiteX72" fmla="*/ 1911365 w 2658139"/>
              <a:gd name="connsiteY72" fmla="*/ 96759 h 5039833"/>
              <a:gd name="connsiteX73" fmla="*/ 2062716 w 2658139"/>
              <a:gd name="connsiteY73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03253 w 2658139"/>
              <a:gd name="connsiteY21" fmla="*/ 3481135 h 5039833"/>
              <a:gd name="connsiteX22" fmla="*/ 1119277 w 2658139"/>
              <a:gd name="connsiteY22" fmla="*/ 3409127 h 5039833"/>
              <a:gd name="connsiteX23" fmla="*/ 1263293 w 2658139"/>
              <a:gd name="connsiteY23" fmla="*/ 3265111 h 5039833"/>
              <a:gd name="connsiteX24" fmla="*/ 1371600 w 2658139"/>
              <a:gd name="connsiteY24" fmla="*/ 3147238 h 5039833"/>
              <a:gd name="connsiteX25" fmla="*/ 1424762 w 2658139"/>
              <a:gd name="connsiteY25" fmla="*/ 3083442 h 5039833"/>
              <a:gd name="connsiteX26" fmla="*/ 1541721 w 2658139"/>
              <a:gd name="connsiteY26" fmla="*/ 3040912 h 5039833"/>
              <a:gd name="connsiteX27" fmla="*/ 1616148 w 2658139"/>
              <a:gd name="connsiteY27" fmla="*/ 3051544 h 5039833"/>
              <a:gd name="connsiteX28" fmla="*/ 1775637 w 2658139"/>
              <a:gd name="connsiteY28" fmla="*/ 3083442 h 5039833"/>
              <a:gd name="connsiteX29" fmla="*/ 1903228 w 2658139"/>
              <a:gd name="connsiteY29" fmla="*/ 3083442 h 5039833"/>
              <a:gd name="connsiteX30" fmla="*/ 1998921 w 2658139"/>
              <a:gd name="connsiteY30" fmla="*/ 3051544 h 5039833"/>
              <a:gd name="connsiteX31" fmla="*/ 2041451 w 2658139"/>
              <a:gd name="connsiteY31" fmla="*/ 2998382 h 5039833"/>
              <a:gd name="connsiteX32" fmla="*/ 2041451 w 2658139"/>
              <a:gd name="connsiteY32" fmla="*/ 2998382 h 5039833"/>
              <a:gd name="connsiteX33" fmla="*/ 2055381 w 2658139"/>
              <a:gd name="connsiteY33" fmla="*/ 2905071 h 5039833"/>
              <a:gd name="connsiteX34" fmla="*/ 1977655 w 2658139"/>
              <a:gd name="connsiteY34" fmla="*/ 2796363 h 5039833"/>
              <a:gd name="connsiteX35" fmla="*/ 1903228 w 2658139"/>
              <a:gd name="connsiteY35" fmla="*/ 2647507 h 5039833"/>
              <a:gd name="connsiteX36" fmla="*/ 1839357 w 2658139"/>
              <a:gd name="connsiteY36" fmla="*/ 2617039 h 5039833"/>
              <a:gd name="connsiteX37" fmla="*/ 1754372 w 2658139"/>
              <a:gd name="connsiteY37" fmla="*/ 2679405 h 5039833"/>
              <a:gd name="connsiteX38" fmla="*/ 1679944 w 2658139"/>
              <a:gd name="connsiteY38" fmla="*/ 2690038 h 5039833"/>
              <a:gd name="connsiteX39" fmla="*/ 1573618 w 2658139"/>
              <a:gd name="connsiteY39" fmla="*/ 2668772 h 5039833"/>
              <a:gd name="connsiteX40" fmla="*/ 1488558 w 2658139"/>
              <a:gd name="connsiteY40" fmla="*/ 2647507 h 5039833"/>
              <a:gd name="connsiteX41" fmla="*/ 1488558 w 2658139"/>
              <a:gd name="connsiteY41" fmla="*/ 2647507 h 5039833"/>
              <a:gd name="connsiteX42" fmla="*/ 1477925 w 2658139"/>
              <a:gd name="connsiteY42" fmla="*/ 2498651 h 5039833"/>
              <a:gd name="connsiteX43" fmla="*/ 1562986 w 2658139"/>
              <a:gd name="connsiteY43" fmla="*/ 2445489 h 5039833"/>
              <a:gd name="connsiteX44" fmla="*/ 1637414 w 2658139"/>
              <a:gd name="connsiteY44" fmla="*/ 2402958 h 5039833"/>
              <a:gd name="connsiteX45" fmla="*/ 1648046 w 2658139"/>
              <a:gd name="connsiteY45" fmla="*/ 2339163 h 5039833"/>
              <a:gd name="connsiteX46" fmla="*/ 1648046 w 2658139"/>
              <a:gd name="connsiteY46" fmla="*/ 2339163 h 5039833"/>
              <a:gd name="connsiteX47" fmla="*/ 1584251 w 2658139"/>
              <a:gd name="connsiteY47" fmla="*/ 2200940 h 5039833"/>
              <a:gd name="connsiteX48" fmla="*/ 1584251 w 2658139"/>
              <a:gd name="connsiteY48" fmla="*/ 2200940 h 5039833"/>
              <a:gd name="connsiteX49" fmla="*/ 1584251 w 2658139"/>
              <a:gd name="connsiteY49" fmla="*/ 2094614 h 5039833"/>
              <a:gd name="connsiteX50" fmla="*/ 1616148 w 2658139"/>
              <a:gd name="connsiteY50" fmla="*/ 2083982 h 5039833"/>
              <a:gd name="connsiteX51" fmla="*/ 1711841 w 2658139"/>
              <a:gd name="connsiteY51" fmla="*/ 2190307 h 5039833"/>
              <a:gd name="connsiteX52" fmla="*/ 1765004 w 2658139"/>
              <a:gd name="connsiteY52" fmla="*/ 2264735 h 5039833"/>
              <a:gd name="connsiteX53" fmla="*/ 1765004 w 2658139"/>
              <a:gd name="connsiteY53" fmla="*/ 2264735 h 5039833"/>
              <a:gd name="connsiteX54" fmla="*/ 1911365 w 2658139"/>
              <a:gd name="connsiteY54" fmla="*/ 2256999 h 5039833"/>
              <a:gd name="connsiteX55" fmla="*/ 1983373 w 2658139"/>
              <a:gd name="connsiteY55" fmla="*/ 2184991 h 5039833"/>
              <a:gd name="connsiteX56" fmla="*/ 1911365 w 2658139"/>
              <a:gd name="connsiteY56" fmla="*/ 2112983 h 5039833"/>
              <a:gd name="connsiteX57" fmla="*/ 1839357 w 2658139"/>
              <a:gd name="connsiteY57" fmla="*/ 2112983 h 5039833"/>
              <a:gd name="connsiteX58" fmla="*/ 1839357 w 2658139"/>
              <a:gd name="connsiteY58" fmla="*/ 2040975 h 5039833"/>
              <a:gd name="connsiteX59" fmla="*/ 2062716 w 2658139"/>
              <a:gd name="connsiteY59" fmla="*/ 1967024 h 5039833"/>
              <a:gd name="connsiteX60" fmla="*/ 2307265 w 2658139"/>
              <a:gd name="connsiteY60" fmla="*/ 1839433 h 5039833"/>
              <a:gd name="connsiteX61" fmla="*/ 2445488 w 2658139"/>
              <a:gd name="connsiteY61" fmla="*/ 1701210 h 5039833"/>
              <a:gd name="connsiteX62" fmla="*/ 2562446 w 2658139"/>
              <a:gd name="connsiteY62" fmla="*/ 1520456 h 5039833"/>
              <a:gd name="connsiteX63" fmla="*/ 2636874 w 2658139"/>
              <a:gd name="connsiteY63" fmla="*/ 1382233 h 5039833"/>
              <a:gd name="connsiteX64" fmla="*/ 2658139 w 2658139"/>
              <a:gd name="connsiteY64" fmla="*/ 1222744 h 5039833"/>
              <a:gd name="connsiteX65" fmla="*/ 2573079 w 2658139"/>
              <a:gd name="connsiteY65" fmla="*/ 1031358 h 5039833"/>
              <a:gd name="connsiteX66" fmla="*/ 2402958 w 2658139"/>
              <a:gd name="connsiteY66" fmla="*/ 776177 h 5039833"/>
              <a:gd name="connsiteX67" fmla="*/ 2286000 w 2658139"/>
              <a:gd name="connsiteY67" fmla="*/ 552893 h 5039833"/>
              <a:gd name="connsiteX68" fmla="*/ 2169041 w 2658139"/>
              <a:gd name="connsiteY68" fmla="*/ 318977 h 5039833"/>
              <a:gd name="connsiteX69" fmla="*/ 2052083 w 2658139"/>
              <a:gd name="connsiteY69" fmla="*/ 116958 h 5039833"/>
              <a:gd name="connsiteX70" fmla="*/ 1977655 w 2658139"/>
              <a:gd name="connsiteY70" fmla="*/ 0 h 5039833"/>
              <a:gd name="connsiteX71" fmla="*/ 1911365 w 2658139"/>
              <a:gd name="connsiteY71" fmla="*/ 24751 h 5039833"/>
              <a:gd name="connsiteX72" fmla="*/ 1911365 w 2658139"/>
              <a:gd name="connsiteY72" fmla="*/ 96759 h 5039833"/>
              <a:gd name="connsiteX73" fmla="*/ 2062716 w 2658139"/>
              <a:gd name="connsiteY73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831245 w 2658139"/>
              <a:gd name="connsiteY20" fmla="*/ 3553143 h 5039833"/>
              <a:gd name="connsiteX21" fmla="*/ 903253 w 2658139"/>
              <a:gd name="connsiteY21" fmla="*/ 3481135 h 5039833"/>
              <a:gd name="connsiteX22" fmla="*/ 1119277 w 2658139"/>
              <a:gd name="connsiteY22" fmla="*/ 3409127 h 5039833"/>
              <a:gd name="connsiteX23" fmla="*/ 1263293 w 2658139"/>
              <a:gd name="connsiteY23" fmla="*/ 3265111 h 5039833"/>
              <a:gd name="connsiteX24" fmla="*/ 1371600 w 2658139"/>
              <a:gd name="connsiteY24" fmla="*/ 3147238 h 5039833"/>
              <a:gd name="connsiteX25" fmla="*/ 1424762 w 2658139"/>
              <a:gd name="connsiteY25" fmla="*/ 3083442 h 5039833"/>
              <a:gd name="connsiteX26" fmla="*/ 1541721 w 2658139"/>
              <a:gd name="connsiteY26" fmla="*/ 3040912 h 5039833"/>
              <a:gd name="connsiteX27" fmla="*/ 1616148 w 2658139"/>
              <a:gd name="connsiteY27" fmla="*/ 3051544 h 5039833"/>
              <a:gd name="connsiteX28" fmla="*/ 1775637 w 2658139"/>
              <a:gd name="connsiteY28" fmla="*/ 3083442 h 5039833"/>
              <a:gd name="connsiteX29" fmla="*/ 1903228 w 2658139"/>
              <a:gd name="connsiteY29" fmla="*/ 3083442 h 5039833"/>
              <a:gd name="connsiteX30" fmla="*/ 1998921 w 2658139"/>
              <a:gd name="connsiteY30" fmla="*/ 3051544 h 5039833"/>
              <a:gd name="connsiteX31" fmla="*/ 2041451 w 2658139"/>
              <a:gd name="connsiteY31" fmla="*/ 2998382 h 5039833"/>
              <a:gd name="connsiteX32" fmla="*/ 2041451 w 2658139"/>
              <a:gd name="connsiteY32" fmla="*/ 2998382 h 5039833"/>
              <a:gd name="connsiteX33" fmla="*/ 2055381 w 2658139"/>
              <a:gd name="connsiteY33" fmla="*/ 2905071 h 5039833"/>
              <a:gd name="connsiteX34" fmla="*/ 1977655 w 2658139"/>
              <a:gd name="connsiteY34" fmla="*/ 2796363 h 5039833"/>
              <a:gd name="connsiteX35" fmla="*/ 1903228 w 2658139"/>
              <a:gd name="connsiteY35" fmla="*/ 2647507 h 5039833"/>
              <a:gd name="connsiteX36" fmla="*/ 1839357 w 2658139"/>
              <a:gd name="connsiteY36" fmla="*/ 2617039 h 5039833"/>
              <a:gd name="connsiteX37" fmla="*/ 1754372 w 2658139"/>
              <a:gd name="connsiteY37" fmla="*/ 2679405 h 5039833"/>
              <a:gd name="connsiteX38" fmla="*/ 1679944 w 2658139"/>
              <a:gd name="connsiteY38" fmla="*/ 2690038 h 5039833"/>
              <a:gd name="connsiteX39" fmla="*/ 1573618 w 2658139"/>
              <a:gd name="connsiteY39" fmla="*/ 2668772 h 5039833"/>
              <a:gd name="connsiteX40" fmla="*/ 1488558 w 2658139"/>
              <a:gd name="connsiteY40" fmla="*/ 2647507 h 5039833"/>
              <a:gd name="connsiteX41" fmla="*/ 1488558 w 2658139"/>
              <a:gd name="connsiteY41" fmla="*/ 2647507 h 5039833"/>
              <a:gd name="connsiteX42" fmla="*/ 1477925 w 2658139"/>
              <a:gd name="connsiteY42" fmla="*/ 2498651 h 5039833"/>
              <a:gd name="connsiteX43" fmla="*/ 1562986 w 2658139"/>
              <a:gd name="connsiteY43" fmla="*/ 2445489 h 5039833"/>
              <a:gd name="connsiteX44" fmla="*/ 1637414 w 2658139"/>
              <a:gd name="connsiteY44" fmla="*/ 2402958 h 5039833"/>
              <a:gd name="connsiteX45" fmla="*/ 1648046 w 2658139"/>
              <a:gd name="connsiteY45" fmla="*/ 2339163 h 5039833"/>
              <a:gd name="connsiteX46" fmla="*/ 1648046 w 2658139"/>
              <a:gd name="connsiteY46" fmla="*/ 2339163 h 5039833"/>
              <a:gd name="connsiteX47" fmla="*/ 1584251 w 2658139"/>
              <a:gd name="connsiteY47" fmla="*/ 2200940 h 5039833"/>
              <a:gd name="connsiteX48" fmla="*/ 1584251 w 2658139"/>
              <a:gd name="connsiteY48" fmla="*/ 2200940 h 5039833"/>
              <a:gd name="connsiteX49" fmla="*/ 1584251 w 2658139"/>
              <a:gd name="connsiteY49" fmla="*/ 2094614 h 5039833"/>
              <a:gd name="connsiteX50" fmla="*/ 1616148 w 2658139"/>
              <a:gd name="connsiteY50" fmla="*/ 2083982 h 5039833"/>
              <a:gd name="connsiteX51" fmla="*/ 1711841 w 2658139"/>
              <a:gd name="connsiteY51" fmla="*/ 2190307 h 5039833"/>
              <a:gd name="connsiteX52" fmla="*/ 1765004 w 2658139"/>
              <a:gd name="connsiteY52" fmla="*/ 2264735 h 5039833"/>
              <a:gd name="connsiteX53" fmla="*/ 1765004 w 2658139"/>
              <a:gd name="connsiteY53" fmla="*/ 2264735 h 5039833"/>
              <a:gd name="connsiteX54" fmla="*/ 1911365 w 2658139"/>
              <a:gd name="connsiteY54" fmla="*/ 2256999 h 5039833"/>
              <a:gd name="connsiteX55" fmla="*/ 1983373 w 2658139"/>
              <a:gd name="connsiteY55" fmla="*/ 2184991 h 5039833"/>
              <a:gd name="connsiteX56" fmla="*/ 1911365 w 2658139"/>
              <a:gd name="connsiteY56" fmla="*/ 2112983 h 5039833"/>
              <a:gd name="connsiteX57" fmla="*/ 1839357 w 2658139"/>
              <a:gd name="connsiteY57" fmla="*/ 2112983 h 5039833"/>
              <a:gd name="connsiteX58" fmla="*/ 1839357 w 2658139"/>
              <a:gd name="connsiteY58" fmla="*/ 2040975 h 5039833"/>
              <a:gd name="connsiteX59" fmla="*/ 2062716 w 2658139"/>
              <a:gd name="connsiteY59" fmla="*/ 1967024 h 5039833"/>
              <a:gd name="connsiteX60" fmla="*/ 2307265 w 2658139"/>
              <a:gd name="connsiteY60" fmla="*/ 1839433 h 5039833"/>
              <a:gd name="connsiteX61" fmla="*/ 2445488 w 2658139"/>
              <a:gd name="connsiteY61" fmla="*/ 1701210 h 5039833"/>
              <a:gd name="connsiteX62" fmla="*/ 2562446 w 2658139"/>
              <a:gd name="connsiteY62" fmla="*/ 1520456 h 5039833"/>
              <a:gd name="connsiteX63" fmla="*/ 2636874 w 2658139"/>
              <a:gd name="connsiteY63" fmla="*/ 1382233 h 5039833"/>
              <a:gd name="connsiteX64" fmla="*/ 2658139 w 2658139"/>
              <a:gd name="connsiteY64" fmla="*/ 1222744 h 5039833"/>
              <a:gd name="connsiteX65" fmla="*/ 2573079 w 2658139"/>
              <a:gd name="connsiteY65" fmla="*/ 1031358 h 5039833"/>
              <a:gd name="connsiteX66" fmla="*/ 2402958 w 2658139"/>
              <a:gd name="connsiteY66" fmla="*/ 776177 h 5039833"/>
              <a:gd name="connsiteX67" fmla="*/ 2286000 w 2658139"/>
              <a:gd name="connsiteY67" fmla="*/ 552893 h 5039833"/>
              <a:gd name="connsiteX68" fmla="*/ 2169041 w 2658139"/>
              <a:gd name="connsiteY68" fmla="*/ 318977 h 5039833"/>
              <a:gd name="connsiteX69" fmla="*/ 2052083 w 2658139"/>
              <a:gd name="connsiteY69" fmla="*/ 116958 h 5039833"/>
              <a:gd name="connsiteX70" fmla="*/ 1977655 w 2658139"/>
              <a:gd name="connsiteY70" fmla="*/ 0 h 5039833"/>
              <a:gd name="connsiteX71" fmla="*/ 1911365 w 2658139"/>
              <a:gd name="connsiteY71" fmla="*/ 24751 h 5039833"/>
              <a:gd name="connsiteX72" fmla="*/ 1911365 w 2658139"/>
              <a:gd name="connsiteY72" fmla="*/ 96759 h 5039833"/>
              <a:gd name="connsiteX73" fmla="*/ 2062716 w 2658139"/>
              <a:gd name="connsiteY73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903253 w 2658139"/>
              <a:gd name="connsiteY20" fmla="*/ 3481135 h 5039833"/>
              <a:gd name="connsiteX21" fmla="*/ 1119277 w 2658139"/>
              <a:gd name="connsiteY21" fmla="*/ 3409127 h 5039833"/>
              <a:gd name="connsiteX22" fmla="*/ 1263293 w 2658139"/>
              <a:gd name="connsiteY22" fmla="*/ 3265111 h 5039833"/>
              <a:gd name="connsiteX23" fmla="*/ 1371600 w 2658139"/>
              <a:gd name="connsiteY23" fmla="*/ 3147238 h 5039833"/>
              <a:gd name="connsiteX24" fmla="*/ 1424762 w 2658139"/>
              <a:gd name="connsiteY24" fmla="*/ 3083442 h 5039833"/>
              <a:gd name="connsiteX25" fmla="*/ 1541721 w 2658139"/>
              <a:gd name="connsiteY25" fmla="*/ 3040912 h 5039833"/>
              <a:gd name="connsiteX26" fmla="*/ 1616148 w 2658139"/>
              <a:gd name="connsiteY26" fmla="*/ 3051544 h 5039833"/>
              <a:gd name="connsiteX27" fmla="*/ 1775637 w 2658139"/>
              <a:gd name="connsiteY27" fmla="*/ 3083442 h 5039833"/>
              <a:gd name="connsiteX28" fmla="*/ 1903228 w 2658139"/>
              <a:gd name="connsiteY28" fmla="*/ 3083442 h 5039833"/>
              <a:gd name="connsiteX29" fmla="*/ 1998921 w 2658139"/>
              <a:gd name="connsiteY29" fmla="*/ 3051544 h 5039833"/>
              <a:gd name="connsiteX30" fmla="*/ 2041451 w 2658139"/>
              <a:gd name="connsiteY30" fmla="*/ 2998382 h 5039833"/>
              <a:gd name="connsiteX31" fmla="*/ 2041451 w 2658139"/>
              <a:gd name="connsiteY31" fmla="*/ 2998382 h 5039833"/>
              <a:gd name="connsiteX32" fmla="*/ 2055381 w 2658139"/>
              <a:gd name="connsiteY32" fmla="*/ 2905071 h 5039833"/>
              <a:gd name="connsiteX33" fmla="*/ 1977655 w 2658139"/>
              <a:gd name="connsiteY33" fmla="*/ 2796363 h 5039833"/>
              <a:gd name="connsiteX34" fmla="*/ 1903228 w 2658139"/>
              <a:gd name="connsiteY34" fmla="*/ 2647507 h 5039833"/>
              <a:gd name="connsiteX35" fmla="*/ 1839357 w 2658139"/>
              <a:gd name="connsiteY35" fmla="*/ 2617039 h 5039833"/>
              <a:gd name="connsiteX36" fmla="*/ 1754372 w 2658139"/>
              <a:gd name="connsiteY36" fmla="*/ 2679405 h 5039833"/>
              <a:gd name="connsiteX37" fmla="*/ 1679944 w 2658139"/>
              <a:gd name="connsiteY37" fmla="*/ 2690038 h 5039833"/>
              <a:gd name="connsiteX38" fmla="*/ 1573618 w 2658139"/>
              <a:gd name="connsiteY38" fmla="*/ 2668772 h 5039833"/>
              <a:gd name="connsiteX39" fmla="*/ 1488558 w 2658139"/>
              <a:gd name="connsiteY39" fmla="*/ 2647507 h 5039833"/>
              <a:gd name="connsiteX40" fmla="*/ 1488558 w 2658139"/>
              <a:gd name="connsiteY40" fmla="*/ 2647507 h 5039833"/>
              <a:gd name="connsiteX41" fmla="*/ 1477925 w 2658139"/>
              <a:gd name="connsiteY41" fmla="*/ 2498651 h 5039833"/>
              <a:gd name="connsiteX42" fmla="*/ 1562986 w 2658139"/>
              <a:gd name="connsiteY42" fmla="*/ 2445489 h 5039833"/>
              <a:gd name="connsiteX43" fmla="*/ 1637414 w 2658139"/>
              <a:gd name="connsiteY43" fmla="*/ 2402958 h 5039833"/>
              <a:gd name="connsiteX44" fmla="*/ 1648046 w 2658139"/>
              <a:gd name="connsiteY44" fmla="*/ 2339163 h 5039833"/>
              <a:gd name="connsiteX45" fmla="*/ 1648046 w 2658139"/>
              <a:gd name="connsiteY45" fmla="*/ 2339163 h 5039833"/>
              <a:gd name="connsiteX46" fmla="*/ 1584251 w 2658139"/>
              <a:gd name="connsiteY46" fmla="*/ 2200940 h 5039833"/>
              <a:gd name="connsiteX47" fmla="*/ 1584251 w 2658139"/>
              <a:gd name="connsiteY47" fmla="*/ 2200940 h 5039833"/>
              <a:gd name="connsiteX48" fmla="*/ 1584251 w 2658139"/>
              <a:gd name="connsiteY48" fmla="*/ 2094614 h 5039833"/>
              <a:gd name="connsiteX49" fmla="*/ 1616148 w 2658139"/>
              <a:gd name="connsiteY49" fmla="*/ 2083982 h 5039833"/>
              <a:gd name="connsiteX50" fmla="*/ 1711841 w 2658139"/>
              <a:gd name="connsiteY50" fmla="*/ 2190307 h 5039833"/>
              <a:gd name="connsiteX51" fmla="*/ 1765004 w 2658139"/>
              <a:gd name="connsiteY51" fmla="*/ 2264735 h 5039833"/>
              <a:gd name="connsiteX52" fmla="*/ 1765004 w 2658139"/>
              <a:gd name="connsiteY52" fmla="*/ 2264735 h 5039833"/>
              <a:gd name="connsiteX53" fmla="*/ 1911365 w 2658139"/>
              <a:gd name="connsiteY53" fmla="*/ 2256999 h 5039833"/>
              <a:gd name="connsiteX54" fmla="*/ 1983373 w 2658139"/>
              <a:gd name="connsiteY54" fmla="*/ 2184991 h 5039833"/>
              <a:gd name="connsiteX55" fmla="*/ 1911365 w 2658139"/>
              <a:gd name="connsiteY55" fmla="*/ 2112983 h 5039833"/>
              <a:gd name="connsiteX56" fmla="*/ 1839357 w 2658139"/>
              <a:gd name="connsiteY56" fmla="*/ 2112983 h 5039833"/>
              <a:gd name="connsiteX57" fmla="*/ 1839357 w 2658139"/>
              <a:gd name="connsiteY57" fmla="*/ 2040975 h 5039833"/>
              <a:gd name="connsiteX58" fmla="*/ 2062716 w 2658139"/>
              <a:gd name="connsiteY58" fmla="*/ 1967024 h 5039833"/>
              <a:gd name="connsiteX59" fmla="*/ 2307265 w 2658139"/>
              <a:gd name="connsiteY59" fmla="*/ 1839433 h 5039833"/>
              <a:gd name="connsiteX60" fmla="*/ 2445488 w 2658139"/>
              <a:gd name="connsiteY60" fmla="*/ 1701210 h 5039833"/>
              <a:gd name="connsiteX61" fmla="*/ 2562446 w 2658139"/>
              <a:gd name="connsiteY61" fmla="*/ 1520456 h 5039833"/>
              <a:gd name="connsiteX62" fmla="*/ 2636874 w 2658139"/>
              <a:gd name="connsiteY62" fmla="*/ 1382233 h 5039833"/>
              <a:gd name="connsiteX63" fmla="*/ 2658139 w 2658139"/>
              <a:gd name="connsiteY63" fmla="*/ 1222744 h 5039833"/>
              <a:gd name="connsiteX64" fmla="*/ 2573079 w 2658139"/>
              <a:gd name="connsiteY64" fmla="*/ 1031358 h 5039833"/>
              <a:gd name="connsiteX65" fmla="*/ 2402958 w 2658139"/>
              <a:gd name="connsiteY65" fmla="*/ 776177 h 5039833"/>
              <a:gd name="connsiteX66" fmla="*/ 2286000 w 2658139"/>
              <a:gd name="connsiteY66" fmla="*/ 552893 h 5039833"/>
              <a:gd name="connsiteX67" fmla="*/ 2169041 w 2658139"/>
              <a:gd name="connsiteY67" fmla="*/ 318977 h 5039833"/>
              <a:gd name="connsiteX68" fmla="*/ 2052083 w 2658139"/>
              <a:gd name="connsiteY68" fmla="*/ 116958 h 5039833"/>
              <a:gd name="connsiteX69" fmla="*/ 1977655 w 2658139"/>
              <a:gd name="connsiteY69" fmla="*/ 0 h 5039833"/>
              <a:gd name="connsiteX70" fmla="*/ 1911365 w 2658139"/>
              <a:gd name="connsiteY70" fmla="*/ 24751 h 5039833"/>
              <a:gd name="connsiteX71" fmla="*/ 1911365 w 2658139"/>
              <a:gd name="connsiteY71" fmla="*/ 96759 h 5039833"/>
              <a:gd name="connsiteX72" fmla="*/ 2062716 w 2658139"/>
              <a:gd name="connsiteY72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903253 w 2658139"/>
              <a:gd name="connsiteY20" fmla="*/ 3481135 h 5039833"/>
              <a:gd name="connsiteX21" fmla="*/ 1119277 w 2658139"/>
              <a:gd name="connsiteY21" fmla="*/ 3409127 h 5039833"/>
              <a:gd name="connsiteX22" fmla="*/ 1263293 w 2658139"/>
              <a:gd name="connsiteY22" fmla="*/ 3265111 h 5039833"/>
              <a:gd name="connsiteX23" fmla="*/ 1371600 w 2658139"/>
              <a:gd name="connsiteY23" fmla="*/ 3147238 h 5039833"/>
              <a:gd name="connsiteX24" fmla="*/ 1424762 w 2658139"/>
              <a:gd name="connsiteY24" fmla="*/ 3083442 h 5039833"/>
              <a:gd name="connsiteX25" fmla="*/ 1541721 w 2658139"/>
              <a:gd name="connsiteY25" fmla="*/ 3040912 h 5039833"/>
              <a:gd name="connsiteX26" fmla="*/ 1616148 w 2658139"/>
              <a:gd name="connsiteY26" fmla="*/ 3051544 h 5039833"/>
              <a:gd name="connsiteX27" fmla="*/ 1775637 w 2658139"/>
              <a:gd name="connsiteY27" fmla="*/ 3083442 h 5039833"/>
              <a:gd name="connsiteX28" fmla="*/ 1903228 w 2658139"/>
              <a:gd name="connsiteY28" fmla="*/ 3083442 h 5039833"/>
              <a:gd name="connsiteX29" fmla="*/ 1998921 w 2658139"/>
              <a:gd name="connsiteY29" fmla="*/ 3051544 h 5039833"/>
              <a:gd name="connsiteX30" fmla="*/ 2041451 w 2658139"/>
              <a:gd name="connsiteY30" fmla="*/ 2998382 h 5039833"/>
              <a:gd name="connsiteX31" fmla="*/ 2041451 w 2658139"/>
              <a:gd name="connsiteY31" fmla="*/ 2998382 h 5039833"/>
              <a:gd name="connsiteX32" fmla="*/ 2055381 w 2658139"/>
              <a:gd name="connsiteY32" fmla="*/ 2905071 h 5039833"/>
              <a:gd name="connsiteX33" fmla="*/ 1977655 w 2658139"/>
              <a:gd name="connsiteY33" fmla="*/ 2796363 h 5039833"/>
              <a:gd name="connsiteX34" fmla="*/ 1903228 w 2658139"/>
              <a:gd name="connsiteY34" fmla="*/ 2647507 h 5039833"/>
              <a:gd name="connsiteX35" fmla="*/ 1839357 w 2658139"/>
              <a:gd name="connsiteY35" fmla="*/ 2617039 h 5039833"/>
              <a:gd name="connsiteX36" fmla="*/ 1754372 w 2658139"/>
              <a:gd name="connsiteY36" fmla="*/ 2679405 h 5039833"/>
              <a:gd name="connsiteX37" fmla="*/ 1679944 w 2658139"/>
              <a:gd name="connsiteY37" fmla="*/ 2690038 h 5039833"/>
              <a:gd name="connsiteX38" fmla="*/ 1573618 w 2658139"/>
              <a:gd name="connsiteY38" fmla="*/ 2668772 h 5039833"/>
              <a:gd name="connsiteX39" fmla="*/ 1488558 w 2658139"/>
              <a:gd name="connsiteY39" fmla="*/ 2647507 h 5039833"/>
              <a:gd name="connsiteX40" fmla="*/ 1488558 w 2658139"/>
              <a:gd name="connsiteY40" fmla="*/ 2647507 h 5039833"/>
              <a:gd name="connsiteX41" fmla="*/ 1477925 w 2658139"/>
              <a:gd name="connsiteY41" fmla="*/ 2498651 h 5039833"/>
              <a:gd name="connsiteX42" fmla="*/ 1562986 w 2658139"/>
              <a:gd name="connsiteY42" fmla="*/ 2445489 h 5039833"/>
              <a:gd name="connsiteX43" fmla="*/ 1637414 w 2658139"/>
              <a:gd name="connsiteY43" fmla="*/ 2402958 h 5039833"/>
              <a:gd name="connsiteX44" fmla="*/ 1648046 w 2658139"/>
              <a:gd name="connsiteY44" fmla="*/ 2339163 h 5039833"/>
              <a:gd name="connsiteX45" fmla="*/ 1648046 w 2658139"/>
              <a:gd name="connsiteY45" fmla="*/ 2339163 h 5039833"/>
              <a:gd name="connsiteX46" fmla="*/ 1584251 w 2658139"/>
              <a:gd name="connsiteY46" fmla="*/ 2200940 h 5039833"/>
              <a:gd name="connsiteX47" fmla="*/ 1584251 w 2658139"/>
              <a:gd name="connsiteY47" fmla="*/ 2200940 h 5039833"/>
              <a:gd name="connsiteX48" fmla="*/ 1584251 w 2658139"/>
              <a:gd name="connsiteY48" fmla="*/ 2094614 h 5039833"/>
              <a:gd name="connsiteX49" fmla="*/ 1711841 w 2658139"/>
              <a:gd name="connsiteY49" fmla="*/ 2190307 h 5039833"/>
              <a:gd name="connsiteX50" fmla="*/ 1765004 w 2658139"/>
              <a:gd name="connsiteY50" fmla="*/ 2264735 h 5039833"/>
              <a:gd name="connsiteX51" fmla="*/ 1765004 w 2658139"/>
              <a:gd name="connsiteY51" fmla="*/ 2264735 h 5039833"/>
              <a:gd name="connsiteX52" fmla="*/ 1911365 w 2658139"/>
              <a:gd name="connsiteY52" fmla="*/ 2256999 h 5039833"/>
              <a:gd name="connsiteX53" fmla="*/ 1983373 w 2658139"/>
              <a:gd name="connsiteY53" fmla="*/ 2184991 h 5039833"/>
              <a:gd name="connsiteX54" fmla="*/ 1911365 w 2658139"/>
              <a:gd name="connsiteY54" fmla="*/ 2112983 h 5039833"/>
              <a:gd name="connsiteX55" fmla="*/ 1839357 w 2658139"/>
              <a:gd name="connsiteY55" fmla="*/ 2112983 h 5039833"/>
              <a:gd name="connsiteX56" fmla="*/ 1839357 w 2658139"/>
              <a:gd name="connsiteY56" fmla="*/ 2040975 h 5039833"/>
              <a:gd name="connsiteX57" fmla="*/ 2062716 w 2658139"/>
              <a:gd name="connsiteY57" fmla="*/ 1967024 h 5039833"/>
              <a:gd name="connsiteX58" fmla="*/ 2307265 w 2658139"/>
              <a:gd name="connsiteY58" fmla="*/ 1839433 h 5039833"/>
              <a:gd name="connsiteX59" fmla="*/ 2445488 w 2658139"/>
              <a:gd name="connsiteY59" fmla="*/ 1701210 h 5039833"/>
              <a:gd name="connsiteX60" fmla="*/ 2562446 w 2658139"/>
              <a:gd name="connsiteY60" fmla="*/ 1520456 h 5039833"/>
              <a:gd name="connsiteX61" fmla="*/ 2636874 w 2658139"/>
              <a:gd name="connsiteY61" fmla="*/ 1382233 h 5039833"/>
              <a:gd name="connsiteX62" fmla="*/ 2658139 w 2658139"/>
              <a:gd name="connsiteY62" fmla="*/ 1222744 h 5039833"/>
              <a:gd name="connsiteX63" fmla="*/ 2573079 w 2658139"/>
              <a:gd name="connsiteY63" fmla="*/ 1031358 h 5039833"/>
              <a:gd name="connsiteX64" fmla="*/ 2402958 w 2658139"/>
              <a:gd name="connsiteY64" fmla="*/ 776177 h 5039833"/>
              <a:gd name="connsiteX65" fmla="*/ 2286000 w 2658139"/>
              <a:gd name="connsiteY65" fmla="*/ 552893 h 5039833"/>
              <a:gd name="connsiteX66" fmla="*/ 2169041 w 2658139"/>
              <a:gd name="connsiteY66" fmla="*/ 318977 h 5039833"/>
              <a:gd name="connsiteX67" fmla="*/ 2052083 w 2658139"/>
              <a:gd name="connsiteY67" fmla="*/ 116958 h 5039833"/>
              <a:gd name="connsiteX68" fmla="*/ 1977655 w 2658139"/>
              <a:gd name="connsiteY68" fmla="*/ 0 h 5039833"/>
              <a:gd name="connsiteX69" fmla="*/ 1911365 w 2658139"/>
              <a:gd name="connsiteY69" fmla="*/ 24751 h 5039833"/>
              <a:gd name="connsiteX70" fmla="*/ 1911365 w 2658139"/>
              <a:gd name="connsiteY70" fmla="*/ 96759 h 5039833"/>
              <a:gd name="connsiteX71" fmla="*/ 2062716 w 2658139"/>
              <a:gd name="connsiteY71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903253 w 2658139"/>
              <a:gd name="connsiteY20" fmla="*/ 3481135 h 5039833"/>
              <a:gd name="connsiteX21" fmla="*/ 1119277 w 2658139"/>
              <a:gd name="connsiteY21" fmla="*/ 3409127 h 5039833"/>
              <a:gd name="connsiteX22" fmla="*/ 1263293 w 2658139"/>
              <a:gd name="connsiteY22" fmla="*/ 3265111 h 5039833"/>
              <a:gd name="connsiteX23" fmla="*/ 1371600 w 2658139"/>
              <a:gd name="connsiteY23" fmla="*/ 3147238 h 5039833"/>
              <a:gd name="connsiteX24" fmla="*/ 1424762 w 2658139"/>
              <a:gd name="connsiteY24" fmla="*/ 3083442 h 5039833"/>
              <a:gd name="connsiteX25" fmla="*/ 1541721 w 2658139"/>
              <a:gd name="connsiteY25" fmla="*/ 3040912 h 5039833"/>
              <a:gd name="connsiteX26" fmla="*/ 1616148 w 2658139"/>
              <a:gd name="connsiteY26" fmla="*/ 3051544 h 5039833"/>
              <a:gd name="connsiteX27" fmla="*/ 1775637 w 2658139"/>
              <a:gd name="connsiteY27" fmla="*/ 3083442 h 5039833"/>
              <a:gd name="connsiteX28" fmla="*/ 1903228 w 2658139"/>
              <a:gd name="connsiteY28" fmla="*/ 3083442 h 5039833"/>
              <a:gd name="connsiteX29" fmla="*/ 1998921 w 2658139"/>
              <a:gd name="connsiteY29" fmla="*/ 3051544 h 5039833"/>
              <a:gd name="connsiteX30" fmla="*/ 2041451 w 2658139"/>
              <a:gd name="connsiteY30" fmla="*/ 2998382 h 5039833"/>
              <a:gd name="connsiteX31" fmla="*/ 2041451 w 2658139"/>
              <a:gd name="connsiteY31" fmla="*/ 2998382 h 5039833"/>
              <a:gd name="connsiteX32" fmla="*/ 2055381 w 2658139"/>
              <a:gd name="connsiteY32" fmla="*/ 2905071 h 5039833"/>
              <a:gd name="connsiteX33" fmla="*/ 1977655 w 2658139"/>
              <a:gd name="connsiteY33" fmla="*/ 2796363 h 5039833"/>
              <a:gd name="connsiteX34" fmla="*/ 1903228 w 2658139"/>
              <a:gd name="connsiteY34" fmla="*/ 2647507 h 5039833"/>
              <a:gd name="connsiteX35" fmla="*/ 1839357 w 2658139"/>
              <a:gd name="connsiteY35" fmla="*/ 2617039 h 5039833"/>
              <a:gd name="connsiteX36" fmla="*/ 1754372 w 2658139"/>
              <a:gd name="connsiteY36" fmla="*/ 2679405 h 5039833"/>
              <a:gd name="connsiteX37" fmla="*/ 1679944 w 2658139"/>
              <a:gd name="connsiteY37" fmla="*/ 2690038 h 5039833"/>
              <a:gd name="connsiteX38" fmla="*/ 1573618 w 2658139"/>
              <a:gd name="connsiteY38" fmla="*/ 2668772 h 5039833"/>
              <a:gd name="connsiteX39" fmla="*/ 1488558 w 2658139"/>
              <a:gd name="connsiteY39" fmla="*/ 2647507 h 5039833"/>
              <a:gd name="connsiteX40" fmla="*/ 1488558 w 2658139"/>
              <a:gd name="connsiteY40" fmla="*/ 2647507 h 5039833"/>
              <a:gd name="connsiteX41" fmla="*/ 1477925 w 2658139"/>
              <a:gd name="connsiteY41" fmla="*/ 2498651 h 5039833"/>
              <a:gd name="connsiteX42" fmla="*/ 1562986 w 2658139"/>
              <a:gd name="connsiteY42" fmla="*/ 2445489 h 5039833"/>
              <a:gd name="connsiteX43" fmla="*/ 1637414 w 2658139"/>
              <a:gd name="connsiteY43" fmla="*/ 2402958 h 5039833"/>
              <a:gd name="connsiteX44" fmla="*/ 1648046 w 2658139"/>
              <a:gd name="connsiteY44" fmla="*/ 2339163 h 5039833"/>
              <a:gd name="connsiteX45" fmla="*/ 1648046 w 2658139"/>
              <a:gd name="connsiteY45" fmla="*/ 2339163 h 5039833"/>
              <a:gd name="connsiteX46" fmla="*/ 1584251 w 2658139"/>
              <a:gd name="connsiteY46" fmla="*/ 2200940 h 5039833"/>
              <a:gd name="connsiteX47" fmla="*/ 1584251 w 2658139"/>
              <a:gd name="connsiteY47" fmla="*/ 2200940 h 5039833"/>
              <a:gd name="connsiteX48" fmla="*/ 1711841 w 2658139"/>
              <a:gd name="connsiteY48" fmla="*/ 2190307 h 5039833"/>
              <a:gd name="connsiteX49" fmla="*/ 1765004 w 2658139"/>
              <a:gd name="connsiteY49" fmla="*/ 2264735 h 5039833"/>
              <a:gd name="connsiteX50" fmla="*/ 1765004 w 2658139"/>
              <a:gd name="connsiteY50" fmla="*/ 2264735 h 5039833"/>
              <a:gd name="connsiteX51" fmla="*/ 1911365 w 2658139"/>
              <a:gd name="connsiteY51" fmla="*/ 2256999 h 5039833"/>
              <a:gd name="connsiteX52" fmla="*/ 1983373 w 2658139"/>
              <a:gd name="connsiteY52" fmla="*/ 2184991 h 5039833"/>
              <a:gd name="connsiteX53" fmla="*/ 1911365 w 2658139"/>
              <a:gd name="connsiteY53" fmla="*/ 2112983 h 5039833"/>
              <a:gd name="connsiteX54" fmla="*/ 1839357 w 2658139"/>
              <a:gd name="connsiteY54" fmla="*/ 2112983 h 5039833"/>
              <a:gd name="connsiteX55" fmla="*/ 1839357 w 2658139"/>
              <a:gd name="connsiteY55" fmla="*/ 2040975 h 5039833"/>
              <a:gd name="connsiteX56" fmla="*/ 2062716 w 2658139"/>
              <a:gd name="connsiteY56" fmla="*/ 1967024 h 5039833"/>
              <a:gd name="connsiteX57" fmla="*/ 2307265 w 2658139"/>
              <a:gd name="connsiteY57" fmla="*/ 1839433 h 5039833"/>
              <a:gd name="connsiteX58" fmla="*/ 2445488 w 2658139"/>
              <a:gd name="connsiteY58" fmla="*/ 1701210 h 5039833"/>
              <a:gd name="connsiteX59" fmla="*/ 2562446 w 2658139"/>
              <a:gd name="connsiteY59" fmla="*/ 1520456 h 5039833"/>
              <a:gd name="connsiteX60" fmla="*/ 2636874 w 2658139"/>
              <a:gd name="connsiteY60" fmla="*/ 1382233 h 5039833"/>
              <a:gd name="connsiteX61" fmla="*/ 2658139 w 2658139"/>
              <a:gd name="connsiteY61" fmla="*/ 1222744 h 5039833"/>
              <a:gd name="connsiteX62" fmla="*/ 2573079 w 2658139"/>
              <a:gd name="connsiteY62" fmla="*/ 1031358 h 5039833"/>
              <a:gd name="connsiteX63" fmla="*/ 2402958 w 2658139"/>
              <a:gd name="connsiteY63" fmla="*/ 776177 h 5039833"/>
              <a:gd name="connsiteX64" fmla="*/ 2286000 w 2658139"/>
              <a:gd name="connsiteY64" fmla="*/ 552893 h 5039833"/>
              <a:gd name="connsiteX65" fmla="*/ 2169041 w 2658139"/>
              <a:gd name="connsiteY65" fmla="*/ 318977 h 5039833"/>
              <a:gd name="connsiteX66" fmla="*/ 2052083 w 2658139"/>
              <a:gd name="connsiteY66" fmla="*/ 116958 h 5039833"/>
              <a:gd name="connsiteX67" fmla="*/ 1977655 w 2658139"/>
              <a:gd name="connsiteY67" fmla="*/ 0 h 5039833"/>
              <a:gd name="connsiteX68" fmla="*/ 1911365 w 2658139"/>
              <a:gd name="connsiteY68" fmla="*/ 24751 h 5039833"/>
              <a:gd name="connsiteX69" fmla="*/ 1911365 w 2658139"/>
              <a:gd name="connsiteY69" fmla="*/ 96759 h 5039833"/>
              <a:gd name="connsiteX70" fmla="*/ 2062716 w 2658139"/>
              <a:gd name="connsiteY70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903253 w 2658139"/>
              <a:gd name="connsiteY20" fmla="*/ 3481135 h 5039833"/>
              <a:gd name="connsiteX21" fmla="*/ 1119277 w 2658139"/>
              <a:gd name="connsiteY21" fmla="*/ 3409127 h 5039833"/>
              <a:gd name="connsiteX22" fmla="*/ 1263293 w 2658139"/>
              <a:gd name="connsiteY22" fmla="*/ 3265111 h 5039833"/>
              <a:gd name="connsiteX23" fmla="*/ 1371600 w 2658139"/>
              <a:gd name="connsiteY23" fmla="*/ 3147238 h 5039833"/>
              <a:gd name="connsiteX24" fmla="*/ 1424762 w 2658139"/>
              <a:gd name="connsiteY24" fmla="*/ 3083442 h 5039833"/>
              <a:gd name="connsiteX25" fmla="*/ 1541721 w 2658139"/>
              <a:gd name="connsiteY25" fmla="*/ 3040912 h 5039833"/>
              <a:gd name="connsiteX26" fmla="*/ 1616148 w 2658139"/>
              <a:gd name="connsiteY26" fmla="*/ 3051544 h 5039833"/>
              <a:gd name="connsiteX27" fmla="*/ 1775637 w 2658139"/>
              <a:gd name="connsiteY27" fmla="*/ 3083442 h 5039833"/>
              <a:gd name="connsiteX28" fmla="*/ 1903228 w 2658139"/>
              <a:gd name="connsiteY28" fmla="*/ 3083442 h 5039833"/>
              <a:gd name="connsiteX29" fmla="*/ 1998921 w 2658139"/>
              <a:gd name="connsiteY29" fmla="*/ 3051544 h 5039833"/>
              <a:gd name="connsiteX30" fmla="*/ 2041451 w 2658139"/>
              <a:gd name="connsiteY30" fmla="*/ 2998382 h 5039833"/>
              <a:gd name="connsiteX31" fmla="*/ 2041451 w 2658139"/>
              <a:gd name="connsiteY31" fmla="*/ 2998382 h 5039833"/>
              <a:gd name="connsiteX32" fmla="*/ 2055381 w 2658139"/>
              <a:gd name="connsiteY32" fmla="*/ 2905071 h 5039833"/>
              <a:gd name="connsiteX33" fmla="*/ 1977655 w 2658139"/>
              <a:gd name="connsiteY33" fmla="*/ 2796363 h 5039833"/>
              <a:gd name="connsiteX34" fmla="*/ 1903228 w 2658139"/>
              <a:gd name="connsiteY34" fmla="*/ 2647507 h 5039833"/>
              <a:gd name="connsiteX35" fmla="*/ 1839357 w 2658139"/>
              <a:gd name="connsiteY35" fmla="*/ 2617039 h 5039833"/>
              <a:gd name="connsiteX36" fmla="*/ 1754372 w 2658139"/>
              <a:gd name="connsiteY36" fmla="*/ 2679405 h 5039833"/>
              <a:gd name="connsiteX37" fmla="*/ 1679944 w 2658139"/>
              <a:gd name="connsiteY37" fmla="*/ 2690038 h 5039833"/>
              <a:gd name="connsiteX38" fmla="*/ 1573618 w 2658139"/>
              <a:gd name="connsiteY38" fmla="*/ 2668772 h 5039833"/>
              <a:gd name="connsiteX39" fmla="*/ 1488558 w 2658139"/>
              <a:gd name="connsiteY39" fmla="*/ 2647507 h 5039833"/>
              <a:gd name="connsiteX40" fmla="*/ 1488558 w 2658139"/>
              <a:gd name="connsiteY40" fmla="*/ 2647507 h 5039833"/>
              <a:gd name="connsiteX41" fmla="*/ 1477925 w 2658139"/>
              <a:gd name="connsiteY41" fmla="*/ 2498651 h 5039833"/>
              <a:gd name="connsiteX42" fmla="*/ 1562986 w 2658139"/>
              <a:gd name="connsiteY42" fmla="*/ 2445489 h 5039833"/>
              <a:gd name="connsiteX43" fmla="*/ 1637414 w 2658139"/>
              <a:gd name="connsiteY43" fmla="*/ 2402958 h 5039833"/>
              <a:gd name="connsiteX44" fmla="*/ 1648046 w 2658139"/>
              <a:gd name="connsiteY44" fmla="*/ 2339163 h 5039833"/>
              <a:gd name="connsiteX45" fmla="*/ 1648046 w 2658139"/>
              <a:gd name="connsiteY45" fmla="*/ 2339163 h 5039833"/>
              <a:gd name="connsiteX46" fmla="*/ 1584251 w 2658139"/>
              <a:gd name="connsiteY46" fmla="*/ 2200940 h 5039833"/>
              <a:gd name="connsiteX47" fmla="*/ 1530444 w 2658139"/>
              <a:gd name="connsiteY47" fmla="*/ 2204927 h 5039833"/>
              <a:gd name="connsiteX48" fmla="*/ 1711841 w 2658139"/>
              <a:gd name="connsiteY48" fmla="*/ 2190307 h 5039833"/>
              <a:gd name="connsiteX49" fmla="*/ 1765004 w 2658139"/>
              <a:gd name="connsiteY49" fmla="*/ 2264735 h 5039833"/>
              <a:gd name="connsiteX50" fmla="*/ 1765004 w 2658139"/>
              <a:gd name="connsiteY50" fmla="*/ 2264735 h 5039833"/>
              <a:gd name="connsiteX51" fmla="*/ 1911365 w 2658139"/>
              <a:gd name="connsiteY51" fmla="*/ 2256999 h 5039833"/>
              <a:gd name="connsiteX52" fmla="*/ 1983373 w 2658139"/>
              <a:gd name="connsiteY52" fmla="*/ 2184991 h 5039833"/>
              <a:gd name="connsiteX53" fmla="*/ 1911365 w 2658139"/>
              <a:gd name="connsiteY53" fmla="*/ 2112983 h 5039833"/>
              <a:gd name="connsiteX54" fmla="*/ 1839357 w 2658139"/>
              <a:gd name="connsiteY54" fmla="*/ 2112983 h 5039833"/>
              <a:gd name="connsiteX55" fmla="*/ 1839357 w 2658139"/>
              <a:gd name="connsiteY55" fmla="*/ 2040975 h 5039833"/>
              <a:gd name="connsiteX56" fmla="*/ 2062716 w 2658139"/>
              <a:gd name="connsiteY56" fmla="*/ 1967024 h 5039833"/>
              <a:gd name="connsiteX57" fmla="*/ 2307265 w 2658139"/>
              <a:gd name="connsiteY57" fmla="*/ 1839433 h 5039833"/>
              <a:gd name="connsiteX58" fmla="*/ 2445488 w 2658139"/>
              <a:gd name="connsiteY58" fmla="*/ 1701210 h 5039833"/>
              <a:gd name="connsiteX59" fmla="*/ 2562446 w 2658139"/>
              <a:gd name="connsiteY59" fmla="*/ 1520456 h 5039833"/>
              <a:gd name="connsiteX60" fmla="*/ 2636874 w 2658139"/>
              <a:gd name="connsiteY60" fmla="*/ 1382233 h 5039833"/>
              <a:gd name="connsiteX61" fmla="*/ 2658139 w 2658139"/>
              <a:gd name="connsiteY61" fmla="*/ 1222744 h 5039833"/>
              <a:gd name="connsiteX62" fmla="*/ 2573079 w 2658139"/>
              <a:gd name="connsiteY62" fmla="*/ 1031358 h 5039833"/>
              <a:gd name="connsiteX63" fmla="*/ 2402958 w 2658139"/>
              <a:gd name="connsiteY63" fmla="*/ 776177 h 5039833"/>
              <a:gd name="connsiteX64" fmla="*/ 2286000 w 2658139"/>
              <a:gd name="connsiteY64" fmla="*/ 552893 h 5039833"/>
              <a:gd name="connsiteX65" fmla="*/ 2169041 w 2658139"/>
              <a:gd name="connsiteY65" fmla="*/ 318977 h 5039833"/>
              <a:gd name="connsiteX66" fmla="*/ 2052083 w 2658139"/>
              <a:gd name="connsiteY66" fmla="*/ 116958 h 5039833"/>
              <a:gd name="connsiteX67" fmla="*/ 1977655 w 2658139"/>
              <a:gd name="connsiteY67" fmla="*/ 0 h 5039833"/>
              <a:gd name="connsiteX68" fmla="*/ 1911365 w 2658139"/>
              <a:gd name="connsiteY68" fmla="*/ 24751 h 5039833"/>
              <a:gd name="connsiteX69" fmla="*/ 1911365 w 2658139"/>
              <a:gd name="connsiteY69" fmla="*/ 96759 h 5039833"/>
              <a:gd name="connsiteX70" fmla="*/ 2062716 w 2658139"/>
              <a:gd name="connsiteY70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903253 w 2658139"/>
              <a:gd name="connsiteY20" fmla="*/ 3481135 h 5039833"/>
              <a:gd name="connsiteX21" fmla="*/ 1119277 w 2658139"/>
              <a:gd name="connsiteY21" fmla="*/ 3409127 h 5039833"/>
              <a:gd name="connsiteX22" fmla="*/ 1263293 w 2658139"/>
              <a:gd name="connsiteY22" fmla="*/ 3265111 h 5039833"/>
              <a:gd name="connsiteX23" fmla="*/ 1371600 w 2658139"/>
              <a:gd name="connsiteY23" fmla="*/ 3147238 h 5039833"/>
              <a:gd name="connsiteX24" fmla="*/ 1424762 w 2658139"/>
              <a:gd name="connsiteY24" fmla="*/ 3083442 h 5039833"/>
              <a:gd name="connsiteX25" fmla="*/ 1541721 w 2658139"/>
              <a:gd name="connsiteY25" fmla="*/ 3040912 h 5039833"/>
              <a:gd name="connsiteX26" fmla="*/ 1616148 w 2658139"/>
              <a:gd name="connsiteY26" fmla="*/ 3051544 h 5039833"/>
              <a:gd name="connsiteX27" fmla="*/ 1775637 w 2658139"/>
              <a:gd name="connsiteY27" fmla="*/ 3083442 h 5039833"/>
              <a:gd name="connsiteX28" fmla="*/ 1903228 w 2658139"/>
              <a:gd name="connsiteY28" fmla="*/ 3083442 h 5039833"/>
              <a:gd name="connsiteX29" fmla="*/ 1998921 w 2658139"/>
              <a:gd name="connsiteY29" fmla="*/ 3051544 h 5039833"/>
              <a:gd name="connsiteX30" fmla="*/ 2041451 w 2658139"/>
              <a:gd name="connsiteY30" fmla="*/ 2998382 h 5039833"/>
              <a:gd name="connsiteX31" fmla="*/ 2041451 w 2658139"/>
              <a:gd name="connsiteY31" fmla="*/ 2998382 h 5039833"/>
              <a:gd name="connsiteX32" fmla="*/ 2055381 w 2658139"/>
              <a:gd name="connsiteY32" fmla="*/ 2905071 h 5039833"/>
              <a:gd name="connsiteX33" fmla="*/ 1977655 w 2658139"/>
              <a:gd name="connsiteY33" fmla="*/ 2796363 h 5039833"/>
              <a:gd name="connsiteX34" fmla="*/ 1903228 w 2658139"/>
              <a:gd name="connsiteY34" fmla="*/ 2647507 h 5039833"/>
              <a:gd name="connsiteX35" fmla="*/ 1839357 w 2658139"/>
              <a:gd name="connsiteY35" fmla="*/ 2617039 h 5039833"/>
              <a:gd name="connsiteX36" fmla="*/ 1754372 w 2658139"/>
              <a:gd name="connsiteY36" fmla="*/ 2679405 h 5039833"/>
              <a:gd name="connsiteX37" fmla="*/ 1679944 w 2658139"/>
              <a:gd name="connsiteY37" fmla="*/ 2690038 h 5039833"/>
              <a:gd name="connsiteX38" fmla="*/ 1573618 w 2658139"/>
              <a:gd name="connsiteY38" fmla="*/ 2668772 h 5039833"/>
              <a:gd name="connsiteX39" fmla="*/ 1488558 w 2658139"/>
              <a:gd name="connsiteY39" fmla="*/ 2647507 h 5039833"/>
              <a:gd name="connsiteX40" fmla="*/ 1488558 w 2658139"/>
              <a:gd name="connsiteY40" fmla="*/ 2647507 h 5039833"/>
              <a:gd name="connsiteX41" fmla="*/ 1477925 w 2658139"/>
              <a:gd name="connsiteY41" fmla="*/ 2498651 h 5039833"/>
              <a:gd name="connsiteX42" fmla="*/ 1562986 w 2658139"/>
              <a:gd name="connsiteY42" fmla="*/ 2445489 h 5039833"/>
              <a:gd name="connsiteX43" fmla="*/ 1637414 w 2658139"/>
              <a:gd name="connsiteY43" fmla="*/ 2402958 h 5039833"/>
              <a:gd name="connsiteX44" fmla="*/ 1648046 w 2658139"/>
              <a:gd name="connsiteY44" fmla="*/ 2339163 h 5039833"/>
              <a:gd name="connsiteX45" fmla="*/ 1648046 w 2658139"/>
              <a:gd name="connsiteY45" fmla="*/ 2339163 h 5039833"/>
              <a:gd name="connsiteX46" fmla="*/ 1584251 w 2658139"/>
              <a:gd name="connsiteY46" fmla="*/ 2200940 h 5039833"/>
              <a:gd name="connsiteX47" fmla="*/ 1711841 w 2658139"/>
              <a:gd name="connsiteY47" fmla="*/ 2190307 h 5039833"/>
              <a:gd name="connsiteX48" fmla="*/ 1765004 w 2658139"/>
              <a:gd name="connsiteY48" fmla="*/ 2264735 h 5039833"/>
              <a:gd name="connsiteX49" fmla="*/ 1765004 w 2658139"/>
              <a:gd name="connsiteY49" fmla="*/ 2264735 h 5039833"/>
              <a:gd name="connsiteX50" fmla="*/ 1911365 w 2658139"/>
              <a:gd name="connsiteY50" fmla="*/ 2256999 h 5039833"/>
              <a:gd name="connsiteX51" fmla="*/ 1983373 w 2658139"/>
              <a:gd name="connsiteY51" fmla="*/ 2184991 h 5039833"/>
              <a:gd name="connsiteX52" fmla="*/ 1911365 w 2658139"/>
              <a:gd name="connsiteY52" fmla="*/ 2112983 h 5039833"/>
              <a:gd name="connsiteX53" fmla="*/ 1839357 w 2658139"/>
              <a:gd name="connsiteY53" fmla="*/ 2112983 h 5039833"/>
              <a:gd name="connsiteX54" fmla="*/ 1839357 w 2658139"/>
              <a:gd name="connsiteY54" fmla="*/ 2040975 h 5039833"/>
              <a:gd name="connsiteX55" fmla="*/ 2062716 w 2658139"/>
              <a:gd name="connsiteY55" fmla="*/ 1967024 h 5039833"/>
              <a:gd name="connsiteX56" fmla="*/ 2307265 w 2658139"/>
              <a:gd name="connsiteY56" fmla="*/ 1839433 h 5039833"/>
              <a:gd name="connsiteX57" fmla="*/ 2445488 w 2658139"/>
              <a:gd name="connsiteY57" fmla="*/ 1701210 h 5039833"/>
              <a:gd name="connsiteX58" fmla="*/ 2562446 w 2658139"/>
              <a:gd name="connsiteY58" fmla="*/ 1520456 h 5039833"/>
              <a:gd name="connsiteX59" fmla="*/ 2636874 w 2658139"/>
              <a:gd name="connsiteY59" fmla="*/ 1382233 h 5039833"/>
              <a:gd name="connsiteX60" fmla="*/ 2658139 w 2658139"/>
              <a:gd name="connsiteY60" fmla="*/ 1222744 h 5039833"/>
              <a:gd name="connsiteX61" fmla="*/ 2573079 w 2658139"/>
              <a:gd name="connsiteY61" fmla="*/ 1031358 h 5039833"/>
              <a:gd name="connsiteX62" fmla="*/ 2402958 w 2658139"/>
              <a:gd name="connsiteY62" fmla="*/ 776177 h 5039833"/>
              <a:gd name="connsiteX63" fmla="*/ 2286000 w 2658139"/>
              <a:gd name="connsiteY63" fmla="*/ 552893 h 5039833"/>
              <a:gd name="connsiteX64" fmla="*/ 2169041 w 2658139"/>
              <a:gd name="connsiteY64" fmla="*/ 318977 h 5039833"/>
              <a:gd name="connsiteX65" fmla="*/ 2052083 w 2658139"/>
              <a:gd name="connsiteY65" fmla="*/ 116958 h 5039833"/>
              <a:gd name="connsiteX66" fmla="*/ 1977655 w 2658139"/>
              <a:gd name="connsiteY66" fmla="*/ 0 h 5039833"/>
              <a:gd name="connsiteX67" fmla="*/ 1911365 w 2658139"/>
              <a:gd name="connsiteY67" fmla="*/ 24751 h 5039833"/>
              <a:gd name="connsiteX68" fmla="*/ 1911365 w 2658139"/>
              <a:gd name="connsiteY68" fmla="*/ 96759 h 5039833"/>
              <a:gd name="connsiteX69" fmla="*/ 2062716 w 2658139"/>
              <a:gd name="connsiteY69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903253 w 2658139"/>
              <a:gd name="connsiteY20" fmla="*/ 3481135 h 5039833"/>
              <a:gd name="connsiteX21" fmla="*/ 1119277 w 2658139"/>
              <a:gd name="connsiteY21" fmla="*/ 3409127 h 5039833"/>
              <a:gd name="connsiteX22" fmla="*/ 1263293 w 2658139"/>
              <a:gd name="connsiteY22" fmla="*/ 3265111 h 5039833"/>
              <a:gd name="connsiteX23" fmla="*/ 1371600 w 2658139"/>
              <a:gd name="connsiteY23" fmla="*/ 3147238 h 5039833"/>
              <a:gd name="connsiteX24" fmla="*/ 1424762 w 2658139"/>
              <a:gd name="connsiteY24" fmla="*/ 3083442 h 5039833"/>
              <a:gd name="connsiteX25" fmla="*/ 1541721 w 2658139"/>
              <a:gd name="connsiteY25" fmla="*/ 3040912 h 5039833"/>
              <a:gd name="connsiteX26" fmla="*/ 1616148 w 2658139"/>
              <a:gd name="connsiteY26" fmla="*/ 3051544 h 5039833"/>
              <a:gd name="connsiteX27" fmla="*/ 1775637 w 2658139"/>
              <a:gd name="connsiteY27" fmla="*/ 3083442 h 5039833"/>
              <a:gd name="connsiteX28" fmla="*/ 1903228 w 2658139"/>
              <a:gd name="connsiteY28" fmla="*/ 3083442 h 5039833"/>
              <a:gd name="connsiteX29" fmla="*/ 1998921 w 2658139"/>
              <a:gd name="connsiteY29" fmla="*/ 3051544 h 5039833"/>
              <a:gd name="connsiteX30" fmla="*/ 2041451 w 2658139"/>
              <a:gd name="connsiteY30" fmla="*/ 2998382 h 5039833"/>
              <a:gd name="connsiteX31" fmla="*/ 2041451 w 2658139"/>
              <a:gd name="connsiteY31" fmla="*/ 2998382 h 5039833"/>
              <a:gd name="connsiteX32" fmla="*/ 2055381 w 2658139"/>
              <a:gd name="connsiteY32" fmla="*/ 2905071 h 5039833"/>
              <a:gd name="connsiteX33" fmla="*/ 1977655 w 2658139"/>
              <a:gd name="connsiteY33" fmla="*/ 2796363 h 5039833"/>
              <a:gd name="connsiteX34" fmla="*/ 1903228 w 2658139"/>
              <a:gd name="connsiteY34" fmla="*/ 2647507 h 5039833"/>
              <a:gd name="connsiteX35" fmla="*/ 1839357 w 2658139"/>
              <a:gd name="connsiteY35" fmla="*/ 2617039 h 5039833"/>
              <a:gd name="connsiteX36" fmla="*/ 1754372 w 2658139"/>
              <a:gd name="connsiteY36" fmla="*/ 2679405 h 5039833"/>
              <a:gd name="connsiteX37" fmla="*/ 1679944 w 2658139"/>
              <a:gd name="connsiteY37" fmla="*/ 2690038 h 5039833"/>
              <a:gd name="connsiteX38" fmla="*/ 1573618 w 2658139"/>
              <a:gd name="connsiteY38" fmla="*/ 2668772 h 5039833"/>
              <a:gd name="connsiteX39" fmla="*/ 1488558 w 2658139"/>
              <a:gd name="connsiteY39" fmla="*/ 2647507 h 5039833"/>
              <a:gd name="connsiteX40" fmla="*/ 1488558 w 2658139"/>
              <a:gd name="connsiteY40" fmla="*/ 2647507 h 5039833"/>
              <a:gd name="connsiteX41" fmla="*/ 1477925 w 2658139"/>
              <a:gd name="connsiteY41" fmla="*/ 2498651 h 5039833"/>
              <a:gd name="connsiteX42" fmla="*/ 1562986 w 2658139"/>
              <a:gd name="connsiteY42" fmla="*/ 2445489 h 5039833"/>
              <a:gd name="connsiteX43" fmla="*/ 1637414 w 2658139"/>
              <a:gd name="connsiteY43" fmla="*/ 2402958 h 5039833"/>
              <a:gd name="connsiteX44" fmla="*/ 1648046 w 2658139"/>
              <a:gd name="connsiteY44" fmla="*/ 2339163 h 5039833"/>
              <a:gd name="connsiteX45" fmla="*/ 1648046 w 2658139"/>
              <a:gd name="connsiteY45" fmla="*/ 2339163 h 5039833"/>
              <a:gd name="connsiteX46" fmla="*/ 1584251 w 2658139"/>
              <a:gd name="connsiteY46" fmla="*/ 2200940 h 5039833"/>
              <a:gd name="connsiteX47" fmla="*/ 1765004 w 2658139"/>
              <a:gd name="connsiteY47" fmla="*/ 2264735 h 5039833"/>
              <a:gd name="connsiteX48" fmla="*/ 1765004 w 2658139"/>
              <a:gd name="connsiteY48" fmla="*/ 2264735 h 5039833"/>
              <a:gd name="connsiteX49" fmla="*/ 1911365 w 2658139"/>
              <a:gd name="connsiteY49" fmla="*/ 2256999 h 5039833"/>
              <a:gd name="connsiteX50" fmla="*/ 1983373 w 2658139"/>
              <a:gd name="connsiteY50" fmla="*/ 2184991 h 5039833"/>
              <a:gd name="connsiteX51" fmla="*/ 1911365 w 2658139"/>
              <a:gd name="connsiteY51" fmla="*/ 2112983 h 5039833"/>
              <a:gd name="connsiteX52" fmla="*/ 1839357 w 2658139"/>
              <a:gd name="connsiteY52" fmla="*/ 2112983 h 5039833"/>
              <a:gd name="connsiteX53" fmla="*/ 1839357 w 2658139"/>
              <a:gd name="connsiteY53" fmla="*/ 2040975 h 5039833"/>
              <a:gd name="connsiteX54" fmla="*/ 2062716 w 2658139"/>
              <a:gd name="connsiteY54" fmla="*/ 1967024 h 5039833"/>
              <a:gd name="connsiteX55" fmla="*/ 2307265 w 2658139"/>
              <a:gd name="connsiteY55" fmla="*/ 1839433 h 5039833"/>
              <a:gd name="connsiteX56" fmla="*/ 2445488 w 2658139"/>
              <a:gd name="connsiteY56" fmla="*/ 1701210 h 5039833"/>
              <a:gd name="connsiteX57" fmla="*/ 2562446 w 2658139"/>
              <a:gd name="connsiteY57" fmla="*/ 1520456 h 5039833"/>
              <a:gd name="connsiteX58" fmla="*/ 2636874 w 2658139"/>
              <a:gd name="connsiteY58" fmla="*/ 1382233 h 5039833"/>
              <a:gd name="connsiteX59" fmla="*/ 2658139 w 2658139"/>
              <a:gd name="connsiteY59" fmla="*/ 1222744 h 5039833"/>
              <a:gd name="connsiteX60" fmla="*/ 2573079 w 2658139"/>
              <a:gd name="connsiteY60" fmla="*/ 1031358 h 5039833"/>
              <a:gd name="connsiteX61" fmla="*/ 2402958 w 2658139"/>
              <a:gd name="connsiteY61" fmla="*/ 776177 h 5039833"/>
              <a:gd name="connsiteX62" fmla="*/ 2286000 w 2658139"/>
              <a:gd name="connsiteY62" fmla="*/ 552893 h 5039833"/>
              <a:gd name="connsiteX63" fmla="*/ 2169041 w 2658139"/>
              <a:gd name="connsiteY63" fmla="*/ 318977 h 5039833"/>
              <a:gd name="connsiteX64" fmla="*/ 2052083 w 2658139"/>
              <a:gd name="connsiteY64" fmla="*/ 116958 h 5039833"/>
              <a:gd name="connsiteX65" fmla="*/ 1977655 w 2658139"/>
              <a:gd name="connsiteY65" fmla="*/ 0 h 5039833"/>
              <a:gd name="connsiteX66" fmla="*/ 1911365 w 2658139"/>
              <a:gd name="connsiteY66" fmla="*/ 24751 h 5039833"/>
              <a:gd name="connsiteX67" fmla="*/ 1911365 w 2658139"/>
              <a:gd name="connsiteY67" fmla="*/ 96759 h 5039833"/>
              <a:gd name="connsiteX68" fmla="*/ 2062716 w 2658139"/>
              <a:gd name="connsiteY68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903253 w 2658139"/>
              <a:gd name="connsiteY20" fmla="*/ 3481135 h 5039833"/>
              <a:gd name="connsiteX21" fmla="*/ 1119277 w 2658139"/>
              <a:gd name="connsiteY21" fmla="*/ 3409127 h 5039833"/>
              <a:gd name="connsiteX22" fmla="*/ 1263293 w 2658139"/>
              <a:gd name="connsiteY22" fmla="*/ 3265111 h 5039833"/>
              <a:gd name="connsiteX23" fmla="*/ 1371600 w 2658139"/>
              <a:gd name="connsiteY23" fmla="*/ 3147238 h 5039833"/>
              <a:gd name="connsiteX24" fmla="*/ 1424762 w 2658139"/>
              <a:gd name="connsiteY24" fmla="*/ 3083442 h 5039833"/>
              <a:gd name="connsiteX25" fmla="*/ 1541721 w 2658139"/>
              <a:gd name="connsiteY25" fmla="*/ 3040912 h 5039833"/>
              <a:gd name="connsiteX26" fmla="*/ 1616148 w 2658139"/>
              <a:gd name="connsiteY26" fmla="*/ 3051544 h 5039833"/>
              <a:gd name="connsiteX27" fmla="*/ 1775637 w 2658139"/>
              <a:gd name="connsiteY27" fmla="*/ 3083442 h 5039833"/>
              <a:gd name="connsiteX28" fmla="*/ 1903228 w 2658139"/>
              <a:gd name="connsiteY28" fmla="*/ 3083442 h 5039833"/>
              <a:gd name="connsiteX29" fmla="*/ 1998921 w 2658139"/>
              <a:gd name="connsiteY29" fmla="*/ 3051544 h 5039833"/>
              <a:gd name="connsiteX30" fmla="*/ 2041451 w 2658139"/>
              <a:gd name="connsiteY30" fmla="*/ 2998382 h 5039833"/>
              <a:gd name="connsiteX31" fmla="*/ 2041451 w 2658139"/>
              <a:gd name="connsiteY31" fmla="*/ 2998382 h 5039833"/>
              <a:gd name="connsiteX32" fmla="*/ 2055381 w 2658139"/>
              <a:gd name="connsiteY32" fmla="*/ 2905071 h 5039833"/>
              <a:gd name="connsiteX33" fmla="*/ 1977655 w 2658139"/>
              <a:gd name="connsiteY33" fmla="*/ 2796363 h 5039833"/>
              <a:gd name="connsiteX34" fmla="*/ 1903228 w 2658139"/>
              <a:gd name="connsiteY34" fmla="*/ 2647507 h 5039833"/>
              <a:gd name="connsiteX35" fmla="*/ 1839357 w 2658139"/>
              <a:gd name="connsiteY35" fmla="*/ 2617039 h 5039833"/>
              <a:gd name="connsiteX36" fmla="*/ 1754372 w 2658139"/>
              <a:gd name="connsiteY36" fmla="*/ 2679405 h 5039833"/>
              <a:gd name="connsiteX37" fmla="*/ 1679944 w 2658139"/>
              <a:gd name="connsiteY37" fmla="*/ 2690038 h 5039833"/>
              <a:gd name="connsiteX38" fmla="*/ 1573618 w 2658139"/>
              <a:gd name="connsiteY38" fmla="*/ 2668772 h 5039833"/>
              <a:gd name="connsiteX39" fmla="*/ 1488558 w 2658139"/>
              <a:gd name="connsiteY39" fmla="*/ 2647507 h 5039833"/>
              <a:gd name="connsiteX40" fmla="*/ 1488558 w 2658139"/>
              <a:gd name="connsiteY40" fmla="*/ 2647507 h 5039833"/>
              <a:gd name="connsiteX41" fmla="*/ 1477925 w 2658139"/>
              <a:gd name="connsiteY41" fmla="*/ 2498651 h 5039833"/>
              <a:gd name="connsiteX42" fmla="*/ 1562986 w 2658139"/>
              <a:gd name="connsiteY42" fmla="*/ 2445489 h 5039833"/>
              <a:gd name="connsiteX43" fmla="*/ 1637414 w 2658139"/>
              <a:gd name="connsiteY43" fmla="*/ 2402958 h 5039833"/>
              <a:gd name="connsiteX44" fmla="*/ 1648046 w 2658139"/>
              <a:gd name="connsiteY44" fmla="*/ 2339163 h 5039833"/>
              <a:gd name="connsiteX45" fmla="*/ 1648046 w 2658139"/>
              <a:gd name="connsiteY45" fmla="*/ 2339163 h 5039833"/>
              <a:gd name="connsiteX46" fmla="*/ 1765004 w 2658139"/>
              <a:gd name="connsiteY46" fmla="*/ 2264735 h 5039833"/>
              <a:gd name="connsiteX47" fmla="*/ 1765004 w 2658139"/>
              <a:gd name="connsiteY47" fmla="*/ 2264735 h 5039833"/>
              <a:gd name="connsiteX48" fmla="*/ 1911365 w 2658139"/>
              <a:gd name="connsiteY48" fmla="*/ 2256999 h 5039833"/>
              <a:gd name="connsiteX49" fmla="*/ 1983373 w 2658139"/>
              <a:gd name="connsiteY49" fmla="*/ 2184991 h 5039833"/>
              <a:gd name="connsiteX50" fmla="*/ 1911365 w 2658139"/>
              <a:gd name="connsiteY50" fmla="*/ 2112983 h 5039833"/>
              <a:gd name="connsiteX51" fmla="*/ 1839357 w 2658139"/>
              <a:gd name="connsiteY51" fmla="*/ 2112983 h 5039833"/>
              <a:gd name="connsiteX52" fmla="*/ 1839357 w 2658139"/>
              <a:gd name="connsiteY52" fmla="*/ 2040975 h 5039833"/>
              <a:gd name="connsiteX53" fmla="*/ 2062716 w 2658139"/>
              <a:gd name="connsiteY53" fmla="*/ 1967024 h 5039833"/>
              <a:gd name="connsiteX54" fmla="*/ 2307265 w 2658139"/>
              <a:gd name="connsiteY54" fmla="*/ 1839433 h 5039833"/>
              <a:gd name="connsiteX55" fmla="*/ 2445488 w 2658139"/>
              <a:gd name="connsiteY55" fmla="*/ 1701210 h 5039833"/>
              <a:gd name="connsiteX56" fmla="*/ 2562446 w 2658139"/>
              <a:gd name="connsiteY56" fmla="*/ 1520456 h 5039833"/>
              <a:gd name="connsiteX57" fmla="*/ 2636874 w 2658139"/>
              <a:gd name="connsiteY57" fmla="*/ 1382233 h 5039833"/>
              <a:gd name="connsiteX58" fmla="*/ 2658139 w 2658139"/>
              <a:gd name="connsiteY58" fmla="*/ 1222744 h 5039833"/>
              <a:gd name="connsiteX59" fmla="*/ 2573079 w 2658139"/>
              <a:gd name="connsiteY59" fmla="*/ 1031358 h 5039833"/>
              <a:gd name="connsiteX60" fmla="*/ 2402958 w 2658139"/>
              <a:gd name="connsiteY60" fmla="*/ 776177 h 5039833"/>
              <a:gd name="connsiteX61" fmla="*/ 2286000 w 2658139"/>
              <a:gd name="connsiteY61" fmla="*/ 552893 h 5039833"/>
              <a:gd name="connsiteX62" fmla="*/ 2169041 w 2658139"/>
              <a:gd name="connsiteY62" fmla="*/ 318977 h 5039833"/>
              <a:gd name="connsiteX63" fmla="*/ 2052083 w 2658139"/>
              <a:gd name="connsiteY63" fmla="*/ 116958 h 5039833"/>
              <a:gd name="connsiteX64" fmla="*/ 1977655 w 2658139"/>
              <a:gd name="connsiteY64" fmla="*/ 0 h 5039833"/>
              <a:gd name="connsiteX65" fmla="*/ 1911365 w 2658139"/>
              <a:gd name="connsiteY65" fmla="*/ 24751 h 5039833"/>
              <a:gd name="connsiteX66" fmla="*/ 1911365 w 2658139"/>
              <a:gd name="connsiteY66" fmla="*/ 96759 h 5039833"/>
              <a:gd name="connsiteX67" fmla="*/ 2062716 w 2658139"/>
              <a:gd name="connsiteY67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903253 w 2658139"/>
              <a:gd name="connsiteY20" fmla="*/ 3481135 h 5039833"/>
              <a:gd name="connsiteX21" fmla="*/ 1119277 w 2658139"/>
              <a:gd name="connsiteY21" fmla="*/ 3409127 h 5039833"/>
              <a:gd name="connsiteX22" fmla="*/ 1263293 w 2658139"/>
              <a:gd name="connsiteY22" fmla="*/ 3265111 h 5039833"/>
              <a:gd name="connsiteX23" fmla="*/ 1371600 w 2658139"/>
              <a:gd name="connsiteY23" fmla="*/ 3147238 h 5039833"/>
              <a:gd name="connsiteX24" fmla="*/ 1424762 w 2658139"/>
              <a:gd name="connsiteY24" fmla="*/ 3083442 h 5039833"/>
              <a:gd name="connsiteX25" fmla="*/ 1541721 w 2658139"/>
              <a:gd name="connsiteY25" fmla="*/ 3040912 h 5039833"/>
              <a:gd name="connsiteX26" fmla="*/ 1616148 w 2658139"/>
              <a:gd name="connsiteY26" fmla="*/ 3051544 h 5039833"/>
              <a:gd name="connsiteX27" fmla="*/ 1775637 w 2658139"/>
              <a:gd name="connsiteY27" fmla="*/ 3083442 h 5039833"/>
              <a:gd name="connsiteX28" fmla="*/ 1903228 w 2658139"/>
              <a:gd name="connsiteY28" fmla="*/ 3083442 h 5039833"/>
              <a:gd name="connsiteX29" fmla="*/ 1998921 w 2658139"/>
              <a:gd name="connsiteY29" fmla="*/ 3051544 h 5039833"/>
              <a:gd name="connsiteX30" fmla="*/ 2041451 w 2658139"/>
              <a:gd name="connsiteY30" fmla="*/ 2998382 h 5039833"/>
              <a:gd name="connsiteX31" fmla="*/ 2041451 w 2658139"/>
              <a:gd name="connsiteY31" fmla="*/ 2998382 h 5039833"/>
              <a:gd name="connsiteX32" fmla="*/ 2055381 w 2658139"/>
              <a:gd name="connsiteY32" fmla="*/ 2905071 h 5039833"/>
              <a:gd name="connsiteX33" fmla="*/ 1977655 w 2658139"/>
              <a:gd name="connsiteY33" fmla="*/ 2796363 h 5039833"/>
              <a:gd name="connsiteX34" fmla="*/ 1903228 w 2658139"/>
              <a:gd name="connsiteY34" fmla="*/ 2647507 h 5039833"/>
              <a:gd name="connsiteX35" fmla="*/ 1839357 w 2658139"/>
              <a:gd name="connsiteY35" fmla="*/ 2617039 h 5039833"/>
              <a:gd name="connsiteX36" fmla="*/ 1754372 w 2658139"/>
              <a:gd name="connsiteY36" fmla="*/ 2679405 h 5039833"/>
              <a:gd name="connsiteX37" fmla="*/ 1679944 w 2658139"/>
              <a:gd name="connsiteY37" fmla="*/ 2690038 h 5039833"/>
              <a:gd name="connsiteX38" fmla="*/ 1573618 w 2658139"/>
              <a:gd name="connsiteY38" fmla="*/ 2668772 h 5039833"/>
              <a:gd name="connsiteX39" fmla="*/ 1488558 w 2658139"/>
              <a:gd name="connsiteY39" fmla="*/ 2647507 h 5039833"/>
              <a:gd name="connsiteX40" fmla="*/ 1488558 w 2658139"/>
              <a:gd name="connsiteY40" fmla="*/ 2647507 h 5039833"/>
              <a:gd name="connsiteX41" fmla="*/ 1477925 w 2658139"/>
              <a:gd name="connsiteY41" fmla="*/ 2498651 h 5039833"/>
              <a:gd name="connsiteX42" fmla="*/ 1562986 w 2658139"/>
              <a:gd name="connsiteY42" fmla="*/ 2445489 h 5039833"/>
              <a:gd name="connsiteX43" fmla="*/ 1637414 w 2658139"/>
              <a:gd name="connsiteY43" fmla="*/ 2402958 h 5039833"/>
              <a:gd name="connsiteX44" fmla="*/ 1648046 w 2658139"/>
              <a:gd name="connsiteY44" fmla="*/ 2339163 h 5039833"/>
              <a:gd name="connsiteX45" fmla="*/ 1765004 w 2658139"/>
              <a:gd name="connsiteY45" fmla="*/ 2264735 h 5039833"/>
              <a:gd name="connsiteX46" fmla="*/ 1765004 w 2658139"/>
              <a:gd name="connsiteY46" fmla="*/ 2264735 h 5039833"/>
              <a:gd name="connsiteX47" fmla="*/ 1911365 w 2658139"/>
              <a:gd name="connsiteY47" fmla="*/ 2256999 h 5039833"/>
              <a:gd name="connsiteX48" fmla="*/ 1983373 w 2658139"/>
              <a:gd name="connsiteY48" fmla="*/ 2184991 h 5039833"/>
              <a:gd name="connsiteX49" fmla="*/ 1911365 w 2658139"/>
              <a:gd name="connsiteY49" fmla="*/ 2112983 h 5039833"/>
              <a:gd name="connsiteX50" fmla="*/ 1839357 w 2658139"/>
              <a:gd name="connsiteY50" fmla="*/ 2112983 h 5039833"/>
              <a:gd name="connsiteX51" fmla="*/ 1839357 w 2658139"/>
              <a:gd name="connsiteY51" fmla="*/ 2040975 h 5039833"/>
              <a:gd name="connsiteX52" fmla="*/ 2062716 w 2658139"/>
              <a:gd name="connsiteY52" fmla="*/ 1967024 h 5039833"/>
              <a:gd name="connsiteX53" fmla="*/ 2307265 w 2658139"/>
              <a:gd name="connsiteY53" fmla="*/ 1839433 h 5039833"/>
              <a:gd name="connsiteX54" fmla="*/ 2445488 w 2658139"/>
              <a:gd name="connsiteY54" fmla="*/ 1701210 h 5039833"/>
              <a:gd name="connsiteX55" fmla="*/ 2562446 w 2658139"/>
              <a:gd name="connsiteY55" fmla="*/ 1520456 h 5039833"/>
              <a:gd name="connsiteX56" fmla="*/ 2636874 w 2658139"/>
              <a:gd name="connsiteY56" fmla="*/ 1382233 h 5039833"/>
              <a:gd name="connsiteX57" fmla="*/ 2658139 w 2658139"/>
              <a:gd name="connsiteY57" fmla="*/ 1222744 h 5039833"/>
              <a:gd name="connsiteX58" fmla="*/ 2573079 w 2658139"/>
              <a:gd name="connsiteY58" fmla="*/ 1031358 h 5039833"/>
              <a:gd name="connsiteX59" fmla="*/ 2402958 w 2658139"/>
              <a:gd name="connsiteY59" fmla="*/ 776177 h 5039833"/>
              <a:gd name="connsiteX60" fmla="*/ 2286000 w 2658139"/>
              <a:gd name="connsiteY60" fmla="*/ 552893 h 5039833"/>
              <a:gd name="connsiteX61" fmla="*/ 2169041 w 2658139"/>
              <a:gd name="connsiteY61" fmla="*/ 318977 h 5039833"/>
              <a:gd name="connsiteX62" fmla="*/ 2052083 w 2658139"/>
              <a:gd name="connsiteY62" fmla="*/ 116958 h 5039833"/>
              <a:gd name="connsiteX63" fmla="*/ 1977655 w 2658139"/>
              <a:gd name="connsiteY63" fmla="*/ 0 h 5039833"/>
              <a:gd name="connsiteX64" fmla="*/ 1911365 w 2658139"/>
              <a:gd name="connsiteY64" fmla="*/ 24751 h 5039833"/>
              <a:gd name="connsiteX65" fmla="*/ 1911365 w 2658139"/>
              <a:gd name="connsiteY65" fmla="*/ 96759 h 5039833"/>
              <a:gd name="connsiteX66" fmla="*/ 2062716 w 2658139"/>
              <a:gd name="connsiteY66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903253 w 2658139"/>
              <a:gd name="connsiteY20" fmla="*/ 3481135 h 5039833"/>
              <a:gd name="connsiteX21" fmla="*/ 1119277 w 2658139"/>
              <a:gd name="connsiteY21" fmla="*/ 3409127 h 5039833"/>
              <a:gd name="connsiteX22" fmla="*/ 1263293 w 2658139"/>
              <a:gd name="connsiteY22" fmla="*/ 3265111 h 5039833"/>
              <a:gd name="connsiteX23" fmla="*/ 1371600 w 2658139"/>
              <a:gd name="connsiteY23" fmla="*/ 3147238 h 5039833"/>
              <a:gd name="connsiteX24" fmla="*/ 1424762 w 2658139"/>
              <a:gd name="connsiteY24" fmla="*/ 3083442 h 5039833"/>
              <a:gd name="connsiteX25" fmla="*/ 1541721 w 2658139"/>
              <a:gd name="connsiteY25" fmla="*/ 3040912 h 5039833"/>
              <a:gd name="connsiteX26" fmla="*/ 1616148 w 2658139"/>
              <a:gd name="connsiteY26" fmla="*/ 3051544 h 5039833"/>
              <a:gd name="connsiteX27" fmla="*/ 1775637 w 2658139"/>
              <a:gd name="connsiteY27" fmla="*/ 3083442 h 5039833"/>
              <a:gd name="connsiteX28" fmla="*/ 1903228 w 2658139"/>
              <a:gd name="connsiteY28" fmla="*/ 3083442 h 5039833"/>
              <a:gd name="connsiteX29" fmla="*/ 1998921 w 2658139"/>
              <a:gd name="connsiteY29" fmla="*/ 3051544 h 5039833"/>
              <a:gd name="connsiteX30" fmla="*/ 2041451 w 2658139"/>
              <a:gd name="connsiteY30" fmla="*/ 2998382 h 5039833"/>
              <a:gd name="connsiteX31" fmla="*/ 2041451 w 2658139"/>
              <a:gd name="connsiteY31" fmla="*/ 2998382 h 5039833"/>
              <a:gd name="connsiteX32" fmla="*/ 2055381 w 2658139"/>
              <a:gd name="connsiteY32" fmla="*/ 2905071 h 5039833"/>
              <a:gd name="connsiteX33" fmla="*/ 1977655 w 2658139"/>
              <a:gd name="connsiteY33" fmla="*/ 2796363 h 5039833"/>
              <a:gd name="connsiteX34" fmla="*/ 1903228 w 2658139"/>
              <a:gd name="connsiteY34" fmla="*/ 2647507 h 5039833"/>
              <a:gd name="connsiteX35" fmla="*/ 1839357 w 2658139"/>
              <a:gd name="connsiteY35" fmla="*/ 2617039 h 5039833"/>
              <a:gd name="connsiteX36" fmla="*/ 1754372 w 2658139"/>
              <a:gd name="connsiteY36" fmla="*/ 2679405 h 5039833"/>
              <a:gd name="connsiteX37" fmla="*/ 1679944 w 2658139"/>
              <a:gd name="connsiteY37" fmla="*/ 2690038 h 5039833"/>
              <a:gd name="connsiteX38" fmla="*/ 1573618 w 2658139"/>
              <a:gd name="connsiteY38" fmla="*/ 2668772 h 5039833"/>
              <a:gd name="connsiteX39" fmla="*/ 1488558 w 2658139"/>
              <a:gd name="connsiteY39" fmla="*/ 2647507 h 5039833"/>
              <a:gd name="connsiteX40" fmla="*/ 1488558 w 2658139"/>
              <a:gd name="connsiteY40" fmla="*/ 2647507 h 5039833"/>
              <a:gd name="connsiteX41" fmla="*/ 1477925 w 2658139"/>
              <a:gd name="connsiteY41" fmla="*/ 2498651 h 5039833"/>
              <a:gd name="connsiteX42" fmla="*/ 1562986 w 2658139"/>
              <a:gd name="connsiteY42" fmla="*/ 2445489 h 5039833"/>
              <a:gd name="connsiteX43" fmla="*/ 1637414 w 2658139"/>
              <a:gd name="connsiteY43" fmla="*/ 2402958 h 5039833"/>
              <a:gd name="connsiteX44" fmla="*/ 1610993 w 2658139"/>
              <a:gd name="connsiteY44" fmla="*/ 2283674 h 5039833"/>
              <a:gd name="connsiteX45" fmla="*/ 1765004 w 2658139"/>
              <a:gd name="connsiteY45" fmla="*/ 2264735 h 5039833"/>
              <a:gd name="connsiteX46" fmla="*/ 1765004 w 2658139"/>
              <a:gd name="connsiteY46" fmla="*/ 2264735 h 5039833"/>
              <a:gd name="connsiteX47" fmla="*/ 1911365 w 2658139"/>
              <a:gd name="connsiteY47" fmla="*/ 2256999 h 5039833"/>
              <a:gd name="connsiteX48" fmla="*/ 1983373 w 2658139"/>
              <a:gd name="connsiteY48" fmla="*/ 2184991 h 5039833"/>
              <a:gd name="connsiteX49" fmla="*/ 1911365 w 2658139"/>
              <a:gd name="connsiteY49" fmla="*/ 2112983 h 5039833"/>
              <a:gd name="connsiteX50" fmla="*/ 1839357 w 2658139"/>
              <a:gd name="connsiteY50" fmla="*/ 2112983 h 5039833"/>
              <a:gd name="connsiteX51" fmla="*/ 1839357 w 2658139"/>
              <a:gd name="connsiteY51" fmla="*/ 2040975 h 5039833"/>
              <a:gd name="connsiteX52" fmla="*/ 2062716 w 2658139"/>
              <a:gd name="connsiteY52" fmla="*/ 1967024 h 5039833"/>
              <a:gd name="connsiteX53" fmla="*/ 2307265 w 2658139"/>
              <a:gd name="connsiteY53" fmla="*/ 1839433 h 5039833"/>
              <a:gd name="connsiteX54" fmla="*/ 2445488 w 2658139"/>
              <a:gd name="connsiteY54" fmla="*/ 1701210 h 5039833"/>
              <a:gd name="connsiteX55" fmla="*/ 2562446 w 2658139"/>
              <a:gd name="connsiteY55" fmla="*/ 1520456 h 5039833"/>
              <a:gd name="connsiteX56" fmla="*/ 2636874 w 2658139"/>
              <a:gd name="connsiteY56" fmla="*/ 1382233 h 5039833"/>
              <a:gd name="connsiteX57" fmla="*/ 2658139 w 2658139"/>
              <a:gd name="connsiteY57" fmla="*/ 1222744 h 5039833"/>
              <a:gd name="connsiteX58" fmla="*/ 2573079 w 2658139"/>
              <a:gd name="connsiteY58" fmla="*/ 1031358 h 5039833"/>
              <a:gd name="connsiteX59" fmla="*/ 2402958 w 2658139"/>
              <a:gd name="connsiteY59" fmla="*/ 776177 h 5039833"/>
              <a:gd name="connsiteX60" fmla="*/ 2286000 w 2658139"/>
              <a:gd name="connsiteY60" fmla="*/ 552893 h 5039833"/>
              <a:gd name="connsiteX61" fmla="*/ 2169041 w 2658139"/>
              <a:gd name="connsiteY61" fmla="*/ 318977 h 5039833"/>
              <a:gd name="connsiteX62" fmla="*/ 2052083 w 2658139"/>
              <a:gd name="connsiteY62" fmla="*/ 116958 h 5039833"/>
              <a:gd name="connsiteX63" fmla="*/ 1977655 w 2658139"/>
              <a:gd name="connsiteY63" fmla="*/ 0 h 5039833"/>
              <a:gd name="connsiteX64" fmla="*/ 1911365 w 2658139"/>
              <a:gd name="connsiteY64" fmla="*/ 24751 h 5039833"/>
              <a:gd name="connsiteX65" fmla="*/ 1911365 w 2658139"/>
              <a:gd name="connsiteY65" fmla="*/ 96759 h 5039833"/>
              <a:gd name="connsiteX66" fmla="*/ 2062716 w 2658139"/>
              <a:gd name="connsiteY66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903253 w 2658139"/>
              <a:gd name="connsiteY20" fmla="*/ 3481135 h 5039833"/>
              <a:gd name="connsiteX21" fmla="*/ 1119277 w 2658139"/>
              <a:gd name="connsiteY21" fmla="*/ 3409127 h 5039833"/>
              <a:gd name="connsiteX22" fmla="*/ 1263293 w 2658139"/>
              <a:gd name="connsiteY22" fmla="*/ 3265111 h 5039833"/>
              <a:gd name="connsiteX23" fmla="*/ 1371600 w 2658139"/>
              <a:gd name="connsiteY23" fmla="*/ 3147238 h 5039833"/>
              <a:gd name="connsiteX24" fmla="*/ 1424762 w 2658139"/>
              <a:gd name="connsiteY24" fmla="*/ 3083442 h 5039833"/>
              <a:gd name="connsiteX25" fmla="*/ 1541721 w 2658139"/>
              <a:gd name="connsiteY25" fmla="*/ 3040912 h 5039833"/>
              <a:gd name="connsiteX26" fmla="*/ 1616148 w 2658139"/>
              <a:gd name="connsiteY26" fmla="*/ 3051544 h 5039833"/>
              <a:gd name="connsiteX27" fmla="*/ 1775637 w 2658139"/>
              <a:gd name="connsiteY27" fmla="*/ 3083442 h 5039833"/>
              <a:gd name="connsiteX28" fmla="*/ 1903228 w 2658139"/>
              <a:gd name="connsiteY28" fmla="*/ 3083442 h 5039833"/>
              <a:gd name="connsiteX29" fmla="*/ 1998921 w 2658139"/>
              <a:gd name="connsiteY29" fmla="*/ 3051544 h 5039833"/>
              <a:gd name="connsiteX30" fmla="*/ 2041451 w 2658139"/>
              <a:gd name="connsiteY30" fmla="*/ 2998382 h 5039833"/>
              <a:gd name="connsiteX31" fmla="*/ 2041451 w 2658139"/>
              <a:gd name="connsiteY31" fmla="*/ 2998382 h 5039833"/>
              <a:gd name="connsiteX32" fmla="*/ 2055381 w 2658139"/>
              <a:gd name="connsiteY32" fmla="*/ 2905071 h 5039833"/>
              <a:gd name="connsiteX33" fmla="*/ 1977655 w 2658139"/>
              <a:gd name="connsiteY33" fmla="*/ 2796363 h 5039833"/>
              <a:gd name="connsiteX34" fmla="*/ 1903228 w 2658139"/>
              <a:gd name="connsiteY34" fmla="*/ 2647507 h 5039833"/>
              <a:gd name="connsiteX35" fmla="*/ 1839357 w 2658139"/>
              <a:gd name="connsiteY35" fmla="*/ 2617039 h 5039833"/>
              <a:gd name="connsiteX36" fmla="*/ 1754372 w 2658139"/>
              <a:gd name="connsiteY36" fmla="*/ 2679405 h 5039833"/>
              <a:gd name="connsiteX37" fmla="*/ 1679944 w 2658139"/>
              <a:gd name="connsiteY37" fmla="*/ 2690038 h 5039833"/>
              <a:gd name="connsiteX38" fmla="*/ 1573618 w 2658139"/>
              <a:gd name="connsiteY38" fmla="*/ 2668772 h 5039833"/>
              <a:gd name="connsiteX39" fmla="*/ 1488558 w 2658139"/>
              <a:gd name="connsiteY39" fmla="*/ 2647507 h 5039833"/>
              <a:gd name="connsiteX40" fmla="*/ 1488558 w 2658139"/>
              <a:gd name="connsiteY40" fmla="*/ 2647507 h 5039833"/>
              <a:gd name="connsiteX41" fmla="*/ 1477925 w 2658139"/>
              <a:gd name="connsiteY41" fmla="*/ 2498651 h 5039833"/>
              <a:gd name="connsiteX42" fmla="*/ 1562986 w 2658139"/>
              <a:gd name="connsiteY42" fmla="*/ 2445489 h 5039833"/>
              <a:gd name="connsiteX43" fmla="*/ 1637414 w 2658139"/>
              <a:gd name="connsiteY43" fmla="*/ 2402958 h 5039833"/>
              <a:gd name="connsiteX44" fmla="*/ 1610993 w 2658139"/>
              <a:gd name="connsiteY44" fmla="*/ 2283674 h 5039833"/>
              <a:gd name="connsiteX45" fmla="*/ 1765004 w 2658139"/>
              <a:gd name="connsiteY45" fmla="*/ 2264735 h 5039833"/>
              <a:gd name="connsiteX46" fmla="*/ 1765004 w 2658139"/>
              <a:gd name="connsiteY46" fmla="*/ 2264735 h 5039833"/>
              <a:gd name="connsiteX47" fmla="*/ 1911365 w 2658139"/>
              <a:gd name="connsiteY47" fmla="*/ 2256999 h 5039833"/>
              <a:gd name="connsiteX48" fmla="*/ 1983373 w 2658139"/>
              <a:gd name="connsiteY48" fmla="*/ 2184991 h 5039833"/>
              <a:gd name="connsiteX49" fmla="*/ 1911365 w 2658139"/>
              <a:gd name="connsiteY49" fmla="*/ 2112983 h 5039833"/>
              <a:gd name="connsiteX50" fmla="*/ 1839357 w 2658139"/>
              <a:gd name="connsiteY50" fmla="*/ 2112983 h 5039833"/>
              <a:gd name="connsiteX51" fmla="*/ 1839357 w 2658139"/>
              <a:gd name="connsiteY51" fmla="*/ 2040975 h 5039833"/>
              <a:gd name="connsiteX52" fmla="*/ 2062716 w 2658139"/>
              <a:gd name="connsiteY52" fmla="*/ 1967024 h 5039833"/>
              <a:gd name="connsiteX53" fmla="*/ 2307265 w 2658139"/>
              <a:gd name="connsiteY53" fmla="*/ 1839433 h 5039833"/>
              <a:gd name="connsiteX54" fmla="*/ 2445488 w 2658139"/>
              <a:gd name="connsiteY54" fmla="*/ 1701210 h 5039833"/>
              <a:gd name="connsiteX55" fmla="*/ 2562446 w 2658139"/>
              <a:gd name="connsiteY55" fmla="*/ 1520456 h 5039833"/>
              <a:gd name="connsiteX56" fmla="*/ 2636874 w 2658139"/>
              <a:gd name="connsiteY56" fmla="*/ 1382233 h 5039833"/>
              <a:gd name="connsiteX57" fmla="*/ 2658139 w 2658139"/>
              <a:gd name="connsiteY57" fmla="*/ 1222744 h 5039833"/>
              <a:gd name="connsiteX58" fmla="*/ 2573079 w 2658139"/>
              <a:gd name="connsiteY58" fmla="*/ 1031358 h 5039833"/>
              <a:gd name="connsiteX59" fmla="*/ 2402958 w 2658139"/>
              <a:gd name="connsiteY59" fmla="*/ 776177 h 5039833"/>
              <a:gd name="connsiteX60" fmla="*/ 2286000 w 2658139"/>
              <a:gd name="connsiteY60" fmla="*/ 552893 h 5039833"/>
              <a:gd name="connsiteX61" fmla="*/ 2169041 w 2658139"/>
              <a:gd name="connsiteY61" fmla="*/ 318977 h 5039833"/>
              <a:gd name="connsiteX62" fmla="*/ 2052083 w 2658139"/>
              <a:gd name="connsiteY62" fmla="*/ 116958 h 5039833"/>
              <a:gd name="connsiteX63" fmla="*/ 1977655 w 2658139"/>
              <a:gd name="connsiteY63" fmla="*/ 0 h 5039833"/>
              <a:gd name="connsiteX64" fmla="*/ 1911365 w 2658139"/>
              <a:gd name="connsiteY64" fmla="*/ 24751 h 5039833"/>
              <a:gd name="connsiteX65" fmla="*/ 1911365 w 2658139"/>
              <a:gd name="connsiteY65" fmla="*/ 96759 h 5039833"/>
              <a:gd name="connsiteX66" fmla="*/ 2062716 w 2658139"/>
              <a:gd name="connsiteY66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903253 w 2658139"/>
              <a:gd name="connsiteY20" fmla="*/ 3481135 h 5039833"/>
              <a:gd name="connsiteX21" fmla="*/ 1119277 w 2658139"/>
              <a:gd name="connsiteY21" fmla="*/ 3409127 h 5039833"/>
              <a:gd name="connsiteX22" fmla="*/ 1263293 w 2658139"/>
              <a:gd name="connsiteY22" fmla="*/ 3265111 h 5039833"/>
              <a:gd name="connsiteX23" fmla="*/ 1371600 w 2658139"/>
              <a:gd name="connsiteY23" fmla="*/ 3147238 h 5039833"/>
              <a:gd name="connsiteX24" fmla="*/ 1424762 w 2658139"/>
              <a:gd name="connsiteY24" fmla="*/ 3083442 h 5039833"/>
              <a:gd name="connsiteX25" fmla="*/ 1541721 w 2658139"/>
              <a:gd name="connsiteY25" fmla="*/ 3040912 h 5039833"/>
              <a:gd name="connsiteX26" fmla="*/ 1616148 w 2658139"/>
              <a:gd name="connsiteY26" fmla="*/ 3051544 h 5039833"/>
              <a:gd name="connsiteX27" fmla="*/ 1775637 w 2658139"/>
              <a:gd name="connsiteY27" fmla="*/ 3083442 h 5039833"/>
              <a:gd name="connsiteX28" fmla="*/ 1903228 w 2658139"/>
              <a:gd name="connsiteY28" fmla="*/ 3083442 h 5039833"/>
              <a:gd name="connsiteX29" fmla="*/ 1998921 w 2658139"/>
              <a:gd name="connsiteY29" fmla="*/ 3051544 h 5039833"/>
              <a:gd name="connsiteX30" fmla="*/ 2041451 w 2658139"/>
              <a:gd name="connsiteY30" fmla="*/ 2998382 h 5039833"/>
              <a:gd name="connsiteX31" fmla="*/ 2041451 w 2658139"/>
              <a:gd name="connsiteY31" fmla="*/ 2998382 h 5039833"/>
              <a:gd name="connsiteX32" fmla="*/ 2055381 w 2658139"/>
              <a:gd name="connsiteY32" fmla="*/ 2905071 h 5039833"/>
              <a:gd name="connsiteX33" fmla="*/ 1977655 w 2658139"/>
              <a:gd name="connsiteY33" fmla="*/ 2796363 h 5039833"/>
              <a:gd name="connsiteX34" fmla="*/ 1903228 w 2658139"/>
              <a:gd name="connsiteY34" fmla="*/ 2647507 h 5039833"/>
              <a:gd name="connsiteX35" fmla="*/ 1839357 w 2658139"/>
              <a:gd name="connsiteY35" fmla="*/ 2617039 h 5039833"/>
              <a:gd name="connsiteX36" fmla="*/ 1754372 w 2658139"/>
              <a:gd name="connsiteY36" fmla="*/ 2679405 h 5039833"/>
              <a:gd name="connsiteX37" fmla="*/ 1679944 w 2658139"/>
              <a:gd name="connsiteY37" fmla="*/ 2690038 h 5039833"/>
              <a:gd name="connsiteX38" fmla="*/ 1573618 w 2658139"/>
              <a:gd name="connsiteY38" fmla="*/ 2668772 h 5039833"/>
              <a:gd name="connsiteX39" fmla="*/ 1488558 w 2658139"/>
              <a:gd name="connsiteY39" fmla="*/ 2647507 h 5039833"/>
              <a:gd name="connsiteX40" fmla="*/ 1488558 w 2658139"/>
              <a:gd name="connsiteY40" fmla="*/ 2647507 h 5039833"/>
              <a:gd name="connsiteX41" fmla="*/ 1477925 w 2658139"/>
              <a:gd name="connsiteY41" fmla="*/ 2498651 h 5039833"/>
              <a:gd name="connsiteX42" fmla="*/ 1562986 w 2658139"/>
              <a:gd name="connsiteY42" fmla="*/ 2445489 h 5039833"/>
              <a:gd name="connsiteX43" fmla="*/ 1637414 w 2658139"/>
              <a:gd name="connsiteY43" fmla="*/ 2402958 h 5039833"/>
              <a:gd name="connsiteX44" fmla="*/ 1765004 w 2658139"/>
              <a:gd name="connsiteY44" fmla="*/ 2264735 h 5039833"/>
              <a:gd name="connsiteX45" fmla="*/ 1765004 w 2658139"/>
              <a:gd name="connsiteY45" fmla="*/ 2264735 h 5039833"/>
              <a:gd name="connsiteX46" fmla="*/ 1911365 w 2658139"/>
              <a:gd name="connsiteY46" fmla="*/ 2256999 h 5039833"/>
              <a:gd name="connsiteX47" fmla="*/ 1983373 w 2658139"/>
              <a:gd name="connsiteY47" fmla="*/ 2184991 h 5039833"/>
              <a:gd name="connsiteX48" fmla="*/ 1911365 w 2658139"/>
              <a:gd name="connsiteY48" fmla="*/ 2112983 h 5039833"/>
              <a:gd name="connsiteX49" fmla="*/ 1839357 w 2658139"/>
              <a:gd name="connsiteY49" fmla="*/ 2112983 h 5039833"/>
              <a:gd name="connsiteX50" fmla="*/ 1839357 w 2658139"/>
              <a:gd name="connsiteY50" fmla="*/ 2040975 h 5039833"/>
              <a:gd name="connsiteX51" fmla="*/ 2062716 w 2658139"/>
              <a:gd name="connsiteY51" fmla="*/ 1967024 h 5039833"/>
              <a:gd name="connsiteX52" fmla="*/ 2307265 w 2658139"/>
              <a:gd name="connsiteY52" fmla="*/ 1839433 h 5039833"/>
              <a:gd name="connsiteX53" fmla="*/ 2445488 w 2658139"/>
              <a:gd name="connsiteY53" fmla="*/ 1701210 h 5039833"/>
              <a:gd name="connsiteX54" fmla="*/ 2562446 w 2658139"/>
              <a:gd name="connsiteY54" fmla="*/ 1520456 h 5039833"/>
              <a:gd name="connsiteX55" fmla="*/ 2636874 w 2658139"/>
              <a:gd name="connsiteY55" fmla="*/ 1382233 h 5039833"/>
              <a:gd name="connsiteX56" fmla="*/ 2658139 w 2658139"/>
              <a:gd name="connsiteY56" fmla="*/ 1222744 h 5039833"/>
              <a:gd name="connsiteX57" fmla="*/ 2573079 w 2658139"/>
              <a:gd name="connsiteY57" fmla="*/ 1031358 h 5039833"/>
              <a:gd name="connsiteX58" fmla="*/ 2402958 w 2658139"/>
              <a:gd name="connsiteY58" fmla="*/ 776177 h 5039833"/>
              <a:gd name="connsiteX59" fmla="*/ 2286000 w 2658139"/>
              <a:gd name="connsiteY59" fmla="*/ 552893 h 5039833"/>
              <a:gd name="connsiteX60" fmla="*/ 2169041 w 2658139"/>
              <a:gd name="connsiteY60" fmla="*/ 318977 h 5039833"/>
              <a:gd name="connsiteX61" fmla="*/ 2052083 w 2658139"/>
              <a:gd name="connsiteY61" fmla="*/ 116958 h 5039833"/>
              <a:gd name="connsiteX62" fmla="*/ 1977655 w 2658139"/>
              <a:gd name="connsiteY62" fmla="*/ 0 h 5039833"/>
              <a:gd name="connsiteX63" fmla="*/ 1911365 w 2658139"/>
              <a:gd name="connsiteY63" fmla="*/ 24751 h 5039833"/>
              <a:gd name="connsiteX64" fmla="*/ 1911365 w 2658139"/>
              <a:gd name="connsiteY64" fmla="*/ 96759 h 5039833"/>
              <a:gd name="connsiteX65" fmla="*/ 2062716 w 2658139"/>
              <a:gd name="connsiteY65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903253 w 2658139"/>
              <a:gd name="connsiteY20" fmla="*/ 3481135 h 5039833"/>
              <a:gd name="connsiteX21" fmla="*/ 1119277 w 2658139"/>
              <a:gd name="connsiteY21" fmla="*/ 3409127 h 5039833"/>
              <a:gd name="connsiteX22" fmla="*/ 1263293 w 2658139"/>
              <a:gd name="connsiteY22" fmla="*/ 3265111 h 5039833"/>
              <a:gd name="connsiteX23" fmla="*/ 1371600 w 2658139"/>
              <a:gd name="connsiteY23" fmla="*/ 3147238 h 5039833"/>
              <a:gd name="connsiteX24" fmla="*/ 1424762 w 2658139"/>
              <a:gd name="connsiteY24" fmla="*/ 3083442 h 5039833"/>
              <a:gd name="connsiteX25" fmla="*/ 1541721 w 2658139"/>
              <a:gd name="connsiteY25" fmla="*/ 3040912 h 5039833"/>
              <a:gd name="connsiteX26" fmla="*/ 1616148 w 2658139"/>
              <a:gd name="connsiteY26" fmla="*/ 3051544 h 5039833"/>
              <a:gd name="connsiteX27" fmla="*/ 1775637 w 2658139"/>
              <a:gd name="connsiteY27" fmla="*/ 3083442 h 5039833"/>
              <a:gd name="connsiteX28" fmla="*/ 1903228 w 2658139"/>
              <a:gd name="connsiteY28" fmla="*/ 3083442 h 5039833"/>
              <a:gd name="connsiteX29" fmla="*/ 1998921 w 2658139"/>
              <a:gd name="connsiteY29" fmla="*/ 3051544 h 5039833"/>
              <a:gd name="connsiteX30" fmla="*/ 2041451 w 2658139"/>
              <a:gd name="connsiteY30" fmla="*/ 2998382 h 5039833"/>
              <a:gd name="connsiteX31" fmla="*/ 2041451 w 2658139"/>
              <a:gd name="connsiteY31" fmla="*/ 2998382 h 5039833"/>
              <a:gd name="connsiteX32" fmla="*/ 2055381 w 2658139"/>
              <a:gd name="connsiteY32" fmla="*/ 2905071 h 5039833"/>
              <a:gd name="connsiteX33" fmla="*/ 1977655 w 2658139"/>
              <a:gd name="connsiteY33" fmla="*/ 2796363 h 5039833"/>
              <a:gd name="connsiteX34" fmla="*/ 1903228 w 2658139"/>
              <a:gd name="connsiteY34" fmla="*/ 2647507 h 5039833"/>
              <a:gd name="connsiteX35" fmla="*/ 1839357 w 2658139"/>
              <a:gd name="connsiteY35" fmla="*/ 2617039 h 5039833"/>
              <a:gd name="connsiteX36" fmla="*/ 1754372 w 2658139"/>
              <a:gd name="connsiteY36" fmla="*/ 2679405 h 5039833"/>
              <a:gd name="connsiteX37" fmla="*/ 1679944 w 2658139"/>
              <a:gd name="connsiteY37" fmla="*/ 2690038 h 5039833"/>
              <a:gd name="connsiteX38" fmla="*/ 1573618 w 2658139"/>
              <a:gd name="connsiteY38" fmla="*/ 2668772 h 5039833"/>
              <a:gd name="connsiteX39" fmla="*/ 1488558 w 2658139"/>
              <a:gd name="connsiteY39" fmla="*/ 2647507 h 5039833"/>
              <a:gd name="connsiteX40" fmla="*/ 1488558 w 2658139"/>
              <a:gd name="connsiteY40" fmla="*/ 2647507 h 5039833"/>
              <a:gd name="connsiteX41" fmla="*/ 1477925 w 2658139"/>
              <a:gd name="connsiteY41" fmla="*/ 2498651 h 5039833"/>
              <a:gd name="connsiteX42" fmla="*/ 1562986 w 2658139"/>
              <a:gd name="connsiteY42" fmla="*/ 2445489 h 5039833"/>
              <a:gd name="connsiteX43" fmla="*/ 1637414 w 2658139"/>
              <a:gd name="connsiteY43" fmla="*/ 2402958 h 5039833"/>
              <a:gd name="connsiteX44" fmla="*/ 1765004 w 2658139"/>
              <a:gd name="connsiteY44" fmla="*/ 2264735 h 5039833"/>
              <a:gd name="connsiteX45" fmla="*/ 1911365 w 2658139"/>
              <a:gd name="connsiteY45" fmla="*/ 2256999 h 5039833"/>
              <a:gd name="connsiteX46" fmla="*/ 1983373 w 2658139"/>
              <a:gd name="connsiteY46" fmla="*/ 2184991 h 5039833"/>
              <a:gd name="connsiteX47" fmla="*/ 1911365 w 2658139"/>
              <a:gd name="connsiteY47" fmla="*/ 2112983 h 5039833"/>
              <a:gd name="connsiteX48" fmla="*/ 1839357 w 2658139"/>
              <a:gd name="connsiteY48" fmla="*/ 2112983 h 5039833"/>
              <a:gd name="connsiteX49" fmla="*/ 1839357 w 2658139"/>
              <a:gd name="connsiteY49" fmla="*/ 2040975 h 5039833"/>
              <a:gd name="connsiteX50" fmla="*/ 2062716 w 2658139"/>
              <a:gd name="connsiteY50" fmla="*/ 1967024 h 5039833"/>
              <a:gd name="connsiteX51" fmla="*/ 2307265 w 2658139"/>
              <a:gd name="connsiteY51" fmla="*/ 1839433 h 5039833"/>
              <a:gd name="connsiteX52" fmla="*/ 2445488 w 2658139"/>
              <a:gd name="connsiteY52" fmla="*/ 1701210 h 5039833"/>
              <a:gd name="connsiteX53" fmla="*/ 2562446 w 2658139"/>
              <a:gd name="connsiteY53" fmla="*/ 1520456 h 5039833"/>
              <a:gd name="connsiteX54" fmla="*/ 2636874 w 2658139"/>
              <a:gd name="connsiteY54" fmla="*/ 1382233 h 5039833"/>
              <a:gd name="connsiteX55" fmla="*/ 2658139 w 2658139"/>
              <a:gd name="connsiteY55" fmla="*/ 1222744 h 5039833"/>
              <a:gd name="connsiteX56" fmla="*/ 2573079 w 2658139"/>
              <a:gd name="connsiteY56" fmla="*/ 1031358 h 5039833"/>
              <a:gd name="connsiteX57" fmla="*/ 2402958 w 2658139"/>
              <a:gd name="connsiteY57" fmla="*/ 776177 h 5039833"/>
              <a:gd name="connsiteX58" fmla="*/ 2286000 w 2658139"/>
              <a:gd name="connsiteY58" fmla="*/ 552893 h 5039833"/>
              <a:gd name="connsiteX59" fmla="*/ 2169041 w 2658139"/>
              <a:gd name="connsiteY59" fmla="*/ 318977 h 5039833"/>
              <a:gd name="connsiteX60" fmla="*/ 2052083 w 2658139"/>
              <a:gd name="connsiteY60" fmla="*/ 116958 h 5039833"/>
              <a:gd name="connsiteX61" fmla="*/ 1977655 w 2658139"/>
              <a:gd name="connsiteY61" fmla="*/ 0 h 5039833"/>
              <a:gd name="connsiteX62" fmla="*/ 1911365 w 2658139"/>
              <a:gd name="connsiteY62" fmla="*/ 24751 h 5039833"/>
              <a:gd name="connsiteX63" fmla="*/ 1911365 w 2658139"/>
              <a:gd name="connsiteY63" fmla="*/ 96759 h 5039833"/>
              <a:gd name="connsiteX64" fmla="*/ 2062716 w 2658139"/>
              <a:gd name="connsiteY64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903253 w 2658139"/>
              <a:gd name="connsiteY20" fmla="*/ 3481135 h 5039833"/>
              <a:gd name="connsiteX21" fmla="*/ 1119277 w 2658139"/>
              <a:gd name="connsiteY21" fmla="*/ 3409127 h 5039833"/>
              <a:gd name="connsiteX22" fmla="*/ 1263293 w 2658139"/>
              <a:gd name="connsiteY22" fmla="*/ 3265111 h 5039833"/>
              <a:gd name="connsiteX23" fmla="*/ 1371600 w 2658139"/>
              <a:gd name="connsiteY23" fmla="*/ 3147238 h 5039833"/>
              <a:gd name="connsiteX24" fmla="*/ 1424762 w 2658139"/>
              <a:gd name="connsiteY24" fmla="*/ 3083442 h 5039833"/>
              <a:gd name="connsiteX25" fmla="*/ 1541721 w 2658139"/>
              <a:gd name="connsiteY25" fmla="*/ 3040912 h 5039833"/>
              <a:gd name="connsiteX26" fmla="*/ 1616148 w 2658139"/>
              <a:gd name="connsiteY26" fmla="*/ 3051544 h 5039833"/>
              <a:gd name="connsiteX27" fmla="*/ 1775637 w 2658139"/>
              <a:gd name="connsiteY27" fmla="*/ 3083442 h 5039833"/>
              <a:gd name="connsiteX28" fmla="*/ 1903228 w 2658139"/>
              <a:gd name="connsiteY28" fmla="*/ 3083442 h 5039833"/>
              <a:gd name="connsiteX29" fmla="*/ 1998921 w 2658139"/>
              <a:gd name="connsiteY29" fmla="*/ 3051544 h 5039833"/>
              <a:gd name="connsiteX30" fmla="*/ 2041451 w 2658139"/>
              <a:gd name="connsiteY30" fmla="*/ 2998382 h 5039833"/>
              <a:gd name="connsiteX31" fmla="*/ 2041451 w 2658139"/>
              <a:gd name="connsiteY31" fmla="*/ 2998382 h 5039833"/>
              <a:gd name="connsiteX32" fmla="*/ 2055381 w 2658139"/>
              <a:gd name="connsiteY32" fmla="*/ 2905071 h 5039833"/>
              <a:gd name="connsiteX33" fmla="*/ 1977655 w 2658139"/>
              <a:gd name="connsiteY33" fmla="*/ 2796363 h 5039833"/>
              <a:gd name="connsiteX34" fmla="*/ 1903228 w 2658139"/>
              <a:gd name="connsiteY34" fmla="*/ 2647507 h 5039833"/>
              <a:gd name="connsiteX35" fmla="*/ 1839357 w 2658139"/>
              <a:gd name="connsiteY35" fmla="*/ 2617039 h 5039833"/>
              <a:gd name="connsiteX36" fmla="*/ 1754372 w 2658139"/>
              <a:gd name="connsiteY36" fmla="*/ 2679405 h 5039833"/>
              <a:gd name="connsiteX37" fmla="*/ 1679944 w 2658139"/>
              <a:gd name="connsiteY37" fmla="*/ 2690038 h 5039833"/>
              <a:gd name="connsiteX38" fmla="*/ 1573618 w 2658139"/>
              <a:gd name="connsiteY38" fmla="*/ 2668772 h 5039833"/>
              <a:gd name="connsiteX39" fmla="*/ 1488558 w 2658139"/>
              <a:gd name="connsiteY39" fmla="*/ 2647507 h 5039833"/>
              <a:gd name="connsiteX40" fmla="*/ 1488558 w 2658139"/>
              <a:gd name="connsiteY40" fmla="*/ 2647507 h 5039833"/>
              <a:gd name="connsiteX41" fmla="*/ 1477925 w 2658139"/>
              <a:gd name="connsiteY41" fmla="*/ 2498651 h 5039833"/>
              <a:gd name="connsiteX42" fmla="*/ 1562986 w 2658139"/>
              <a:gd name="connsiteY42" fmla="*/ 2445489 h 5039833"/>
              <a:gd name="connsiteX43" fmla="*/ 1637414 w 2658139"/>
              <a:gd name="connsiteY43" fmla="*/ 2402958 h 5039833"/>
              <a:gd name="connsiteX44" fmla="*/ 1772093 w 2658139"/>
              <a:gd name="connsiteY44" fmla="*/ 2283674 h 5039833"/>
              <a:gd name="connsiteX45" fmla="*/ 1911365 w 2658139"/>
              <a:gd name="connsiteY45" fmla="*/ 2256999 h 5039833"/>
              <a:gd name="connsiteX46" fmla="*/ 1983373 w 2658139"/>
              <a:gd name="connsiteY46" fmla="*/ 2184991 h 5039833"/>
              <a:gd name="connsiteX47" fmla="*/ 1911365 w 2658139"/>
              <a:gd name="connsiteY47" fmla="*/ 2112983 h 5039833"/>
              <a:gd name="connsiteX48" fmla="*/ 1839357 w 2658139"/>
              <a:gd name="connsiteY48" fmla="*/ 2112983 h 5039833"/>
              <a:gd name="connsiteX49" fmla="*/ 1839357 w 2658139"/>
              <a:gd name="connsiteY49" fmla="*/ 2040975 h 5039833"/>
              <a:gd name="connsiteX50" fmla="*/ 2062716 w 2658139"/>
              <a:gd name="connsiteY50" fmla="*/ 1967024 h 5039833"/>
              <a:gd name="connsiteX51" fmla="*/ 2307265 w 2658139"/>
              <a:gd name="connsiteY51" fmla="*/ 1839433 h 5039833"/>
              <a:gd name="connsiteX52" fmla="*/ 2445488 w 2658139"/>
              <a:gd name="connsiteY52" fmla="*/ 1701210 h 5039833"/>
              <a:gd name="connsiteX53" fmla="*/ 2562446 w 2658139"/>
              <a:gd name="connsiteY53" fmla="*/ 1520456 h 5039833"/>
              <a:gd name="connsiteX54" fmla="*/ 2636874 w 2658139"/>
              <a:gd name="connsiteY54" fmla="*/ 1382233 h 5039833"/>
              <a:gd name="connsiteX55" fmla="*/ 2658139 w 2658139"/>
              <a:gd name="connsiteY55" fmla="*/ 1222744 h 5039833"/>
              <a:gd name="connsiteX56" fmla="*/ 2573079 w 2658139"/>
              <a:gd name="connsiteY56" fmla="*/ 1031358 h 5039833"/>
              <a:gd name="connsiteX57" fmla="*/ 2402958 w 2658139"/>
              <a:gd name="connsiteY57" fmla="*/ 776177 h 5039833"/>
              <a:gd name="connsiteX58" fmla="*/ 2286000 w 2658139"/>
              <a:gd name="connsiteY58" fmla="*/ 552893 h 5039833"/>
              <a:gd name="connsiteX59" fmla="*/ 2169041 w 2658139"/>
              <a:gd name="connsiteY59" fmla="*/ 318977 h 5039833"/>
              <a:gd name="connsiteX60" fmla="*/ 2052083 w 2658139"/>
              <a:gd name="connsiteY60" fmla="*/ 116958 h 5039833"/>
              <a:gd name="connsiteX61" fmla="*/ 1977655 w 2658139"/>
              <a:gd name="connsiteY61" fmla="*/ 0 h 5039833"/>
              <a:gd name="connsiteX62" fmla="*/ 1911365 w 2658139"/>
              <a:gd name="connsiteY62" fmla="*/ 24751 h 5039833"/>
              <a:gd name="connsiteX63" fmla="*/ 1911365 w 2658139"/>
              <a:gd name="connsiteY63" fmla="*/ 96759 h 5039833"/>
              <a:gd name="connsiteX64" fmla="*/ 2062716 w 2658139"/>
              <a:gd name="connsiteY64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903253 w 2658139"/>
              <a:gd name="connsiteY20" fmla="*/ 3481135 h 5039833"/>
              <a:gd name="connsiteX21" fmla="*/ 1119277 w 2658139"/>
              <a:gd name="connsiteY21" fmla="*/ 3409127 h 5039833"/>
              <a:gd name="connsiteX22" fmla="*/ 1263293 w 2658139"/>
              <a:gd name="connsiteY22" fmla="*/ 3265111 h 5039833"/>
              <a:gd name="connsiteX23" fmla="*/ 1371600 w 2658139"/>
              <a:gd name="connsiteY23" fmla="*/ 3147238 h 5039833"/>
              <a:gd name="connsiteX24" fmla="*/ 1424762 w 2658139"/>
              <a:gd name="connsiteY24" fmla="*/ 3083442 h 5039833"/>
              <a:gd name="connsiteX25" fmla="*/ 1541721 w 2658139"/>
              <a:gd name="connsiteY25" fmla="*/ 3040912 h 5039833"/>
              <a:gd name="connsiteX26" fmla="*/ 1616148 w 2658139"/>
              <a:gd name="connsiteY26" fmla="*/ 3051544 h 5039833"/>
              <a:gd name="connsiteX27" fmla="*/ 1775637 w 2658139"/>
              <a:gd name="connsiteY27" fmla="*/ 3083442 h 5039833"/>
              <a:gd name="connsiteX28" fmla="*/ 1903228 w 2658139"/>
              <a:gd name="connsiteY28" fmla="*/ 3083442 h 5039833"/>
              <a:gd name="connsiteX29" fmla="*/ 1998921 w 2658139"/>
              <a:gd name="connsiteY29" fmla="*/ 3051544 h 5039833"/>
              <a:gd name="connsiteX30" fmla="*/ 2041451 w 2658139"/>
              <a:gd name="connsiteY30" fmla="*/ 2998382 h 5039833"/>
              <a:gd name="connsiteX31" fmla="*/ 2041451 w 2658139"/>
              <a:gd name="connsiteY31" fmla="*/ 2998382 h 5039833"/>
              <a:gd name="connsiteX32" fmla="*/ 2055381 w 2658139"/>
              <a:gd name="connsiteY32" fmla="*/ 2905071 h 5039833"/>
              <a:gd name="connsiteX33" fmla="*/ 1977655 w 2658139"/>
              <a:gd name="connsiteY33" fmla="*/ 2796363 h 5039833"/>
              <a:gd name="connsiteX34" fmla="*/ 1903228 w 2658139"/>
              <a:gd name="connsiteY34" fmla="*/ 2647507 h 5039833"/>
              <a:gd name="connsiteX35" fmla="*/ 1839357 w 2658139"/>
              <a:gd name="connsiteY35" fmla="*/ 2617039 h 5039833"/>
              <a:gd name="connsiteX36" fmla="*/ 1754372 w 2658139"/>
              <a:gd name="connsiteY36" fmla="*/ 2679405 h 5039833"/>
              <a:gd name="connsiteX37" fmla="*/ 1679944 w 2658139"/>
              <a:gd name="connsiteY37" fmla="*/ 2690038 h 5039833"/>
              <a:gd name="connsiteX38" fmla="*/ 1573618 w 2658139"/>
              <a:gd name="connsiteY38" fmla="*/ 2668772 h 5039833"/>
              <a:gd name="connsiteX39" fmla="*/ 1488558 w 2658139"/>
              <a:gd name="connsiteY39" fmla="*/ 2647507 h 5039833"/>
              <a:gd name="connsiteX40" fmla="*/ 1488558 w 2658139"/>
              <a:gd name="connsiteY40" fmla="*/ 2647507 h 5039833"/>
              <a:gd name="connsiteX41" fmla="*/ 1477925 w 2658139"/>
              <a:gd name="connsiteY41" fmla="*/ 2498651 h 5039833"/>
              <a:gd name="connsiteX42" fmla="*/ 1562986 w 2658139"/>
              <a:gd name="connsiteY42" fmla="*/ 2445489 h 5039833"/>
              <a:gd name="connsiteX43" fmla="*/ 1637414 w 2658139"/>
              <a:gd name="connsiteY43" fmla="*/ 2402958 h 5039833"/>
              <a:gd name="connsiteX44" fmla="*/ 1772093 w 2658139"/>
              <a:gd name="connsiteY44" fmla="*/ 2283674 h 5039833"/>
              <a:gd name="connsiteX45" fmla="*/ 1911365 w 2658139"/>
              <a:gd name="connsiteY45" fmla="*/ 2256999 h 5039833"/>
              <a:gd name="connsiteX46" fmla="*/ 1983373 w 2658139"/>
              <a:gd name="connsiteY46" fmla="*/ 2184991 h 5039833"/>
              <a:gd name="connsiteX47" fmla="*/ 1911365 w 2658139"/>
              <a:gd name="connsiteY47" fmla="*/ 2112983 h 5039833"/>
              <a:gd name="connsiteX48" fmla="*/ 1839357 w 2658139"/>
              <a:gd name="connsiteY48" fmla="*/ 2112983 h 5039833"/>
              <a:gd name="connsiteX49" fmla="*/ 1839357 w 2658139"/>
              <a:gd name="connsiteY49" fmla="*/ 2040975 h 5039833"/>
              <a:gd name="connsiteX50" fmla="*/ 2062716 w 2658139"/>
              <a:gd name="connsiteY50" fmla="*/ 1967024 h 5039833"/>
              <a:gd name="connsiteX51" fmla="*/ 2307265 w 2658139"/>
              <a:gd name="connsiteY51" fmla="*/ 1839433 h 5039833"/>
              <a:gd name="connsiteX52" fmla="*/ 2445488 w 2658139"/>
              <a:gd name="connsiteY52" fmla="*/ 1701210 h 5039833"/>
              <a:gd name="connsiteX53" fmla="*/ 2562446 w 2658139"/>
              <a:gd name="connsiteY53" fmla="*/ 1520456 h 5039833"/>
              <a:gd name="connsiteX54" fmla="*/ 2636874 w 2658139"/>
              <a:gd name="connsiteY54" fmla="*/ 1382233 h 5039833"/>
              <a:gd name="connsiteX55" fmla="*/ 2658139 w 2658139"/>
              <a:gd name="connsiteY55" fmla="*/ 1222744 h 5039833"/>
              <a:gd name="connsiteX56" fmla="*/ 2573079 w 2658139"/>
              <a:gd name="connsiteY56" fmla="*/ 1031358 h 5039833"/>
              <a:gd name="connsiteX57" fmla="*/ 2402958 w 2658139"/>
              <a:gd name="connsiteY57" fmla="*/ 776177 h 5039833"/>
              <a:gd name="connsiteX58" fmla="*/ 2286000 w 2658139"/>
              <a:gd name="connsiteY58" fmla="*/ 552893 h 5039833"/>
              <a:gd name="connsiteX59" fmla="*/ 2169041 w 2658139"/>
              <a:gd name="connsiteY59" fmla="*/ 318977 h 5039833"/>
              <a:gd name="connsiteX60" fmla="*/ 2052083 w 2658139"/>
              <a:gd name="connsiteY60" fmla="*/ 116958 h 5039833"/>
              <a:gd name="connsiteX61" fmla="*/ 1977655 w 2658139"/>
              <a:gd name="connsiteY61" fmla="*/ 0 h 5039833"/>
              <a:gd name="connsiteX62" fmla="*/ 1911365 w 2658139"/>
              <a:gd name="connsiteY62" fmla="*/ 24751 h 5039833"/>
              <a:gd name="connsiteX63" fmla="*/ 1911365 w 2658139"/>
              <a:gd name="connsiteY63" fmla="*/ 96759 h 5039833"/>
              <a:gd name="connsiteX64" fmla="*/ 2062716 w 2658139"/>
              <a:gd name="connsiteY64" fmla="*/ 404038 h 5039833"/>
              <a:gd name="connsiteX0" fmla="*/ 244548 w 2658139"/>
              <a:gd name="connsiteY0" fmla="*/ 4848447 h 5039833"/>
              <a:gd name="connsiteX1" fmla="*/ 191386 w 2658139"/>
              <a:gd name="connsiteY1" fmla="*/ 4944140 h 5039833"/>
              <a:gd name="connsiteX2" fmla="*/ 148855 w 2658139"/>
              <a:gd name="connsiteY2" fmla="*/ 5007935 h 5039833"/>
              <a:gd name="connsiteX3" fmla="*/ 74428 w 2658139"/>
              <a:gd name="connsiteY3" fmla="*/ 5039833 h 5039833"/>
              <a:gd name="connsiteX4" fmla="*/ 31897 w 2658139"/>
              <a:gd name="connsiteY4" fmla="*/ 5018568 h 5039833"/>
              <a:gd name="connsiteX5" fmla="*/ 31897 w 2658139"/>
              <a:gd name="connsiteY5" fmla="*/ 5018568 h 5039833"/>
              <a:gd name="connsiteX6" fmla="*/ 0 w 2658139"/>
              <a:gd name="connsiteY6" fmla="*/ 4922875 h 5039833"/>
              <a:gd name="connsiteX7" fmla="*/ 31897 w 2658139"/>
              <a:gd name="connsiteY7" fmla="*/ 4848447 h 5039833"/>
              <a:gd name="connsiteX8" fmla="*/ 31897 w 2658139"/>
              <a:gd name="connsiteY8" fmla="*/ 4848447 h 5039833"/>
              <a:gd name="connsiteX9" fmla="*/ 106325 w 2658139"/>
              <a:gd name="connsiteY9" fmla="*/ 4763386 h 5039833"/>
              <a:gd name="connsiteX10" fmla="*/ 127590 w 2658139"/>
              <a:gd name="connsiteY10" fmla="*/ 4688958 h 5039833"/>
              <a:gd name="connsiteX11" fmla="*/ 116958 w 2658139"/>
              <a:gd name="connsiteY11" fmla="*/ 4486940 h 5039833"/>
              <a:gd name="connsiteX12" fmla="*/ 106325 w 2658139"/>
              <a:gd name="connsiteY12" fmla="*/ 4338084 h 5039833"/>
              <a:gd name="connsiteX13" fmla="*/ 106325 w 2658139"/>
              <a:gd name="connsiteY13" fmla="*/ 4210493 h 5039833"/>
              <a:gd name="connsiteX14" fmla="*/ 138223 w 2658139"/>
              <a:gd name="connsiteY14" fmla="*/ 4019107 h 5039833"/>
              <a:gd name="connsiteX15" fmla="*/ 340241 w 2658139"/>
              <a:gd name="connsiteY15" fmla="*/ 3806456 h 5039833"/>
              <a:gd name="connsiteX16" fmla="*/ 414669 w 2658139"/>
              <a:gd name="connsiteY16" fmla="*/ 3700131 h 5039833"/>
              <a:gd name="connsiteX17" fmla="*/ 531628 w 2658139"/>
              <a:gd name="connsiteY17" fmla="*/ 3593805 h 5039833"/>
              <a:gd name="connsiteX18" fmla="*/ 648586 w 2658139"/>
              <a:gd name="connsiteY18" fmla="*/ 3572540 h 5039833"/>
              <a:gd name="connsiteX19" fmla="*/ 797441 w 2658139"/>
              <a:gd name="connsiteY19" fmla="*/ 3540642 h 5039833"/>
              <a:gd name="connsiteX20" fmla="*/ 903253 w 2658139"/>
              <a:gd name="connsiteY20" fmla="*/ 3481135 h 5039833"/>
              <a:gd name="connsiteX21" fmla="*/ 1119277 w 2658139"/>
              <a:gd name="connsiteY21" fmla="*/ 3409127 h 5039833"/>
              <a:gd name="connsiteX22" fmla="*/ 1263293 w 2658139"/>
              <a:gd name="connsiteY22" fmla="*/ 3265111 h 5039833"/>
              <a:gd name="connsiteX23" fmla="*/ 1371600 w 2658139"/>
              <a:gd name="connsiteY23" fmla="*/ 3147238 h 5039833"/>
              <a:gd name="connsiteX24" fmla="*/ 1424762 w 2658139"/>
              <a:gd name="connsiteY24" fmla="*/ 3083442 h 5039833"/>
              <a:gd name="connsiteX25" fmla="*/ 1541721 w 2658139"/>
              <a:gd name="connsiteY25" fmla="*/ 3040912 h 5039833"/>
              <a:gd name="connsiteX26" fmla="*/ 1616148 w 2658139"/>
              <a:gd name="connsiteY26" fmla="*/ 3051544 h 5039833"/>
              <a:gd name="connsiteX27" fmla="*/ 1775637 w 2658139"/>
              <a:gd name="connsiteY27" fmla="*/ 3083442 h 5039833"/>
              <a:gd name="connsiteX28" fmla="*/ 1903228 w 2658139"/>
              <a:gd name="connsiteY28" fmla="*/ 3083442 h 5039833"/>
              <a:gd name="connsiteX29" fmla="*/ 1998921 w 2658139"/>
              <a:gd name="connsiteY29" fmla="*/ 3051544 h 5039833"/>
              <a:gd name="connsiteX30" fmla="*/ 2041451 w 2658139"/>
              <a:gd name="connsiteY30" fmla="*/ 2998382 h 5039833"/>
              <a:gd name="connsiteX31" fmla="*/ 2041451 w 2658139"/>
              <a:gd name="connsiteY31" fmla="*/ 2998382 h 5039833"/>
              <a:gd name="connsiteX32" fmla="*/ 2055381 w 2658139"/>
              <a:gd name="connsiteY32" fmla="*/ 2905071 h 5039833"/>
              <a:gd name="connsiteX33" fmla="*/ 1977655 w 2658139"/>
              <a:gd name="connsiteY33" fmla="*/ 2796363 h 5039833"/>
              <a:gd name="connsiteX34" fmla="*/ 1903228 w 2658139"/>
              <a:gd name="connsiteY34" fmla="*/ 2647507 h 5039833"/>
              <a:gd name="connsiteX35" fmla="*/ 1839357 w 2658139"/>
              <a:gd name="connsiteY35" fmla="*/ 2617039 h 5039833"/>
              <a:gd name="connsiteX36" fmla="*/ 1754372 w 2658139"/>
              <a:gd name="connsiteY36" fmla="*/ 2679405 h 5039833"/>
              <a:gd name="connsiteX37" fmla="*/ 1679944 w 2658139"/>
              <a:gd name="connsiteY37" fmla="*/ 2690038 h 5039833"/>
              <a:gd name="connsiteX38" fmla="*/ 1573618 w 2658139"/>
              <a:gd name="connsiteY38" fmla="*/ 2668772 h 5039833"/>
              <a:gd name="connsiteX39" fmla="*/ 1488558 w 2658139"/>
              <a:gd name="connsiteY39" fmla="*/ 2647507 h 5039833"/>
              <a:gd name="connsiteX40" fmla="*/ 1488558 w 2658139"/>
              <a:gd name="connsiteY40" fmla="*/ 2647507 h 5039833"/>
              <a:gd name="connsiteX41" fmla="*/ 1477925 w 2658139"/>
              <a:gd name="connsiteY41" fmla="*/ 2498651 h 5039833"/>
              <a:gd name="connsiteX42" fmla="*/ 1562986 w 2658139"/>
              <a:gd name="connsiteY42" fmla="*/ 2445489 h 5039833"/>
              <a:gd name="connsiteX43" fmla="*/ 1637414 w 2658139"/>
              <a:gd name="connsiteY43" fmla="*/ 2402958 h 5039833"/>
              <a:gd name="connsiteX44" fmla="*/ 1911365 w 2658139"/>
              <a:gd name="connsiteY44" fmla="*/ 2256999 h 5039833"/>
              <a:gd name="connsiteX45" fmla="*/ 1983373 w 2658139"/>
              <a:gd name="connsiteY45" fmla="*/ 2184991 h 5039833"/>
              <a:gd name="connsiteX46" fmla="*/ 1911365 w 2658139"/>
              <a:gd name="connsiteY46" fmla="*/ 2112983 h 5039833"/>
              <a:gd name="connsiteX47" fmla="*/ 1839357 w 2658139"/>
              <a:gd name="connsiteY47" fmla="*/ 2112983 h 5039833"/>
              <a:gd name="connsiteX48" fmla="*/ 1839357 w 2658139"/>
              <a:gd name="connsiteY48" fmla="*/ 2040975 h 5039833"/>
              <a:gd name="connsiteX49" fmla="*/ 2062716 w 2658139"/>
              <a:gd name="connsiteY49" fmla="*/ 1967024 h 5039833"/>
              <a:gd name="connsiteX50" fmla="*/ 2307265 w 2658139"/>
              <a:gd name="connsiteY50" fmla="*/ 1839433 h 5039833"/>
              <a:gd name="connsiteX51" fmla="*/ 2445488 w 2658139"/>
              <a:gd name="connsiteY51" fmla="*/ 1701210 h 5039833"/>
              <a:gd name="connsiteX52" fmla="*/ 2562446 w 2658139"/>
              <a:gd name="connsiteY52" fmla="*/ 1520456 h 5039833"/>
              <a:gd name="connsiteX53" fmla="*/ 2636874 w 2658139"/>
              <a:gd name="connsiteY53" fmla="*/ 1382233 h 5039833"/>
              <a:gd name="connsiteX54" fmla="*/ 2658139 w 2658139"/>
              <a:gd name="connsiteY54" fmla="*/ 1222744 h 5039833"/>
              <a:gd name="connsiteX55" fmla="*/ 2573079 w 2658139"/>
              <a:gd name="connsiteY55" fmla="*/ 1031358 h 5039833"/>
              <a:gd name="connsiteX56" fmla="*/ 2402958 w 2658139"/>
              <a:gd name="connsiteY56" fmla="*/ 776177 h 5039833"/>
              <a:gd name="connsiteX57" fmla="*/ 2286000 w 2658139"/>
              <a:gd name="connsiteY57" fmla="*/ 552893 h 5039833"/>
              <a:gd name="connsiteX58" fmla="*/ 2169041 w 2658139"/>
              <a:gd name="connsiteY58" fmla="*/ 318977 h 5039833"/>
              <a:gd name="connsiteX59" fmla="*/ 2052083 w 2658139"/>
              <a:gd name="connsiteY59" fmla="*/ 116958 h 5039833"/>
              <a:gd name="connsiteX60" fmla="*/ 1977655 w 2658139"/>
              <a:gd name="connsiteY60" fmla="*/ 0 h 5039833"/>
              <a:gd name="connsiteX61" fmla="*/ 1911365 w 2658139"/>
              <a:gd name="connsiteY61" fmla="*/ 24751 h 5039833"/>
              <a:gd name="connsiteX62" fmla="*/ 1911365 w 2658139"/>
              <a:gd name="connsiteY62" fmla="*/ 96759 h 5039833"/>
              <a:gd name="connsiteX63" fmla="*/ 2062716 w 2658139"/>
              <a:gd name="connsiteY63" fmla="*/ 404038 h 5039833"/>
              <a:gd name="connsiteX0" fmla="*/ 405647 w 2819238"/>
              <a:gd name="connsiteY0" fmla="*/ 4848447 h 5039833"/>
              <a:gd name="connsiteX1" fmla="*/ 352485 w 2819238"/>
              <a:gd name="connsiteY1" fmla="*/ 4944140 h 5039833"/>
              <a:gd name="connsiteX2" fmla="*/ 309954 w 2819238"/>
              <a:gd name="connsiteY2" fmla="*/ 5007935 h 5039833"/>
              <a:gd name="connsiteX3" fmla="*/ 235527 w 2819238"/>
              <a:gd name="connsiteY3" fmla="*/ 5039833 h 5039833"/>
              <a:gd name="connsiteX4" fmla="*/ 192996 w 2819238"/>
              <a:gd name="connsiteY4" fmla="*/ 5018568 h 5039833"/>
              <a:gd name="connsiteX5" fmla="*/ 192996 w 2819238"/>
              <a:gd name="connsiteY5" fmla="*/ 5018568 h 5039833"/>
              <a:gd name="connsiteX6" fmla="*/ 161099 w 2819238"/>
              <a:gd name="connsiteY6" fmla="*/ 4922875 h 5039833"/>
              <a:gd name="connsiteX7" fmla="*/ 192996 w 2819238"/>
              <a:gd name="connsiteY7" fmla="*/ 4848447 h 5039833"/>
              <a:gd name="connsiteX8" fmla="*/ 0 w 2819238"/>
              <a:gd name="connsiteY8" fmla="*/ 4803591 h 5039833"/>
              <a:gd name="connsiteX9" fmla="*/ 267424 w 2819238"/>
              <a:gd name="connsiteY9" fmla="*/ 4763386 h 5039833"/>
              <a:gd name="connsiteX10" fmla="*/ 288689 w 2819238"/>
              <a:gd name="connsiteY10" fmla="*/ 4688958 h 5039833"/>
              <a:gd name="connsiteX11" fmla="*/ 278057 w 2819238"/>
              <a:gd name="connsiteY11" fmla="*/ 4486940 h 5039833"/>
              <a:gd name="connsiteX12" fmla="*/ 267424 w 2819238"/>
              <a:gd name="connsiteY12" fmla="*/ 4338084 h 5039833"/>
              <a:gd name="connsiteX13" fmla="*/ 267424 w 2819238"/>
              <a:gd name="connsiteY13" fmla="*/ 4210493 h 5039833"/>
              <a:gd name="connsiteX14" fmla="*/ 299322 w 2819238"/>
              <a:gd name="connsiteY14" fmla="*/ 4019107 h 5039833"/>
              <a:gd name="connsiteX15" fmla="*/ 501340 w 2819238"/>
              <a:gd name="connsiteY15" fmla="*/ 3806456 h 5039833"/>
              <a:gd name="connsiteX16" fmla="*/ 575768 w 2819238"/>
              <a:gd name="connsiteY16" fmla="*/ 3700131 h 5039833"/>
              <a:gd name="connsiteX17" fmla="*/ 692727 w 2819238"/>
              <a:gd name="connsiteY17" fmla="*/ 3593805 h 5039833"/>
              <a:gd name="connsiteX18" fmla="*/ 809685 w 2819238"/>
              <a:gd name="connsiteY18" fmla="*/ 3572540 h 5039833"/>
              <a:gd name="connsiteX19" fmla="*/ 958540 w 2819238"/>
              <a:gd name="connsiteY19" fmla="*/ 3540642 h 5039833"/>
              <a:gd name="connsiteX20" fmla="*/ 1064352 w 2819238"/>
              <a:gd name="connsiteY20" fmla="*/ 3481135 h 5039833"/>
              <a:gd name="connsiteX21" fmla="*/ 1280376 w 2819238"/>
              <a:gd name="connsiteY21" fmla="*/ 3409127 h 5039833"/>
              <a:gd name="connsiteX22" fmla="*/ 1424392 w 2819238"/>
              <a:gd name="connsiteY22" fmla="*/ 3265111 h 5039833"/>
              <a:gd name="connsiteX23" fmla="*/ 1532699 w 2819238"/>
              <a:gd name="connsiteY23" fmla="*/ 3147238 h 5039833"/>
              <a:gd name="connsiteX24" fmla="*/ 1585861 w 2819238"/>
              <a:gd name="connsiteY24" fmla="*/ 3083442 h 5039833"/>
              <a:gd name="connsiteX25" fmla="*/ 1702820 w 2819238"/>
              <a:gd name="connsiteY25" fmla="*/ 3040912 h 5039833"/>
              <a:gd name="connsiteX26" fmla="*/ 1777247 w 2819238"/>
              <a:gd name="connsiteY26" fmla="*/ 3051544 h 5039833"/>
              <a:gd name="connsiteX27" fmla="*/ 1936736 w 2819238"/>
              <a:gd name="connsiteY27" fmla="*/ 3083442 h 5039833"/>
              <a:gd name="connsiteX28" fmla="*/ 2064327 w 2819238"/>
              <a:gd name="connsiteY28" fmla="*/ 3083442 h 5039833"/>
              <a:gd name="connsiteX29" fmla="*/ 2160020 w 2819238"/>
              <a:gd name="connsiteY29" fmla="*/ 3051544 h 5039833"/>
              <a:gd name="connsiteX30" fmla="*/ 2202550 w 2819238"/>
              <a:gd name="connsiteY30" fmla="*/ 2998382 h 5039833"/>
              <a:gd name="connsiteX31" fmla="*/ 2202550 w 2819238"/>
              <a:gd name="connsiteY31" fmla="*/ 2998382 h 5039833"/>
              <a:gd name="connsiteX32" fmla="*/ 2216480 w 2819238"/>
              <a:gd name="connsiteY32" fmla="*/ 2905071 h 5039833"/>
              <a:gd name="connsiteX33" fmla="*/ 2138754 w 2819238"/>
              <a:gd name="connsiteY33" fmla="*/ 2796363 h 5039833"/>
              <a:gd name="connsiteX34" fmla="*/ 2064327 w 2819238"/>
              <a:gd name="connsiteY34" fmla="*/ 2647507 h 5039833"/>
              <a:gd name="connsiteX35" fmla="*/ 2000456 w 2819238"/>
              <a:gd name="connsiteY35" fmla="*/ 2617039 h 5039833"/>
              <a:gd name="connsiteX36" fmla="*/ 1915471 w 2819238"/>
              <a:gd name="connsiteY36" fmla="*/ 2679405 h 5039833"/>
              <a:gd name="connsiteX37" fmla="*/ 1841043 w 2819238"/>
              <a:gd name="connsiteY37" fmla="*/ 2690038 h 5039833"/>
              <a:gd name="connsiteX38" fmla="*/ 1734717 w 2819238"/>
              <a:gd name="connsiteY38" fmla="*/ 2668772 h 5039833"/>
              <a:gd name="connsiteX39" fmla="*/ 1649657 w 2819238"/>
              <a:gd name="connsiteY39" fmla="*/ 2647507 h 5039833"/>
              <a:gd name="connsiteX40" fmla="*/ 1649657 w 2819238"/>
              <a:gd name="connsiteY40" fmla="*/ 2647507 h 5039833"/>
              <a:gd name="connsiteX41" fmla="*/ 1639024 w 2819238"/>
              <a:gd name="connsiteY41" fmla="*/ 2498651 h 5039833"/>
              <a:gd name="connsiteX42" fmla="*/ 1724085 w 2819238"/>
              <a:gd name="connsiteY42" fmla="*/ 2445489 h 5039833"/>
              <a:gd name="connsiteX43" fmla="*/ 1798513 w 2819238"/>
              <a:gd name="connsiteY43" fmla="*/ 2402958 h 5039833"/>
              <a:gd name="connsiteX44" fmla="*/ 2072464 w 2819238"/>
              <a:gd name="connsiteY44" fmla="*/ 2256999 h 5039833"/>
              <a:gd name="connsiteX45" fmla="*/ 2144472 w 2819238"/>
              <a:gd name="connsiteY45" fmla="*/ 2184991 h 5039833"/>
              <a:gd name="connsiteX46" fmla="*/ 2072464 w 2819238"/>
              <a:gd name="connsiteY46" fmla="*/ 2112983 h 5039833"/>
              <a:gd name="connsiteX47" fmla="*/ 2000456 w 2819238"/>
              <a:gd name="connsiteY47" fmla="*/ 2112983 h 5039833"/>
              <a:gd name="connsiteX48" fmla="*/ 2000456 w 2819238"/>
              <a:gd name="connsiteY48" fmla="*/ 2040975 h 5039833"/>
              <a:gd name="connsiteX49" fmla="*/ 2223815 w 2819238"/>
              <a:gd name="connsiteY49" fmla="*/ 1967024 h 5039833"/>
              <a:gd name="connsiteX50" fmla="*/ 2468364 w 2819238"/>
              <a:gd name="connsiteY50" fmla="*/ 1839433 h 5039833"/>
              <a:gd name="connsiteX51" fmla="*/ 2606587 w 2819238"/>
              <a:gd name="connsiteY51" fmla="*/ 1701210 h 5039833"/>
              <a:gd name="connsiteX52" fmla="*/ 2723545 w 2819238"/>
              <a:gd name="connsiteY52" fmla="*/ 1520456 h 5039833"/>
              <a:gd name="connsiteX53" fmla="*/ 2797973 w 2819238"/>
              <a:gd name="connsiteY53" fmla="*/ 1382233 h 5039833"/>
              <a:gd name="connsiteX54" fmla="*/ 2819238 w 2819238"/>
              <a:gd name="connsiteY54" fmla="*/ 1222744 h 5039833"/>
              <a:gd name="connsiteX55" fmla="*/ 2734178 w 2819238"/>
              <a:gd name="connsiteY55" fmla="*/ 1031358 h 5039833"/>
              <a:gd name="connsiteX56" fmla="*/ 2564057 w 2819238"/>
              <a:gd name="connsiteY56" fmla="*/ 776177 h 5039833"/>
              <a:gd name="connsiteX57" fmla="*/ 2447099 w 2819238"/>
              <a:gd name="connsiteY57" fmla="*/ 552893 h 5039833"/>
              <a:gd name="connsiteX58" fmla="*/ 2330140 w 2819238"/>
              <a:gd name="connsiteY58" fmla="*/ 318977 h 5039833"/>
              <a:gd name="connsiteX59" fmla="*/ 2213182 w 2819238"/>
              <a:gd name="connsiteY59" fmla="*/ 116958 h 5039833"/>
              <a:gd name="connsiteX60" fmla="*/ 2138754 w 2819238"/>
              <a:gd name="connsiteY60" fmla="*/ 0 h 5039833"/>
              <a:gd name="connsiteX61" fmla="*/ 2072464 w 2819238"/>
              <a:gd name="connsiteY61" fmla="*/ 24751 h 5039833"/>
              <a:gd name="connsiteX62" fmla="*/ 2072464 w 2819238"/>
              <a:gd name="connsiteY62" fmla="*/ 96759 h 5039833"/>
              <a:gd name="connsiteX63" fmla="*/ 2223815 w 2819238"/>
              <a:gd name="connsiteY63" fmla="*/ 404038 h 5039833"/>
              <a:gd name="connsiteX0" fmla="*/ 808395 w 3221986"/>
              <a:gd name="connsiteY0" fmla="*/ 4848447 h 5039833"/>
              <a:gd name="connsiteX1" fmla="*/ 755233 w 3221986"/>
              <a:gd name="connsiteY1" fmla="*/ 4944140 h 5039833"/>
              <a:gd name="connsiteX2" fmla="*/ 712702 w 3221986"/>
              <a:gd name="connsiteY2" fmla="*/ 5007935 h 5039833"/>
              <a:gd name="connsiteX3" fmla="*/ 638275 w 3221986"/>
              <a:gd name="connsiteY3" fmla="*/ 5039833 h 5039833"/>
              <a:gd name="connsiteX4" fmla="*/ 595744 w 3221986"/>
              <a:gd name="connsiteY4" fmla="*/ 5018568 h 5039833"/>
              <a:gd name="connsiteX5" fmla="*/ 595744 w 3221986"/>
              <a:gd name="connsiteY5" fmla="*/ 5018568 h 5039833"/>
              <a:gd name="connsiteX6" fmla="*/ 563847 w 3221986"/>
              <a:gd name="connsiteY6" fmla="*/ 4922875 h 5039833"/>
              <a:gd name="connsiteX7" fmla="*/ 0 w 3221986"/>
              <a:gd name="connsiteY7" fmla="*/ 4882338 h 5039833"/>
              <a:gd name="connsiteX8" fmla="*/ 402748 w 3221986"/>
              <a:gd name="connsiteY8" fmla="*/ 4803591 h 5039833"/>
              <a:gd name="connsiteX9" fmla="*/ 670172 w 3221986"/>
              <a:gd name="connsiteY9" fmla="*/ 4763386 h 5039833"/>
              <a:gd name="connsiteX10" fmla="*/ 691437 w 3221986"/>
              <a:gd name="connsiteY10" fmla="*/ 4688958 h 5039833"/>
              <a:gd name="connsiteX11" fmla="*/ 680805 w 3221986"/>
              <a:gd name="connsiteY11" fmla="*/ 4486940 h 5039833"/>
              <a:gd name="connsiteX12" fmla="*/ 670172 w 3221986"/>
              <a:gd name="connsiteY12" fmla="*/ 4338084 h 5039833"/>
              <a:gd name="connsiteX13" fmla="*/ 670172 w 3221986"/>
              <a:gd name="connsiteY13" fmla="*/ 4210493 h 5039833"/>
              <a:gd name="connsiteX14" fmla="*/ 702070 w 3221986"/>
              <a:gd name="connsiteY14" fmla="*/ 4019107 h 5039833"/>
              <a:gd name="connsiteX15" fmla="*/ 904088 w 3221986"/>
              <a:gd name="connsiteY15" fmla="*/ 3806456 h 5039833"/>
              <a:gd name="connsiteX16" fmla="*/ 978516 w 3221986"/>
              <a:gd name="connsiteY16" fmla="*/ 3700131 h 5039833"/>
              <a:gd name="connsiteX17" fmla="*/ 1095475 w 3221986"/>
              <a:gd name="connsiteY17" fmla="*/ 3593805 h 5039833"/>
              <a:gd name="connsiteX18" fmla="*/ 1212433 w 3221986"/>
              <a:gd name="connsiteY18" fmla="*/ 3572540 h 5039833"/>
              <a:gd name="connsiteX19" fmla="*/ 1361288 w 3221986"/>
              <a:gd name="connsiteY19" fmla="*/ 3540642 h 5039833"/>
              <a:gd name="connsiteX20" fmla="*/ 1467100 w 3221986"/>
              <a:gd name="connsiteY20" fmla="*/ 3481135 h 5039833"/>
              <a:gd name="connsiteX21" fmla="*/ 1683124 w 3221986"/>
              <a:gd name="connsiteY21" fmla="*/ 3409127 h 5039833"/>
              <a:gd name="connsiteX22" fmla="*/ 1827140 w 3221986"/>
              <a:gd name="connsiteY22" fmla="*/ 3265111 h 5039833"/>
              <a:gd name="connsiteX23" fmla="*/ 1935447 w 3221986"/>
              <a:gd name="connsiteY23" fmla="*/ 3147238 h 5039833"/>
              <a:gd name="connsiteX24" fmla="*/ 1988609 w 3221986"/>
              <a:gd name="connsiteY24" fmla="*/ 3083442 h 5039833"/>
              <a:gd name="connsiteX25" fmla="*/ 2105568 w 3221986"/>
              <a:gd name="connsiteY25" fmla="*/ 3040912 h 5039833"/>
              <a:gd name="connsiteX26" fmla="*/ 2179995 w 3221986"/>
              <a:gd name="connsiteY26" fmla="*/ 3051544 h 5039833"/>
              <a:gd name="connsiteX27" fmla="*/ 2339484 w 3221986"/>
              <a:gd name="connsiteY27" fmla="*/ 3083442 h 5039833"/>
              <a:gd name="connsiteX28" fmla="*/ 2467075 w 3221986"/>
              <a:gd name="connsiteY28" fmla="*/ 3083442 h 5039833"/>
              <a:gd name="connsiteX29" fmla="*/ 2562768 w 3221986"/>
              <a:gd name="connsiteY29" fmla="*/ 3051544 h 5039833"/>
              <a:gd name="connsiteX30" fmla="*/ 2605298 w 3221986"/>
              <a:gd name="connsiteY30" fmla="*/ 2998382 h 5039833"/>
              <a:gd name="connsiteX31" fmla="*/ 2605298 w 3221986"/>
              <a:gd name="connsiteY31" fmla="*/ 2998382 h 5039833"/>
              <a:gd name="connsiteX32" fmla="*/ 2619228 w 3221986"/>
              <a:gd name="connsiteY32" fmla="*/ 2905071 h 5039833"/>
              <a:gd name="connsiteX33" fmla="*/ 2541502 w 3221986"/>
              <a:gd name="connsiteY33" fmla="*/ 2796363 h 5039833"/>
              <a:gd name="connsiteX34" fmla="*/ 2467075 w 3221986"/>
              <a:gd name="connsiteY34" fmla="*/ 2647507 h 5039833"/>
              <a:gd name="connsiteX35" fmla="*/ 2403204 w 3221986"/>
              <a:gd name="connsiteY35" fmla="*/ 2617039 h 5039833"/>
              <a:gd name="connsiteX36" fmla="*/ 2318219 w 3221986"/>
              <a:gd name="connsiteY36" fmla="*/ 2679405 h 5039833"/>
              <a:gd name="connsiteX37" fmla="*/ 2243791 w 3221986"/>
              <a:gd name="connsiteY37" fmla="*/ 2690038 h 5039833"/>
              <a:gd name="connsiteX38" fmla="*/ 2137465 w 3221986"/>
              <a:gd name="connsiteY38" fmla="*/ 2668772 h 5039833"/>
              <a:gd name="connsiteX39" fmla="*/ 2052405 w 3221986"/>
              <a:gd name="connsiteY39" fmla="*/ 2647507 h 5039833"/>
              <a:gd name="connsiteX40" fmla="*/ 2052405 w 3221986"/>
              <a:gd name="connsiteY40" fmla="*/ 2647507 h 5039833"/>
              <a:gd name="connsiteX41" fmla="*/ 2041772 w 3221986"/>
              <a:gd name="connsiteY41" fmla="*/ 2498651 h 5039833"/>
              <a:gd name="connsiteX42" fmla="*/ 2126833 w 3221986"/>
              <a:gd name="connsiteY42" fmla="*/ 2445489 h 5039833"/>
              <a:gd name="connsiteX43" fmla="*/ 2201261 w 3221986"/>
              <a:gd name="connsiteY43" fmla="*/ 2402958 h 5039833"/>
              <a:gd name="connsiteX44" fmla="*/ 2475212 w 3221986"/>
              <a:gd name="connsiteY44" fmla="*/ 2256999 h 5039833"/>
              <a:gd name="connsiteX45" fmla="*/ 2547220 w 3221986"/>
              <a:gd name="connsiteY45" fmla="*/ 2184991 h 5039833"/>
              <a:gd name="connsiteX46" fmla="*/ 2475212 w 3221986"/>
              <a:gd name="connsiteY46" fmla="*/ 2112983 h 5039833"/>
              <a:gd name="connsiteX47" fmla="*/ 2403204 w 3221986"/>
              <a:gd name="connsiteY47" fmla="*/ 2112983 h 5039833"/>
              <a:gd name="connsiteX48" fmla="*/ 2403204 w 3221986"/>
              <a:gd name="connsiteY48" fmla="*/ 2040975 h 5039833"/>
              <a:gd name="connsiteX49" fmla="*/ 2626563 w 3221986"/>
              <a:gd name="connsiteY49" fmla="*/ 1967024 h 5039833"/>
              <a:gd name="connsiteX50" fmla="*/ 2871112 w 3221986"/>
              <a:gd name="connsiteY50" fmla="*/ 1839433 h 5039833"/>
              <a:gd name="connsiteX51" fmla="*/ 3009335 w 3221986"/>
              <a:gd name="connsiteY51" fmla="*/ 1701210 h 5039833"/>
              <a:gd name="connsiteX52" fmla="*/ 3126293 w 3221986"/>
              <a:gd name="connsiteY52" fmla="*/ 1520456 h 5039833"/>
              <a:gd name="connsiteX53" fmla="*/ 3200721 w 3221986"/>
              <a:gd name="connsiteY53" fmla="*/ 1382233 h 5039833"/>
              <a:gd name="connsiteX54" fmla="*/ 3221986 w 3221986"/>
              <a:gd name="connsiteY54" fmla="*/ 1222744 h 5039833"/>
              <a:gd name="connsiteX55" fmla="*/ 3136926 w 3221986"/>
              <a:gd name="connsiteY55" fmla="*/ 1031358 h 5039833"/>
              <a:gd name="connsiteX56" fmla="*/ 2966805 w 3221986"/>
              <a:gd name="connsiteY56" fmla="*/ 776177 h 5039833"/>
              <a:gd name="connsiteX57" fmla="*/ 2849847 w 3221986"/>
              <a:gd name="connsiteY57" fmla="*/ 552893 h 5039833"/>
              <a:gd name="connsiteX58" fmla="*/ 2732888 w 3221986"/>
              <a:gd name="connsiteY58" fmla="*/ 318977 h 5039833"/>
              <a:gd name="connsiteX59" fmla="*/ 2615930 w 3221986"/>
              <a:gd name="connsiteY59" fmla="*/ 116958 h 5039833"/>
              <a:gd name="connsiteX60" fmla="*/ 2541502 w 3221986"/>
              <a:gd name="connsiteY60" fmla="*/ 0 h 5039833"/>
              <a:gd name="connsiteX61" fmla="*/ 2475212 w 3221986"/>
              <a:gd name="connsiteY61" fmla="*/ 24751 h 5039833"/>
              <a:gd name="connsiteX62" fmla="*/ 2475212 w 3221986"/>
              <a:gd name="connsiteY62" fmla="*/ 96759 h 5039833"/>
              <a:gd name="connsiteX63" fmla="*/ 2626563 w 3221986"/>
              <a:gd name="connsiteY63" fmla="*/ 404038 h 5039833"/>
              <a:gd name="connsiteX0" fmla="*/ 1211143 w 3624734"/>
              <a:gd name="connsiteY0" fmla="*/ 4848447 h 5039833"/>
              <a:gd name="connsiteX1" fmla="*/ 1157981 w 3624734"/>
              <a:gd name="connsiteY1" fmla="*/ 4944140 h 5039833"/>
              <a:gd name="connsiteX2" fmla="*/ 1115450 w 3624734"/>
              <a:gd name="connsiteY2" fmla="*/ 5007935 h 5039833"/>
              <a:gd name="connsiteX3" fmla="*/ 1041023 w 3624734"/>
              <a:gd name="connsiteY3" fmla="*/ 5039833 h 5039833"/>
              <a:gd name="connsiteX4" fmla="*/ 998492 w 3624734"/>
              <a:gd name="connsiteY4" fmla="*/ 5018568 h 5039833"/>
              <a:gd name="connsiteX5" fmla="*/ 998492 w 3624734"/>
              <a:gd name="connsiteY5" fmla="*/ 5018568 h 5039833"/>
              <a:gd name="connsiteX6" fmla="*/ 0 w 3624734"/>
              <a:gd name="connsiteY6" fmla="*/ 4961086 h 5039833"/>
              <a:gd name="connsiteX7" fmla="*/ 402748 w 3624734"/>
              <a:gd name="connsiteY7" fmla="*/ 4882338 h 5039833"/>
              <a:gd name="connsiteX8" fmla="*/ 805496 w 3624734"/>
              <a:gd name="connsiteY8" fmla="*/ 4803591 h 5039833"/>
              <a:gd name="connsiteX9" fmla="*/ 1072920 w 3624734"/>
              <a:gd name="connsiteY9" fmla="*/ 4763386 h 5039833"/>
              <a:gd name="connsiteX10" fmla="*/ 1094185 w 3624734"/>
              <a:gd name="connsiteY10" fmla="*/ 4688958 h 5039833"/>
              <a:gd name="connsiteX11" fmla="*/ 1083553 w 3624734"/>
              <a:gd name="connsiteY11" fmla="*/ 4486940 h 5039833"/>
              <a:gd name="connsiteX12" fmla="*/ 1072920 w 3624734"/>
              <a:gd name="connsiteY12" fmla="*/ 4338084 h 5039833"/>
              <a:gd name="connsiteX13" fmla="*/ 1072920 w 3624734"/>
              <a:gd name="connsiteY13" fmla="*/ 4210493 h 5039833"/>
              <a:gd name="connsiteX14" fmla="*/ 1104818 w 3624734"/>
              <a:gd name="connsiteY14" fmla="*/ 4019107 h 5039833"/>
              <a:gd name="connsiteX15" fmla="*/ 1306836 w 3624734"/>
              <a:gd name="connsiteY15" fmla="*/ 3806456 h 5039833"/>
              <a:gd name="connsiteX16" fmla="*/ 1381264 w 3624734"/>
              <a:gd name="connsiteY16" fmla="*/ 3700131 h 5039833"/>
              <a:gd name="connsiteX17" fmla="*/ 1498223 w 3624734"/>
              <a:gd name="connsiteY17" fmla="*/ 3593805 h 5039833"/>
              <a:gd name="connsiteX18" fmla="*/ 1615181 w 3624734"/>
              <a:gd name="connsiteY18" fmla="*/ 3572540 h 5039833"/>
              <a:gd name="connsiteX19" fmla="*/ 1764036 w 3624734"/>
              <a:gd name="connsiteY19" fmla="*/ 3540642 h 5039833"/>
              <a:gd name="connsiteX20" fmla="*/ 1869848 w 3624734"/>
              <a:gd name="connsiteY20" fmla="*/ 3481135 h 5039833"/>
              <a:gd name="connsiteX21" fmla="*/ 2085872 w 3624734"/>
              <a:gd name="connsiteY21" fmla="*/ 3409127 h 5039833"/>
              <a:gd name="connsiteX22" fmla="*/ 2229888 w 3624734"/>
              <a:gd name="connsiteY22" fmla="*/ 3265111 h 5039833"/>
              <a:gd name="connsiteX23" fmla="*/ 2338195 w 3624734"/>
              <a:gd name="connsiteY23" fmla="*/ 3147238 h 5039833"/>
              <a:gd name="connsiteX24" fmla="*/ 2391357 w 3624734"/>
              <a:gd name="connsiteY24" fmla="*/ 3083442 h 5039833"/>
              <a:gd name="connsiteX25" fmla="*/ 2508316 w 3624734"/>
              <a:gd name="connsiteY25" fmla="*/ 3040912 h 5039833"/>
              <a:gd name="connsiteX26" fmla="*/ 2582743 w 3624734"/>
              <a:gd name="connsiteY26" fmla="*/ 3051544 h 5039833"/>
              <a:gd name="connsiteX27" fmla="*/ 2742232 w 3624734"/>
              <a:gd name="connsiteY27" fmla="*/ 3083442 h 5039833"/>
              <a:gd name="connsiteX28" fmla="*/ 2869823 w 3624734"/>
              <a:gd name="connsiteY28" fmla="*/ 3083442 h 5039833"/>
              <a:gd name="connsiteX29" fmla="*/ 2965516 w 3624734"/>
              <a:gd name="connsiteY29" fmla="*/ 3051544 h 5039833"/>
              <a:gd name="connsiteX30" fmla="*/ 3008046 w 3624734"/>
              <a:gd name="connsiteY30" fmla="*/ 2998382 h 5039833"/>
              <a:gd name="connsiteX31" fmla="*/ 3008046 w 3624734"/>
              <a:gd name="connsiteY31" fmla="*/ 2998382 h 5039833"/>
              <a:gd name="connsiteX32" fmla="*/ 3021976 w 3624734"/>
              <a:gd name="connsiteY32" fmla="*/ 2905071 h 5039833"/>
              <a:gd name="connsiteX33" fmla="*/ 2944250 w 3624734"/>
              <a:gd name="connsiteY33" fmla="*/ 2796363 h 5039833"/>
              <a:gd name="connsiteX34" fmla="*/ 2869823 w 3624734"/>
              <a:gd name="connsiteY34" fmla="*/ 2647507 h 5039833"/>
              <a:gd name="connsiteX35" fmla="*/ 2805952 w 3624734"/>
              <a:gd name="connsiteY35" fmla="*/ 2617039 h 5039833"/>
              <a:gd name="connsiteX36" fmla="*/ 2720967 w 3624734"/>
              <a:gd name="connsiteY36" fmla="*/ 2679405 h 5039833"/>
              <a:gd name="connsiteX37" fmla="*/ 2646539 w 3624734"/>
              <a:gd name="connsiteY37" fmla="*/ 2690038 h 5039833"/>
              <a:gd name="connsiteX38" fmla="*/ 2540213 w 3624734"/>
              <a:gd name="connsiteY38" fmla="*/ 2668772 h 5039833"/>
              <a:gd name="connsiteX39" fmla="*/ 2455153 w 3624734"/>
              <a:gd name="connsiteY39" fmla="*/ 2647507 h 5039833"/>
              <a:gd name="connsiteX40" fmla="*/ 2455153 w 3624734"/>
              <a:gd name="connsiteY40" fmla="*/ 2647507 h 5039833"/>
              <a:gd name="connsiteX41" fmla="*/ 2444520 w 3624734"/>
              <a:gd name="connsiteY41" fmla="*/ 2498651 h 5039833"/>
              <a:gd name="connsiteX42" fmla="*/ 2529581 w 3624734"/>
              <a:gd name="connsiteY42" fmla="*/ 2445489 h 5039833"/>
              <a:gd name="connsiteX43" fmla="*/ 2604009 w 3624734"/>
              <a:gd name="connsiteY43" fmla="*/ 2402958 h 5039833"/>
              <a:gd name="connsiteX44" fmla="*/ 2877960 w 3624734"/>
              <a:gd name="connsiteY44" fmla="*/ 2256999 h 5039833"/>
              <a:gd name="connsiteX45" fmla="*/ 2949968 w 3624734"/>
              <a:gd name="connsiteY45" fmla="*/ 2184991 h 5039833"/>
              <a:gd name="connsiteX46" fmla="*/ 2877960 w 3624734"/>
              <a:gd name="connsiteY46" fmla="*/ 2112983 h 5039833"/>
              <a:gd name="connsiteX47" fmla="*/ 2805952 w 3624734"/>
              <a:gd name="connsiteY47" fmla="*/ 2112983 h 5039833"/>
              <a:gd name="connsiteX48" fmla="*/ 2805952 w 3624734"/>
              <a:gd name="connsiteY48" fmla="*/ 2040975 h 5039833"/>
              <a:gd name="connsiteX49" fmla="*/ 3029311 w 3624734"/>
              <a:gd name="connsiteY49" fmla="*/ 1967024 h 5039833"/>
              <a:gd name="connsiteX50" fmla="*/ 3273860 w 3624734"/>
              <a:gd name="connsiteY50" fmla="*/ 1839433 h 5039833"/>
              <a:gd name="connsiteX51" fmla="*/ 3412083 w 3624734"/>
              <a:gd name="connsiteY51" fmla="*/ 1701210 h 5039833"/>
              <a:gd name="connsiteX52" fmla="*/ 3529041 w 3624734"/>
              <a:gd name="connsiteY52" fmla="*/ 1520456 h 5039833"/>
              <a:gd name="connsiteX53" fmla="*/ 3603469 w 3624734"/>
              <a:gd name="connsiteY53" fmla="*/ 1382233 h 5039833"/>
              <a:gd name="connsiteX54" fmla="*/ 3624734 w 3624734"/>
              <a:gd name="connsiteY54" fmla="*/ 1222744 h 5039833"/>
              <a:gd name="connsiteX55" fmla="*/ 3539674 w 3624734"/>
              <a:gd name="connsiteY55" fmla="*/ 1031358 h 5039833"/>
              <a:gd name="connsiteX56" fmla="*/ 3369553 w 3624734"/>
              <a:gd name="connsiteY56" fmla="*/ 776177 h 5039833"/>
              <a:gd name="connsiteX57" fmla="*/ 3252595 w 3624734"/>
              <a:gd name="connsiteY57" fmla="*/ 552893 h 5039833"/>
              <a:gd name="connsiteX58" fmla="*/ 3135636 w 3624734"/>
              <a:gd name="connsiteY58" fmla="*/ 318977 h 5039833"/>
              <a:gd name="connsiteX59" fmla="*/ 3018678 w 3624734"/>
              <a:gd name="connsiteY59" fmla="*/ 116958 h 5039833"/>
              <a:gd name="connsiteX60" fmla="*/ 2944250 w 3624734"/>
              <a:gd name="connsiteY60" fmla="*/ 0 h 5039833"/>
              <a:gd name="connsiteX61" fmla="*/ 2877960 w 3624734"/>
              <a:gd name="connsiteY61" fmla="*/ 24751 h 5039833"/>
              <a:gd name="connsiteX62" fmla="*/ 2877960 w 3624734"/>
              <a:gd name="connsiteY62" fmla="*/ 96759 h 5039833"/>
              <a:gd name="connsiteX63" fmla="*/ 3029311 w 3624734"/>
              <a:gd name="connsiteY63" fmla="*/ 404038 h 5039833"/>
              <a:gd name="connsiteX0" fmla="*/ 1452792 w 3866383"/>
              <a:gd name="connsiteY0" fmla="*/ 4848447 h 5039833"/>
              <a:gd name="connsiteX1" fmla="*/ 1399630 w 3866383"/>
              <a:gd name="connsiteY1" fmla="*/ 4944140 h 5039833"/>
              <a:gd name="connsiteX2" fmla="*/ 1357099 w 3866383"/>
              <a:gd name="connsiteY2" fmla="*/ 5007935 h 5039833"/>
              <a:gd name="connsiteX3" fmla="*/ 1282672 w 3866383"/>
              <a:gd name="connsiteY3" fmla="*/ 5039833 h 5039833"/>
              <a:gd name="connsiteX4" fmla="*/ 1240141 w 3866383"/>
              <a:gd name="connsiteY4" fmla="*/ 5018568 h 5039833"/>
              <a:gd name="connsiteX5" fmla="*/ 0 w 3866383"/>
              <a:gd name="connsiteY5" fmla="*/ 4961086 h 5039833"/>
              <a:gd name="connsiteX6" fmla="*/ 241649 w 3866383"/>
              <a:gd name="connsiteY6" fmla="*/ 4961086 h 5039833"/>
              <a:gd name="connsiteX7" fmla="*/ 644397 w 3866383"/>
              <a:gd name="connsiteY7" fmla="*/ 4882338 h 5039833"/>
              <a:gd name="connsiteX8" fmla="*/ 1047145 w 3866383"/>
              <a:gd name="connsiteY8" fmla="*/ 4803591 h 5039833"/>
              <a:gd name="connsiteX9" fmla="*/ 1314569 w 3866383"/>
              <a:gd name="connsiteY9" fmla="*/ 4763386 h 5039833"/>
              <a:gd name="connsiteX10" fmla="*/ 1335834 w 3866383"/>
              <a:gd name="connsiteY10" fmla="*/ 4688958 h 5039833"/>
              <a:gd name="connsiteX11" fmla="*/ 1325202 w 3866383"/>
              <a:gd name="connsiteY11" fmla="*/ 4486940 h 5039833"/>
              <a:gd name="connsiteX12" fmla="*/ 1314569 w 3866383"/>
              <a:gd name="connsiteY12" fmla="*/ 4338084 h 5039833"/>
              <a:gd name="connsiteX13" fmla="*/ 1314569 w 3866383"/>
              <a:gd name="connsiteY13" fmla="*/ 4210493 h 5039833"/>
              <a:gd name="connsiteX14" fmla="*/ 1346467 w 3866383"/>
              <a:gd name="connsiteY14" fmla="*/ 4019107 h 5039833"/>
              <a:gd name="connsiteX15" fmla="*/ 1548485 w 3866383"/>
              <a:gd name="connsiteY15" fmla="*/ 3806456 h 5039833"/>
              <a:gd name="connsiteX16" fmla="*/ 1622913 w 3866383"/>
              <a:gd name="connsiteY16" fmla="*/ 3700131 h 5039833"/>
              <a:gd name="connsiteX17" fmla="*/ 1739872 w 3866383"/>
              <a:gd name="connsiteY17" fmla="*/ 3593805 h 5039833"/>
              <a:gd name="connsiteX18" fmla="*/ 1856830 w 3866383"/>
              <a:gd name="connsiteY18" fmla="*/ 3572540 h 5039833"/>
              <a:gd name="connsiteX19" fmla="*/ 2005685 w 3866383"/>
              <a:gd name="connsiteY19" fmla="*/ 3540642 h 5039833"/>
              <a:gd name="connsiteX20" fmla="*/ 2111497 w 3866383"/>
              <a:gd name="connsiteY20" fmla="*/ 3481135 h 5039833"/>
              <a:gd name="connsiteX21" fmla="*/ 2327521 w 3866383"/>
              <a:gd name="connsiteY21" fmla="*/ 3409127 h 5039833"/>
              <a:gd name="connsiteX22" fmla="*/ 2471537 w 3866383"/>
              <a:gd name="connsiteY22" fmla="*/ 3265111 h 5039833"/>
              <a:gd name="connsiteX23" fmla="*/ 2579844 w 3866383"/>
              <a:gd name="connsiteY23" fmla="*/ 3147238 h 5039833"/>
              <a:gd name="connsiteX24" fmla="*/ 2633006 w 3866383"/>
              <a:gd name="connsiteY24" fmla="*/ 3083442 h 5039833"/>
              <a:gd name="connsiteX25" fmla="*/ 2749965 w 3866383"/>
              <a:gd name="connsiteY25" fmla="*/ 3040912 h 5039833"/>
              <a:gd name="connsiteX26" fmla="*/ 2824392 w 3866383"/>
              <a:gd name="connsiteY26" fmla="*/ 3051544 h 5039833"/>
              <a:gd name="connsiteX27" fmla="*/ 2983881 w 3866383"/>
              <a:gd name="connsiteY27" fmla="*/ 3083442 h 5039833"/>
              <a:gd name="connsiteX28" fmla="*/ 3111472 w 3866383"/>
              <a:gd name="connsiteY28" fmla="*/ 3083442 h 5039833"/>
              <a:gd name="connsiteX29" fmla="*/ 3207165 w 3866383"/>
              <a:gd name="connsiteY29" fmla="*/ 3051544 h 5039833"/>
              <a:gd name="connsiteX30" fmla="*/ 3249695 w 3866383"/>
              <a:gd name="connsiteY30" fmla="*/ 2998382 h 5039833"/>
              <a:gd name="connsiteX31" fmla="*/ 3249695 w 3866383"/>
              <a:gd name="connsiteY31" fmla="*/ 2998382 h 5039833"/>
              <a:gd name="connsiteX32" fmla="*/ 3263625 w 3866383"/>
              <a:gd name="connsiteY32" fmla="*/ 2905071 h 5039833"/>
              <a:gd name="connsiteX33" fmla="*/ 3185899 w 3866383"/>
              <a:gd name="connsiteY33" fmla="*/ 2796363 h 5039833"/>
              <a:gd name="connsiteX34" fmla="*/ 3111472 w 3866383"/>
              <a:gd name="connsiteY34" fmla="*/ 2647507 h 5039833"/>
              <a:gd name="connsiteX35" fmla="*/ 3047601 w 3866383"/>
              <a:gd name="connsiteY35" fmla="*/ 2617039 h 5039833"/>
              <a:gd name="connsiteX36" fmla="*/ 2962616 w 3866383"/>
              <a:gd name="connsiteY36" fmla="*/ 2679405 h 5039833"/>
              <a:gd name="connsiteX37" fmla="*/ 2888188 w 3866383"/>
              <a:gd name="connsiteY37" fmla="*/ 2690038 h 5039833"/>
              <a:gd name="connsiteX38" fmla="*/ 2781862 w 3866383"/>
              <a:gd name="connsiteY38" fmla="*/ 2668772 h 5039833"/>
              <a:gd name="connsiteX39" fmla="*/ 2696802 w 3866383"/>
              <a:gd name="connsiteY39" fmla="*/ 2647507 h 5039833"/>
              <a:gd name="connsiteX40" fmla="*/ 2696802 w 3866383"/>
              <a:gd name="connsiteY40" fmla="*/ 2647507 h 5039833"/>
              <a:gd name="connsiteX41" fmla="*/ 2686169 w 3866383"/>
              <a:gd name="connsiteY41" fmla="*/ 2498651 h 5039833"/>
              <a:gd name="connsiteX42" fmla="*/ 2771230 w 3866383"/>
              <a:gd name="connsiteY42" fmla="*/ 2445489 h 5039833"/>
              <a:gd name="connsiteX43" fmla="*/ 2845658 w 3866383"/>
              <a:gd name="connsiteY43" fmla="*/ 2402958 h 5039833"/>
              <a:gd name="connsiteX44" fmla="*/ 3119609 w 3866383"/>
              <a:gd name="connsiteY44" fmla="*/ 2256999 h 5039833"/>
              <a:gd name="connsiteX45" fmla="*/ 3191617 w 3866383"/>
              <a:gd name="connsiteY45" fmla="*/ 2184991 h 5039833"/>
              <a:gd name="connsiteX46" fmla="*/ 3119609 w 3866383"/>
              <a:gd name="connsiteY46" fmla="*/ 2112983 h 5039833"/>
              <a:gd name="connsiteX47" fmla="*/ 3047601 w 3866383"/>
              <a:gd name="connsiteY47" fmla="*/ 2112983 h 5039833"/>
              <a:gd name="connsiteX48" fmla="*/ 3047601 w 3866383"/>
              <a:gd name="connsiteY48" fmla="*/ 2040975 h 5039833"/>
              <a:gd name="connsiteX49" fmla="*/ 3270960 w 3866383"/>
              <a:gd name="connsiteY49" fmla="*/ 1967024 h 5039833"/>
              <a:gd name="connsiteX50" fmla="*/ 3515509 w 3866383"/>
              <a:gd name="connsiteY50" fmla="*/ 1839433 h 5039833"/>
              <a:gd name="connsiteX51" fmla="*/ 3653732 w 3866383"/>
              <a:gd name="connsiteY51" fmla="*/ 1701210 h 5039833"/>
              <a:gd name="connsiteX52" fmla="*/ 3770690 w 3866383"/>
              <a:gd name="connsiteY52" fmla="*/ 1520456 h 5039833"/>
              <a:gd name="connsiteX53" fmla="*/ 3845118 w 3866383"/>
              <a:gd name="connsiteY53" fmla="*/ 1382233 h 5039833"/>
              <a:gd name="connsiteX54" fmla="*/ 3866383 w 3866383"/>
              <a:gd name="connsiteY54" fmla="*/ 1222744 h 5039833"/>
              <a:gd name="connsiteX55" fmla="*/ 3781323 w 3866383"/>
              <a:gd name="connsiteY55" fmla="*/ 1031358 h 5039833"/>
              <a:gd name="connsiteX56" fmla="*/ 3611202 w 3866383"/>
              <a:gd name="connsiteY56" fmla="*/ 776177 h 5039833"/>
              <a:gd name="connsiteX57" fmla="*/ 3494244 w 3866383"/>
              <a:gd name="connsiteY57" fmla="*/ 552893 h 5039833"/>
              <a:gd name="connsiteX58" fmla="*/ 3377285 w 3866383"/>
              <a:gd name="connsiteY58" fmla="*/ 318977 h 5039833"/>
              <a:gd name="connsiteX59" fmla="*/ 3260327 w 3866383"/>
              <a:gd name="connsiteY59" fmla="*/ 116958 h 5039833"/>
              <a:gd name="connsiteX60" fmla="*/ 3185899 w 3866383"/>
              <a:gd name="connsiteY60" fmla="*/ 0 h 5039833"/>
              <a:gd name="connsiteX61" fmla="*/ 3119609 w 3866383"/>
              <a:gd name="connsiteY61" fmla="*/ 24751 h 5039833"/>
              <a:gd name="connsiteX62" fmla="*/ 3119609 w 3866383"/>
              <a:gd name="connsiteY62" fmla="*/ 96759 h 5039833"/>
              <a:gd name="connsiteX63" fmla="*/ 3270960 w 3866383"/>
              <a:gd name="connsiteY63" fmla="*/ 404038 h 5039833"/>
              <a:gd name="connsiteX0" fmla="*/ 1694441 w 4108032"/>
              <a:gd name="connsiteY0" fmla="*/ 4848447 h 5039833"/>
              <a:gd name="connsiteX1" fmla="*/ 1641279 w 4108032"/>
              <a:gd name="connsiteY1" fmla="*/ 4944140 h 5039833"/>
              <a:gd name="connsiteX2" fmla="*/ 1598748 w 4108032"/>
              <a:gd name="connsiteY2" fmla="*/ 5007935 h 5039833"/>
              <a:gd name="connsiteX3" fmla="*/ 1524321 w 4108032"/>
              <a:gd name="connsiteY3" fmla="*/ 5039833 h 5039833"/>
              <a:gd name="connsiteX4" fmla="*/ 0 w 4108032"/>
              <a:gd name="connsiteY4" fmla="*/ 5039833 h 5039833"/>
              <a:gd name="connsiteX5" fmla="*/ 241649 w 4108032"/>
              <a:gd name="connsiteY5" fmla="*/ 4961086 h 5039833"/>
              <a:gd name="connsiteX6" fmla="*/ 483298 w 4108032"/>
              <a:gd name="connsiteY6" fmla="*/ 4961086 h 5039833"/>
              <a:gd name="connsiteX7" fmla="*/ 886046 w 4108032"/>
              <a:gd name="connsiteY7" fmla="*/ 4882338 h 5039833"/>
              <a:gd name="connsiteX8" fmla="*/ 1288794 w 4108032"/>
              <a:gd name="connsiteY8" fmla="*/ 4803591 h 5039833"/>
              <a:gd name="connsiteX9" fmla="*/ 1556218 w 4108032"/>
              <a:gd name="connsiteY9" fmla="*/ 4763386 h 5039833"/>
              <a:gd name="connsiteX10" fmla="*/ 1577483 w 4108032"/>
              <a:gd name="connsiteY10" fmla="*/ 4688958 h 5039833"/>
              <a:gd name="connsiteX11" fmla="*/ 1566851 w 4108032"/>
              <a:gd name="connsiteY11" fmla="*/ 4486940 h 5039833"/>
              <a:gd name="connsiteX12" fmla="*/ 1556218 w 4108032"/>
              <a:gd name="connsiteY12" fmla="*/ 4338084 h 5039833"/>
              <a:gd name="connsiteX13" fmla="*/ 1556218 w 4108032"/>
              <a:gd name="connsiteY13" fmla="*/ 4210493 h 5039833"/>
              <a:gd name="connsiteX14" fmla="*/ 1588116 w 4108032"/>
              <a:gd name="connsiteY14" fmla="*/ 4019107 h 5039833"/>
              <a:gd name="connsiteX15" fmla="*/ 1790134 w 4108032"/>
              <a:gd name="connsiteY15" fmla="*/ 3806456 h 5039833"/>
              <a:gd name="connsiteX16" fmla="*/ 1864562 w 4108032"/>
              <a:gd name="connsiteY16" fmla="*/ 3700131 h 5039833"/>
              <a:gd name="connsiteX17" fmla="*/ 1981521 w 4108032"/>
              <a:gd name="connsiteY17" fmla="*/ 3593805 h 5039833"/>
              <a:gd name="connsiteX18" fmla="*/ 2098479 w 4108032"/>
              <a:gd name="connsiteY18" fmla="*/ 3572540 h 5039833"/>
              <a:gd name="connsiteX19" fmla="*/ 2247334 w 4108032"/>
              <a:gd name="connsiteY19" fmla="*/ 3540642 h 5039833"/>
              <a:gd name="connsiteX20" fmla="*/ 2353146 w 4108032"/>
              <a:gd name="connsiteY20" fmla="*/ 3481135 h 5039833"/>
              <a:gd name="connsiteX21" fmla="*/ 2569170 w 4108032"/>
              <a:gd name="connsiteY21" fmla="*/ 3409127 h 5039833"/>
              <a:gd name="connsiteX22" fmla="*/ 2713186 w 4108032"/>
              <a:gd name="connsiteY22" fmla="*/ 3265111 h 5039833"/>
              <a:gd name="connsiteX23" fmla="*/ 2821493 w 4108032"/>
              <a:gd name="connsiteY23" fmla="*/ 3147238 h 5039833"/>
              <a:gd name="connsiteX24" fmla="*/ 2874655 w 4108032"/>
              <a:gd name="connsiteY24" fmla="*/ 3083442 h 5039833"/>
              <a:gd name="connsiteX25" fmla="*/ 2991614 w 4108032"/>
              <a:gd name="connsiteY25" fmla="*/ 3040912 h 5039833"/>
              <a:gd name="connsiteX26" fmla="*/ 3066041 w 4108032"/>
              <a:gd name="connsiteY26" fmla="*/ 3051544 h 5039833"/>
              <a:gd name="connsiteX27" fmla="*/ 3225530 w 4108032"/>
              <a:gd name="connsiteY27" fmla="*/ 3083442 h 5039833"/>
              <a:gd name="connsiteX28" fmla="*/ 3353121 w 4108032"/>
              <a:gd name="connsiteY28" fmla="*/ 3083442 h 5039833"/>
              <a:gd name="connsiteX29" fmla="*/ 3448814 w 4108032"/>
              <a:gd name="connsiteY29" fmla="*/ 3051544 h 5039833"/>
              <a:gd name="connsiteX30" fmla="*/ 3491344 w 4108032"/>
              <a:gd name="connsiteY30" fmla="*/ 2998382 h 5039833"/>
              <a:gd name="connsiteX31" fmla="*/ 3491344 w 4108032"/>
              <a:gd name="connsiteY31" fmla="*/ 2998382 h 5039833"/>
              <a:gd name="connsiteX32" fmla="*/ 3505274 w 4108032"/>
              <a:gd name="connsiteY32" fmla="*/ 2905071 h 5039833"/>
              <a:gd name="connsiteX33" fmla="*/ 3427548 w 4108032"/>
              <a:gd name="connsiteY33" fmla="*/ 2796363 h 5039833"/>
              <a:gd name="connsiteX34" fmla="*/ 3353121 w 4108032"/>
              <a:gd name="connsiteY34" fmla="*/ 2647507 h 5039833"/>
              <a:gd name="connsiteX35" fmla="*/ 3289250 w 4108032"/>
              <a:gd name="connsiteY35" fmla="*/ 2617039 h 5039833"/>
              <a:gd name="connsiteX36" fmla="*/ 3204265 w 4108032"/>
              <a:gd name="connsiteY36" fmla="*/ 2679405 h 5039833"/>
              <a:gd name="connsiteX37" fmla="*/ 3129837 w 4108032"/>
              <a:gd name="connsiteY37" fmla="*/ 2690038 h 5039833"/>
              <a:gd name="connsiteX38" fmla="*/ 3023511 w 4108032"/>
              <a:gd name="connsiteY38" fmla="*/ 2668772 h 5039833"/>
              <a:gd name="connsiteX39" fmla="*/ 2938451 w 4108032"/>
              <a:gd name="connsiteY39" fmla="*/ 2647507 h 5039833"/>
              <a:gd name="connsiteX40" fmla="*/ 2938451 w 4108032"/>
              <a:gd name="connsiteY40" fmla="*/ 2647507 h 5039833"/>
              <a:gd name="connsiteX41" fmla="*/ 2927818 w 4108032"/>
              <a:gd name="connsiteY41" fmla="*/ 2498651 h 5039833"/>
              <a:gd name="connsiteX42" fmla="*/ 3012879 w 4108032"/>
              <a:gd name="connsiteY42" fmla="*/ 2445489 h 5039833"/>
              <a:gd name="connsiteX43" fmla="*/ 3087307 w 4108032"/>
              <a:gd name="connsiteY43" fmla="*/ 2402958 h 5039833"/>
              <a:gd name="connsiteX44" fmla="*/ 3361258 w 4108032"/>
              <a:gd name="connsiteY44" fmla="*/ 2256999 h 5039833"/>
              <a:gd name="connsiteX45" fmla="*/ 3433266 w 4108032"/>
              <a:gd name="connsiteY45" fmla="*/ 2184991 h 5039833"/>
              <a:gd name="connsiteX46" fmla="*/ 3361258 w 4108032"/>
              <a:gd name="connsiteY46" fmla="*/ 2112983 h 5039833"/>
              <a:gd name="connsiteX47" fmla="*/ 3289250 w 4108032"/>
              <a:gd name="connsiteY47" fmla="*/ 2112983 h 5039833"/>
              <a:gd name="connsiteX48" fmla="*/ 3289250 w 4108032"/>
              <a:gd name="connsiteY48" fmla="*/ 2040975 h 5039833"/>
              <a:gd name="connsiteX49" fmla="*/ 3512609 w 4108032"/>
              <a:gd name="connsiteY49" fmla="*/ 1967024 h 5039833"/>
              <a:gd name="connsiteX50" fmla="*/ 3757158 w 4108032"/>
              <a:gd name="connsiteY50" fmla="*/ 1839433 h 5039833"/>
              <a:gd name="connsiteX51" fmla="*/ 3895381 w 4108032"/>
              <a:gd name="connsiteY51" fmla="*/ 1701210 h 5039833"/>
              <a:gd name="connsiteX52" fmla="*/ 4012339 w 4108032"/>
              <a:gd name="connsiteY52" fmla="*/ 1520456 h 5039833"/>
              <a:gd name="connsiteX53" fmla="*/ 4086767 w 4108032"/>
              <a:gd name="connsiteY53" fmla="*/ 1382233 h 5039833"/>
              <a:gd name="connsiteX54" fmla="*/ 4108032 w 4108032"/>
              <a:gd name="connsiteY54" fmla="*/ 1222744 h 5039833"/>
              <a:gd name="connsiteX55" fmla="*/ 4022972 w 4108032"/>
              <a:gd name="connsiteY55" fmla="*/ 1031358 h 5039833"/>
              <a:gd name="connsiteX56" fmla="*/ 3852851 w 4108032"/>
              <a:gd name="connsiteY56" fmla="*/ 776177 h 5039833"/>
              <a:gd name="connsiteX57" fmla="*/ 3735893 w 4108032"/>
              <a:gd name="connsiteY57" fmla="*/ 552893 h 5039833"/>
              <a:gd name="connsiteX58" fmla="*/ 3618934 w 4108032"/>
              <a:gd name="connsiteY58" fmla="*/ 318977 h 5039833"/>
              <a:gd name="connsiteX59" fmla="*/ 3501976 w 4108032"/>
              <a:gd name="connsiteY59" fmla="*/ 116958 h 5039833"/>
              <a:gd name="connsiteX60" fmla="*/ 3427548 w 4108032"/>
              <a:gd name="connsiteY60" fmla="*/ 0 h 5039833"/>
              <a:gd name="connsiteX61" fmla="*/ 3361258 w 4108032"/>
              <a:gd name="connsiteY61" fmla="*/ 24751 h 5039833"/>
              <a:gd name="connsiteX62" fmla="*/ 3361258 w 4108032"/>
              <a:gd name="connsiteY62" fmla="*/ 96759 h 5039833"/>
              <a:gd name="connsiteX63" fmla="*/ 3512609 w 4108032"/>
              <a:gd name="connsiteY63" fmla="*/ 404038 h 5039833"/>
              <a:gd name="connsiteX0" fmla="*/ 1694441 w 4108032"/>
              <a:gd name="connsiteY0" fmla="*/ 4848447 h 5197328"/>
              <a:gd name="connsiteX1" fmla="*/ 1641279 w 4108032"/>
              <a:gd name="connsiteY1" fmla="*/ 4944140 h 5197328"/>
              <a:gd name="connsiteX2" fmla="*/ 1598748 w 4108032"/>
              <a:gd name="connsiteY2" fmla="*/ 5007935 h 5197328"/>
              <a:gd name="connsiteX3" fmla="*/ 0 w 4108032"/>
              <a:gd name="connsiteY3" fmla="*/ 5197328 h 5197328"/>
              <a:gd name="connsiteX4" fmla="*/ 0 w 4108032"/>
              <a:gd name="connsiteY4" fmla="*/ 5039833 h 5197328"/>
              <a:gd name="connsiteX5" fmla="*/ 241649 w 4108032"/>
              <a:gd name="connsiteY5" fmla="*/ 4961086 h 5197328"/>
              <a:gd name="connsiteX6" fmla="*/ 483298 w 4108032"/>
              <a:gd name="connsiteY6" fmla="*/ 4961086 h 5197328"/>
              <a:gd name="connsiteX7" fmla="*/ 886046 w 4108032"/>
              <a:gd name="connsiteY7" fmla="*/ 4882338 h 5197328"/>
              <a:gd name="connsiteX8" fmla="*/ 1288794 w 4108032"/>
              <a:gd name="connsiteY8" fmla="*/ 4803591 h 5197328"/>
              <a:gd name="connsiteX9" fmla="*/ 1556218 w 4108032"/>
              <a:gd name="connsiteY9" fmla="*/ 4763386 h 5197328"/>
              <a:gd name="connsiteX10" fmla="*/ 1577483 w 4108032"/>
              <a:gd name="connsiteY10" fmla="*/ 4688958 h 5197328"/>
              <a:gd name="connsiteX11" fmla="*/ 1566851 w 4108032"/>
              <a:gd name="connsiteY11" fmla="*/ 4486940 h 5197328"/>
              <a:gd name="connsiteX12" fmla="*/ 1556218 w 4108032"/>
              <a:gd name="connsiteY12" fmla="*/ 4338084 h 5197328"/>
              <a:gd name="connsiteX13" fmla="*/ 1556218 w 4108032"/>
              <a:gd name="connsiteY13" fmla="*/ 4210493 h 5197328"/>
              <a:gd name="connsiteX14" fmla="*/ 1588116 w 4108032"/>
              <a:gd name="connsiteY14" fmla="*/ 4019107 h 5197328"/>
              <a:gd name="connsiteX15" fmla="*/ 1790134 w 4108032"/>
              <a:gd name="connsiteY15" fmla="*/ 3806456 h 5197328"/>
              <a:gd name="connsiteX16" fmla="*/ 1864562 w 4108032"/>
              <a:gd name="connsiteY16" fmla="*/ 3700131 h 5197328"/>
              <a:gd name="connsiteX17" fmla="*/ 1981521 w 4108032"/>
              <a:gd name="connsiteY17" fmla="*/ 3593805 h 5197328"/>
              <a:gd name="connsiteX18" fmla="*/ 2098479 w 4108032"/>
              <a:gd name="connsiteY18" fmla="*/ 3572540 h 5197328"/>
              <a:gd name="connsiteX19" fmla="*/ 2247334 w 4108032"/>
              <a:gd name="connsiteY19" fmla="*/ 3540642 h 5197328"/>
              <a:gd name="connsiteX20" fmla="*/ 2353146 w 4108032"/>
              <a:gd name="connsiteY20" fmla="*/ 3481135 h 5197328"/>
              <a:gd name="connsiteX21" fmla="*/ 2569170 w 4108032"/>
              <a:gd name="connsiteY21" fmla="*/ 3409127 h 5197328"/>
              <a:gd name="connsiteX22" fmla="*/ 2713186 w 4108032"/>
              <a:gd name="connsiteY22" fmla="*/ 3265111 h 5197328"/>
              <a:gd name="connsiteX23" fmla="*/ 2821493 w 4108032"/>
              <a:gd name="connsiteY23" fmla="*/ 3147238 h 5197328"/>
              <a:gd name="connsiteX24" fmla="*/ 2874655 w 4108032"/>
              <a:gd name="connsiteY24" fmla="*/ 3083442 h 5197328"/>
              <a:gd name="connsiteX25" fmla="*/ 2991614 w 4108032"/>
              <a:gd name="connsiteY25" fmla="*/ 3040912 h 5197328"/>
              <a:gd name="connsiteX26" fmla="*/ 3066041 w 4108032"/>
              <a:gd name="connsiteY26" fmla="*/ 3051544 h 5197328"/>
              <a:gd name="connsiteX27" fmla="*/ 3225530 w 4108032"/>
              <a:gd name="connsiteY27" fmla="*/ 3083442 h 5197328"/>
              <a:gd name="connsiteX28" fmla="*/ 3353121 w 4108032"/>
              <a:gd name="connsiteY28" fmla="*/ 3083442 h 5197328"/>
              <a:gd name="connsiteX29" fmla="*/ 3448814 w 4108032"/>
              <a:gd name="connsiteY29" fmla="*/ 3051544 h 5197328"/>
              <a:gd name="connsiteX30" fmla="*/ 3491344 w 4108032"/>
              <a:gd name="connsiteY30" fmla="*/ 2998382 h 5197328"/>
              <a:gd name="connsiteX31" fmla="*/ 3491344 w 4108032"/>
              <a:gd name="connsiteY31" fmla="*/ 2998382 h 5197328"/>
              <a:gd name="connsiteX32" fmla="*/ 3505274 w 4108032"/>
              <a:gd name="connsiteY32" fmla="*/ 2905071 h 5197328"/>
              <a:gd name="connsiteX33" fmla="*/ 3427548 w 4108032"/>
              <a:gd name="connsiteY33" fmla="*/ 2796363 h 5197328"/>
              <a:gd name="connsiteX34" fmla="*/ 3353121 w 4108032"/>
              <a:gd name="connsiteY34" fmla="*/ 2647507 h 5197328"/>
              <a:gd name="connsiteX35" fmla="*/ 3289250 w 4108032"/>
              <a:gd name="connsiteY35" fmla="*/ 2617039 h 5197328"/>
              <a:gd name="connsiteX36" fmla="*/ 3204265 w 4108032"/>
              <a:gd name="connsiteY36" fmla="*/ 2679405 h 5197328"/>
              <a:gd name="connsiteX37" fmla="*/ 3129837 w 4108032"/>
              <a:gd name="connsiteY37" fmla="*/ 2690038 h 5197328"/>
              <a:gd name="connsiteX38" fmla="*/ 3023511 w 4108032"/>
              <a:gd name="connsiteY38" fmla="*/ 2668772 h 5197328"/>
              <a:gd name="connsiteX39" fmla="*/ 2938451 w 4108032"/>
              <a:gd name="connsiteY39" fmla="*/ 2647507 h 5197328"/>
              <a:gd name="connsiteX40" fmla="*/ 2938451 w 4108032"/>
              <a:gd name="connsiteY40" fmla="*/ 2647507 h 5197328"/>
              <a:gd name="connsiteX41" fmla="*/ 2927818 w 4108032"/>
              <a:gd name="connsiteY41" fmla="*/ 2498651 h 5197328"/>
              <a:gd name="connsiteX42" fmla="*/ 3012879 w 4108032"/>
              <a:gd name="connsiteY42" fmla="*/ 2445489 h 5197328"/>
              <a:gd name="connsiteX43" fmla="*/ 3087307 w 4108032"/>
              <a:gd name="connsiteY43" fmla="*/ 2402958 h 5197328"/>
              <a:gd name="connsiteX44" fmla="*/ 3361258 w 4108032"/>
              <a:gd name="connsiteY44" fmla="*/ 2256999 h 5197328"/>
              <a:gd name="connsiteX45" fmla="*/ 3433266 w 4108032"/>
              <a:gd name="connsiteY45" fmla="*/ 2184991 h 5197328"/>
              <a:gd name="connsiteX46" fmla="*/ 3361258 w 4108032"/>
              <a:gd name="connsiteY46" fmla="*/ 2112983 h 5197328"/>
              <a:gd name="connsiteX47" fmla="*/ 3289250 w 4108032"/>
              <a:gd name="connsiteY47" fmla="*/ 2112983 h 5197328"/>
              <a:gd name="connsiteX48" fmla="*/ 3289250 w 4108032"/>
              <a:gd name="connsiteY48" fmla="*/ 2040975 h 5197328"/>
              <a:gd name="connsiteX49" fmla="*/ 3512609 w 4108032"/>
              <a:gd name="connsiteY49" fmla="*/ 1967024 h 5197328"/>
              <a:gd name="connsiteX50" fmla="*/ 3757158 w 4108032"/>
              <a:gd name="connsiteY50" fmla="*/ 1839433 h 5197328"/>
              <a:gd name="connsiteX51" fmla="*/ 3895381 w 4108032"/>
              <a:gd name="connsiteY51" fmla="*/ 1701210 h 5197328"/>
              <a:gd name="connsiteX52" fmla="*/ 4012339 w 4108032"/>
              <a:gd name="connsiteY52" fmla="*/ 1520456 h 5197328"/>
              <a:gd name="connsiteX53" fmla="*/ 4086767 w 4108032"/>
              <a:gd name="connsiteY53" fmla="*/ 1382233 h 5197328"/>
              <a:gd name="connsiteX54" fmla="*/ 4108032 w 4108032"/>
              <a:gd name="connsiteY54" fmla="*/ 1222744 h 5197328"/>
              <a:gd name="connsiteX55" fmla="*/ 4022972 w 4108032"/>
              <a:gd name="connsiteY55" fmla="*/ 1031358 h 5197328"/>
              <a:gd name="connsiteX56" fmla="*/ 3852851 w 4108032"/>
              <a:gd name="connsiteY56" fmla="*/ 776177 h 5197328"/>
              <a:gd name="connsiteX57" fmla="*/ 3735893 w 4108032"/>
              <a:gd name="connsiteY57" fmla="*/ 552893 h 5197328"/>
              <a:gd name="connsiteX58" fmla="*/ 3618934 w 4108032"/>
              <a:gd name="connsiteY58" fmla="*/ 318977 h 5197328"/>
              <a:gd name="connsiteX59" fmla="*/ 3501976 w 4108032"/>
              <a:gd name="connsiteY59" fmla="*/ 116958 h 5197328"/>
              <a:gd name="connsiteX60" fmla="*/ 3427548 w 4108032"/>
              <a:gd name="connsiteY60" fmla="*/ 0 h 5197328"/>
              <a:gd name="connsiteX61" fmla="*/ 3361258 w 4108032"/>
              <a:gd name="connsiteY61" fmla="*/ 24751 h 5197328"/>
              <a:gd name="connsiteX62" fmla="*/ 3361258 w 4108032"/>
              <a:gd name="connsiteY62" fmla="*/ 96759 h 5197328"/>
              <a:gd name="connsiteX63" fmla="*/ 3512609 w 4108032"/>
              <a:gd name="connsiteY63" fmla="*/ 404038 h 5197328"/>
              <a:gd name="connsiteX0" fmla="*/ 1694441 w 4108032"/>
              <a:gd name="connsiteY0" fmla="*/ 4848447 h 5433570"/>
              <a:gd name="connsiteX1" fmla="*/ 1641279 w 4108032"/>
              <a:gd name="connsiteY1" fmla="*/ 4944140 h 5433570"/>
              <a:gd name="connsiteX2" fmla="*/ 80550 w 4108032"/>
              <a:gd name="connsiteY2" fmla="*/ 5433570 h 5433570"/>
              <a:gd name="connsiteX3" fmla="*/ 0 w 4108032"/>
              <a:gd name="connsiteY3" fmla="*/ 5197328 h 5433570"/>
              <a:gd name="connsiteX4" fmla="*/ 0 w 4108032"/>
              <a:gd name="connsiteY4" fmla="*/ 5039833 h 5433570"/>
              <a:gd name="connsiteX5" fmla="*/ 241649 w 4108032"/>
              <a:gd name="connsiteY5" fmla="*/ 4961086 h 5433570"/>
              <a:gd name="connsiteX6" fmla="*/ 483298 w 4108032"/>
              <a:gd name="connsiteY6" fmla="*/ 4961086 h 5433570"/>
              <a:gd name="connsiteX7" fmla="*/ 886046 w 4108032"/>
              <a:gd name="connsiteY7" fmla="*/ 4882338 h 5433570"/>
              <a:gd name="connsiteX8" fmla="*/ 1288794 w 4108032"/>
              <a:gd name="connsiteY8" fmla="*/ 4803591 h 5433570"/>
              <a:gd name="connsiteX9" fmla="*/ 1556218 w 4108032"/>
              <a:gd name="connsiteY9" fmla="*/ 4763386 h 5433570"/>
              <a:gd name="connsiteX10" fmla="*/ 1577483 w 4108032"/>
              <a:gd name="connsiteY10" fmla="*/ 4688958 h 5433570"/>
              <a:gd name="connsiteX11" fmla="*/ 1566851 w 4108032"/>
              <a:gd name="connsiteY11" fmla="*/ 4486940 h 5433570"/>
              <a:gd name="connsiteX12" fmla="*/ 1556218 w 4108032"/>
              <a:gd name="connsiteY12" fmla="*/ 4338084 h 5433570"/>
              <a:gd name="connsiteX13" fmla="*/ 1556218 w 4108032"/>
              <a:gd name="connsiteY13" fmla="*/ 4210493 h 5433570"/>
              <a:gd name="connsiteX14" fmla="*/ 1588116 w 4108032"/>
              <a:gd name="connsiteY14" fmla="*/ 4019107 h 5433570"/>
              <a:gd name="connsiteX15" fmla="*/ 1790134 w 4108032"/>
              <a:gd name="connsiteY15" fmla="*/ 3806456 h 5433570"/>
              <a:gd name="connsiteX16" fmla="*/ 1864562 w 4108032"/>
              <a:gd name="connsiteY16" fmla="*/ 3700131 h 5433570"/>
              <a:gd name="connsiteX17" fmla="*/ 1981521 w 4108032"/>
              <a:gd name="connsiteY17" fmla="*/ 3593805 h 5433570"/>
              <a:gd name="connsiteX18" fmla="*/ 2098479 w 4108032"/>
              <a:gd name="connsiteY18" fmla="*/ 3572540 h 5433570"/>
              <a:gd name="connsiteX19" fmla="*/ 2247334 w 4108032"/>
              <a:gd name="connsiteY19" fmla="*/ 3540642 h 5433570"/>
              <a:gd name="connsiteX20" fmla="*/ 2353146 w 4108032"/>
              <a:gd name="connsiteY20" fmla="*/ 3481135 h 5433570"/>
              <a:gd name="connsiteX21" fmla="*/ 2569170 w 4108032"/>
              <a:gd name="connsiteY21" fmla="*/ 3409127 h 5433570"/>
              <a:gd name="connsiteX22" fmla="*/ 2713186 w 4108032"/>
              <a:gd name="connsiteY22" fmla="*/ 3265111 h 5433570"/>
              <a:gd name="connsiteX23" fmla="*/ 2821493 w 4108032"/>
              <a:gd name="connsiteY23" fmla="*/ 3147238 h 5433570"/>
              <a:gd name="connsiteX24" fmla="*/ 2874655 w 4108032"/>
              <a:gd name="connsiteY24" fmla="*/ 3083442 h 5433570"/>
              <a:gd name="connsiteX25" fmla="*/ 2991614 w 4108032"/>
              <a:gd name="connsiteY25" fmla="*/ 3040912 h 5433570"/>
              <a:gd name="connsiteX26" fmla="*/ 3066041 w 4108032"/>
              <a:gd name="connsiteY26" fmla="*/ 3051544 h 5433570"/>
              <a:gd name="connsiteX27" fmla="*/ 3225530 w 4108032"/>
              <a:gd name="connsiteY27" fmla="*/ 3083442 h 5433570"/>
              <a:gd name="connsiteX28" fmla="*/ 3353121 w 4108032"/>
              <a:gd name="connsiteY28" fmla="*/ 3083442 h 5433570"/>
              <a:gd name="connsiteX29" fmla="*/ 3448814 w 4108032"/>
              <a:gd name="connsiteY29" fmla="*/ 3051544 h 5433570"/>
              <a:gd name="connsiteX30" fmla="*/ 3491344 w 4108032"/>
              <a:gd name="connsiteY30" fmla="*/ 2998382 h 5433570"/>
              <a:gd name="connsiteX31" fmla="*/ 3491344 w 4108032"/>
              <a:gd name="connsiteY31" fmla="*/ 2998382 h 5433570"/>
              <a:gd name="connsiteX32" fmla="*/ 3505274 w 4108032"/>
              <a:gd name="connsiteY32" fmla="*/ 2905071 h 5433570"/>
              <a:gd name="connsiteX33" fmla="*/ 3427548 w 4108032"/>
              <a:gd name="connsiteY33" fmla="*/ 2796363 h 5433570"/>
              <a:gd name="connsiteX34" fmla="*/ 3353121 w 4108032"/>
              <a:gd name="connsiteY34" fmla="*/ 2647507 h 5433570"/>
              <a:gd name="connsiteX35" fmla="*/ 3289250 w 4108032"/>
              <a:gd name="connsiteY35" fmla="*/ 2617039 h 5433570"/>
              <a:gd name="connsiteX36" fmla="*/ 3204265 w 4108032"/>
              <a:gd name="connsiteY36" fmla="*/ 2679405 h 5433570"/>
              <a:gd name="connsiteX37" fmla="*/ 3129837 w 4108032"/>
              <a:gd name="connsiteY37" fmla="*/ 2690038 h 5433570"/>
              <a:gd name="connsiteX38" fmla="*/ 3023511 w 4108032"/>
              <a:gd name="connsiteY38" fmla="*/ 2668772 h 5433570"/>
              <a:gd name="connsiteX39" fmla="*/ 2938451 w 4108032"/>
              <a:gd name="connsiteY39" fmla="*/ 2647507 h 5433570"/>
              <a:gd name="connsiteX40" fmla="*/ 2938451 w 4108032"/>
              <a:gd name="connsiteY40" fmla="*/ 2647507 h 5433570"/>
              <a:gd name="connsiteX41" fmla="*/ 2927818 w 4108032"/>
              <a:gd name="connsiteY41" fmla="*/ 2498651 h 5433570"/>
              <a:gd name="connsiteX42" fmla="*/ 3012879 w 4108032"/>
              <a:gd name="connsiteY42" fmla="*/ 2445489 h 5433570"/>
              <a:gd name="connsiteX43" fmla="*/ 3087307 w 4108032"/>
              <a:gd name="connsiteY43" fmla="*/ 2402958 h 5433570"/>
              <a:gd name="connsiteX44" fmla="*/ 3361258 w 4108032"/>
              <a:gd name="connsiteY44" fmla="*/ 2256999 h 5433570"/>
              <a:gd name="connsiteX45" fmla="*/ 3433266 w 4108032"/>
              <a:gd name="connsiteY45" fmla="*/ 2184991 h 5433570"/>
              <a:gd name="connsiteX46" fmla="*/ 3361258 w 4108032"/>
              <a:gd name="connsiteY46" fmla="*/ 2112983 h 5433570"/>
              <a:gd name="connsiteX47" fmla="*/ 3289250 w 4108032"/>
              <a:gd name="connsiteY47" fmla="*/ 2112983 h 5433570"/>
              <a:gd name="connsiteX48" fmla="*/ 3289250 w 4108032"/>
              <a:gd name="connsiteY48" fmla="*/ 2040975 h 5433570"/>
              <a:gd name="connsiteX49" fmla="*/ 3512609 w 4108032"/>
              <a:gd name="connsiteY49" fmla="*/ 1967024 h 5433570"/>
              <a:gd name="connsiteX50" fmla="*/ 3757158 w 4108032"/>
              <a:gd name="connsiteY50" fmla="*/ 1839433 h 5433570"/>
              <a:gd name="connsiteX51" fmla="*/ 3895381 w 4108032"/>
              <a:gd name="connsiteY51" fmla="*/ 1701210 h 5433570"/>
              <a:gd name="connsiteX52" fmla="*/ 4012339 w 4108032"/>
              <a:gd name="connsiteY52" fmla="*/ 1520456 h 5433570"/>
              <a:gd name="connsiteX53" fmla="*/ 4086767 w 4108032"/>
              <a:gd name="connsiteY53" fmla="*/ 1382233 h 5433570"/>
              <a:gd name="connsiteX54" fmla="*/ 4108032 w 4108032"/>
              <a:gd name="connsiteY54" fmla="*/ 1222744 h 5433570"/>
              <a:gd name="connsiteX55" fmla="*/ 4022972 w 4108032"/>
              <a:gd name="connsiteY55" fmla="*/ 1031358 h 5433570"/>
              <a:gd name="connsiteX56" fmla="*/ 3852851 w 4108032"/>
              <a:gd name="connsiteY56" fmla="*/ 776177 h 5433570"/>
              <a:gd name="connsiteX57" fmla="*/ 3735893 w 4108032"/>
              <a:gd name="connsiteY57" fmla="*/ 552893 h 5433570"/>
              <a:gd name="connsiteX58" fmla="*/ 3618934 w 4108032"/>
              <a:gd name="connsiteY58" fmla="*/ 318977 h 5433570"/>
              <a:gd name="connsiteX59" fmla="*/ 3501976 w 4108032"/>
              <a:gd name="connsiteY59" fmla="*/ 116958 h 5433570"/>
              <a:gd name="connsiteX60" fmla="*/ 3427548 w 4108032"/>
              <a:gd name="connsiteY60" fmla="*/ 0 h 5433570"/>
              <a:gd name="connsiteX61" fmla="*/ 3361258 w 4108032"/>
              <a:gd name="connsiteY61" fmla="*/ 24751 h 5433570"/>
              <a:gd name="connsiteX62" fmla="*/ 3361258 w 4108032"/>
              <a:gd name="connsiteY62" fmla="*/ 96759 h 5433570"/>
              <a:gd name="connsiteX63" fmla="*/ 3512609 w 4108032"/>
              <a:gd name="connsiteY63" fmla="*/ 404038 h 5433570"/>
              <a:gd name="connsiteX0" fmla="*/ 1694441 w 4108032"/>
              <a:gd name="connsiteY0" fmla="*/ 4848447 h 5748560"/>
              <a:gd name="connsiteX1" fmla="*/ 322199 w 4108032"/>
              <a:gd name="connsiteY1" fmla="*/ 5748560 h 5748560"/>
              <a:gd name="connsiteX2" fmla="*/ 80550 w 4108032"/>
              <a:gd name="connsiteY2" fmla="*/ 5433570 h 5748560"/>
              <a:gd name="connsiteX3" fmla="*/ 0 w 4108032"/>
              <a:gd name="connsiteY3" fmla="*/ 5197328 h 5748560"/>
              <a:gd name="connsiteX4" fmla="*/ 0 w 4108032"/>
              <a:gd name="connsiteY4" fmla="*/ 5039833 h 5748560"/>
              <a:gd name="connsiteX5" fmla="*/ 241649 w 4108032"/>
              <a:gd name="connsiteY5" fmla="*/ 4961086 h 5748560"/>
              <a:gd name="connsiteX6" fmla="*/ 483298 w 4108032"/>
              <a:gd name="connsiteY6" fmla="*/ 4961086 h 5748560"/>
              <a:gd name="connsiteX7" fmla="*/ 886046 w 4108032"/>
              <a:gd name="connsiteY7" fmla="*/ 4882338 h 5748560"/>
              <a:gd name="connsiteX8" fmla="*/ 1288794 w 4108032"/>
              <a:gd name="connsiteY8" fmla="*/ 4803591 h 5748560"/>
              <a:gd name="connsiteX9" fmla="*/ 1556218 w 4108032"/>
              <a:gd name="connsiteY9" fmla="*/ 4763386 h 5748560"/>
              <a:gd name="connsiteX10" fmla="*/ 1577483 w 4108032"/>
              <a:gd name="connsiteY10" fmla="*/ 4688958 h 5748560"/>
              <a:gd name="connsiteX11" fmla="*/ 1566851 w 4108032"/>
              <a:gd name="connsiteY11" fmla="*/ 4486940 h 5748560"/>
              <a:gd name="connsiteX12" fmla="*/ 1556218 w 4108032"/>
              <a:gd name="connsiteY12" fmla="*/ 4338084 h 5748560"/>
              <a:gd name="connsiteX13" fmla="*/ 1556218 w 4108032"/>
              <a:gd name="connsiteY13" fmla="*/ 4210493 h 5748560"/>
              <a:gd name="connsiteX14" fmla="*/ 1588116 w 4108032"/>
              <a:gd name="connsiteY14" fmla="*/ 4019107 h 5748560"/>
              <a:gd name="connsiteX15" fmla="*/ 1790134 w 4108032"/>
              <a:gd name="connsiteY15" fmla="*/ 3806456 h 5748560"/>
              <a:gd name="connsiteX16" fmla="*/ 1864562 w 4108032"/>
              <a:gd name="connsiteY16" fmla="*/ 3700131 h 5748560"/>
              <a:gd name="connsiteX17" fmla="*/ 1981521 w 4108032"/>
              <a:gd name="connsiteY17" fmla="*/ 3593805 h 5748560"/>
              <a:gd name="connsiteX18" fmla="*/ 2098479 w 4108032"/>
              <a:gd name="connsiteY18" fmla="*/ 3572540 h 5748560"/>
              <a:gd name="connsiteX19" fmla="*/ 2247334 w 4108032"/>
              <a:gd name="connsiteY19" fmla="*/ 3540642 h 5748560"/>
              <a:gd name="connsiteX20" fmla="*/ 2353146 w 4108032"/>
              <a:gd name="connsiteY20" fmla="*/ 3481135 h 5748560"/>
              <a:gd name="connsiteX21" fmla="*/ 2569170 w 4108032"/>
              <a:gd name="connsiteY21" fmla="*/ 3409127 h 5748560"/>
              <a:gd name="connsiteX22" fmla="*/ 2713186 w 4108032"/>
              <a:gd name="connsiteY22" fmla="*/ 3265111 h 5748560"/>
              <a:gd name="connsiteX23" fmla="*/ 2821493 w 4108032"/>
              <a:gd name="connsiteY23" fmla="*/ 3147238 h 5748560"/>
              <a:gd name="connsiteX24" fmla="*/ 2874655 w 4108032"/>
              <a:gd name="connsiteY24" fmla="*/ 3083442 h 5748560"/>
              <a:gd name="connsiteX25" fmla="*/ 2991614 w 4108032"/>
              <a:gd name="connsiteY25" fmla="*/ 3040912 h 5748560"/>
              <a:gd name="connsiteX26" fmla="*/ 3066041 w 4108032"/>
              <a:gd name="connsiteY26" fmla="*/ 3051544 h 5748560"/>
              <a:gd name="connsiteX27" fmla="*/ 3225530 w 4108032"/>
              <a:gd name="connsiteY27" fmla="*/ 3083442 h 5748560"/>
              <a:gd name="connsiteX28" fmla="*/ 3353121 w 4108032"/>
              <a:gd name="connsiteY28" fmla="*/ 3083442 h 5748560"/>
              <a:gd name="connsiteX29" fmla="*/ 3448814 w 4108032"/>
              <a:gd name="connsiteY29" fmla="*/ 3051544 h 5748560"/>
              <a:gd name="connsiteX30" fmla="*/ 3491344 w 4108032"/>
              <a:gd name="connsiteY30" fmla="*/ 2998382 h 5748560"/>
              <a:gd name="connsiteX31" fmla="*/ 3491344 w 4108032"/>
              <a:gd name="connsiteY31" fmla="*/ 2998382 h 5748560"/>
              <a:gd name="connsiteX32" fmla="*/ 3505274 w 4108032"/>
              <a:gd name="connsiteY32" fmla="*/ 2905071 h 5748560"/>
              <a:gd name="connsiteX33" fmla="*/ 3427548 w 4108032"/>
              <a:gd name="connsiteY33" fmla="*/ 2796363 h 5748560"/>
              <a:gd name="connsiteX34" fmla="*/ 3353121 w 4108032"/>
              <a:gd name="connsiteY34" fmla="*/ 2647507 h 5748560"/>
              <a:gd name="connsiteX35" fmla="*/ 3289250 w 4108032"/>
              <a:gd name="connsiteY35" fmla="*/ 2617039 h 5748560"/>
              <a:gd name="connsiteX36" fmla="*/ 3204265 w 4108032"/>
              <a:gd name="connsiteY36" fmla="*/ 2679405 h 5748560"/>
              <a:gd name="connsiteX37" fmla="*/ 3129837 w 4108032"/>
              <a:gd name="connsiteY37" fmla="*/ 2690038 h 5748560"/>
              <a:gd name="connsiteX38" fmla="*/ 3023511 w 4108032"/>
              <a:gd name="connsiteY38" fmla="*/ 2668772 h 5748560"/>
              <a:gd name="connsiteX39" fmla="*/ 2938451 w 4108032"/>
              <a:gd name="connsiteY39" fmla="*/ 2647507 h 5748560"/>
              <a:gd name="connsiteX40" fmla="*/ 2938451 w 4108032"/>
              <a:gd name="connsiteY40" fmla="*/ 2647507 h 5748560"/>
              <a:gd name="connsiteX41" fmla="*/ 2927818 w 4108032"/>
              <a:gd name="connsiteY41" fmla="*/ 2498651 h 5748560"/>
              <a:gd name="connsiteX42" fmla="*/ 3012879 w 4108032"/>
              <a:gd name="connsiteY42" fmla="*/ 2445489 h 5748560"/>
              <a:gd name="connsiteX43" fmla="*/ 3087307 w 4108032"/>
              <a:gd name="connsiteY43" fmla="*/ 2402958 h 5748560"/>
              <a:gd name="connsiteX44" fmla="*/ 3361258 w 4108032"/>
              <a:gd name="connsiteY44" fmla="*/ 2256999 h 5748560"/>
              <a:gd name="connsiteX45" fmla="*/ 3433266 w 4108032"/>
              <a:gd name="connsiteY45" fmla="*/ 2184991 h 5748560"/>
              <a:gd name="connsiteX46" fmla="*/ 3361258 w 4108032"/>
              <a:gd name="connsiteY46" fmla="*/ 2112983 h 5748560"/>
              <a:gd name="connsiteX47" fmla="*/ 3289250 w 4108032"/>
              <a:gd name="connsiteY47" fmla="*/ 2112983 h 5748560"/>
              <a:gd name="connsiteX48" fmla="*/ 3289250 w 4108032"/>
              <a:gd name="connsiteY48" fmla="*/ 2040975 h 5748560"/>
              <a:gd name="connsiteX49" fmla="*/ 3512609 w 4108032"/>
              <a:gd name="connsiteY49" fmla="*/ 1967024 h 5748560"/>
              <a:gd name="connsiteX50" fmla="*/ 3757158 w 4108032"/>
              <a:gd name="connsiteY50" fmla="*/ 1839433 h 5748560"/>
              <a:gd name="connsiteX51" fmla="*/ 3895381 w 4108032"/>
              <a:gd name="connsiteY51" fmla="*/ 1701210 h 5748560"/>
              <a:gd name="connsiteX52" fmla="*/ 4012339 w 4108032"/>
              <a:gd name="connsiteY52" fmla="*/ 1520456 h 5748560"/>
              <a:gd name="connsiteX53" fmla="*/ 4086767 w 4108032"/>
              <a:gd name="connsiteY53" fmla="*/ 1382233 h 5748560"/>
              <a:gd name="connsiteX54" fmla="*/ 4108032 w 4108032"/>
              <a:gd name="connsiteY54" fmla="*/ 1222744 h 5748560"/>
              <a:gd name="connsiteX55" fmla="*/ 4022972 w 4108032"/>
              <a:gd name="connsiteY55" fmla="*/ 1031358 h 5748560"/>
              <a:gd name="connsiteX56" fmla="*/ 3852851 w 4108032"/>
              <a:gd name="connsiteY56" fmla="*/ 776177 h 5748560"/>
              <a:gd name="connsiteX57" fmla="*/ 3735893 w 4108032"/>
              <a:gd name="connsiteY57" fmla="*/ 552893 h 5748560"/>
              <a:gd name="connsiteX58" fmla="*/ 3618934 w 4108032"/>
              <a:gd name="connsiteY58" fmla="*/ 318977 h 5748560"/>
              <a:gd name="connsiteX59" fmla="*/ 3501976 w 4108032"/>
              <a:gd name="connsiteY59" fmla="*/ 116958 h 5748560"/>
              <a:gd name="connsiteX60" fmla="*/ 3427548 w 4108032"/>
              <a:gd name="connsiteY60" fmla="*/ 0 h 5748560"/>
              <a:gd name="connsiteX61" fmla="*/ 3361258 w 4108032"/>
              <a:gd name="connsiteY61" fmla="*/ 24751 h 5748560"/>
              <a:gd name="connsiteX62" fmla="*/ 3361258 w 4108032"/>
              <a:gd name="connsiteY62" fmla="*/ 96759 h 5748560"/>
              <a:gd name="connsiteX63" fmla="*/ 3512609 w 4108032"/>
              <a:gd name="connsiteY63" fmla="*/ 404038 h 5748560"/>
              <a:gd name="connsiteX0" fmla="*/ 1694441 w 4108032"/>
              <a:gd name="connsiteY0" fmla="*/ 4848447 h 5906055"/>
              <a:gd name="connsiteX1" fmla="*/ 483298 w 4108032"/>
              <a:gd name="connsiteY1" fmla="*/ 5906055 h 5906055"/>
              <a:gd name="connsiteX2" fmla="*/ 322199 w 4108032"/>
              <a:gd name="connsiteY2" fmla="*/ 5748560 h 5906055"/>
              <a:gd name="connsiteX3" fmla="*/ 80550 w 4108032"/>
              <a:gd name="connsiteY3" fmla="*/ 5433570 h 5906055"/>
              <a:gd name="connsiteX4" fmla="*/ 0 w 4108032"/>
              <a:gd name="connsiteY4" fmla="*/ 5197328 h 5906055"/>
              <a:gd name="connsiteX5" fmla="*/ 0 w 4108032"/>
              <a:gd name="connsiteY5" fmla="*/ 5039833 h 5906055"/>
              <a:gd name="connsiteX6" fmla="*/ 241649 w 4108032"/>
              <a:gd name="connsiteY6" fmla="*/ 4961086 h 5906055"/>
              <a:gd name="connsiteX7" fmla="*/ 483298 w 4108032"/>
              <a:gd name="connsiteY7" fmla="*/ 4961086 h 5906055"/>
              <a:gd name="connsiteX8" fmla="*/ 886046 w 4108032"/>
              <a:gd name="connsiteY8" fmla="*/ 4882338 h 5906055"/>
              <a:gd name="connsiteX9" fmla="*/ 1288794 w 4108032"/>
              <a:gd name="connsiteY9" fmla="*/ 4803591 h 5906055"/>
              <a:gd name="connsiteX10" fmla="*/ 1556218 w 4108032"/>
              <a:gd name="connsiteY10" fmla="*/ 4763386 h 5906055"/>
              <a:gd name="connsiteX11" fmla="*/ 1577483 w 4108032"/>
              <a:gd name="connsiteY11" fmla="*/ 4688958 h 5906055"/>
              <a:gd name="connsiteX12" fmla="*/ 1566851 w 4108032"/>
              <a:gd name="connsiteY12" fmla="*/ 4486940 h 5906055"/>
              <a:gd name="connsiteX13" fmla="*/ 1556218 w 4108032"/>
              <a:gd name="connsiteY13" fmla="*/ 4338084 h 5906055"/>
              <a:gd name="connsiteX14" fmla="*/ 1556218 w 4108032"/>
              <a:gd name="connsiteY14" fmla="*/ 4210493 h 5906055"/>
              <a:gd name="connsiteX15" fmla="*/ 1588116 w 4108032"/>
              <a:gd name="connsiteY15" fmla="*/ 4019107 h 5906055"/>
              <a:gd name="connsiteX16" fmla="*/ 1790134 w 4108032"/>
              <a:gd name="connsiteY16" fmla="*/ 3806456 h 5906055"/>
              <a:gd name="connsiteX17" fmla="*/ 1864562 w 4108032"/>
              <a:gd name="connsiteY17" fmla="*/ 3700131 h 5906055"/>
              <a:gd name="connsiteX18" fmla="*/ 1981521 w 4108032"/>
              <a:gd name="connsiteY18" fmla="*/ 3593805 h 5906055"/>
              <a:gd name="connsiteX19" fmla="*/ 2098479 w 4108032"/>
              <a:gd name="connsiteY19" fmla="*/ 3572540 h 5906055"/>
              <a:gd name="connsiteX20" fmla="*/ 2247334 w 4108032"/>
              <a:gd name="connsiteY20" fmla="*/ 3540642 h 5906055"/>
              <a:gd name="connsiteX21" fmla="*/ 2353146 w 4108032"/>
              <a:gd name="connsiteY21" fmla="*/ 3481135 h 5906055"/>
              <a:gd name="connsiteX22" fmla="*/ 2569170 w 4108032"/>
              <a:gd name="connsiteY22" fmla="*/ 3409127 h 5906055"/>
              <a:gd name="connsiteX23" fmla="*/ 2713186 w 4108032"/>
              <a:gd name="connsiteY23" fmla="*/ 3265111 h 5906055"/>
              <a:gd name="connsiteX24" fmla="*/ 2821493 w 4108032"/>
              <a:gd name="connsiteY24" fmla="*/ 3147238 h 5906055"/>
              <a:gd name="connsiteX25" fmla="*/ 2874655 w 4108032"/>
              <a:gd name="connsiteY25" fmla="*/ 3083442 h 5906055"/>
              <a:gd name="connsiteX26" fmla="*/ 2991614 w 4108032"/>
              <a:gd name="connsiteY26" fmla="*/ 3040912 h 5906055"/>
              <a:gd name="connsiteX27" fmla="*/ 3066041 w 4108032"/>
              <a:gd name="connsiteY27" fmla="*/ 3051544 h 5906055"/>
              <a:gd name="connsiteX28" fmla="*/ 3225530 w 4108032"/>
              <a:gd name="connsiteY28" fmla="*/ 3083442 h 5906055"/>
              <a:gd name="connsiteX29" fmla="*/ 3353121 w 4108032"/>
              <a:gd name="connsiteY29" fmla="*/ 3083442 h 5906055"/>
              <a:gd name="connsiteX30" fmla="*/ 3448814 w 4108032"/>
              <a:gd name="connsiteY30" fmla="*/ 3051544 h 5906055"/>
              <a:gd name="connsiteX31" fmla="*/ 3491344 w 4108032"/>
              <a:gd name="connsiteY31" fmla="*/ 2998382 h 5906055"/>
              <a:gd name="connsiteX32" fmla="*/ 3491344 w 4108032"/>
              <a:gd name="connsiteY32" fmla="*/ 2998382 h 5906055"/>
              <a:gd name="connsiteX33" fmla="*/ 3505274 w 4108032"/>
              <a:gd name="connsiteY33" fmla="*/ 2905071 h 5906055"/>
              <a:gd name="connsiteX34" fmla="*/ 3427548 w 4108032"/>
              <a:gd name="connsiteY34" fmla="*/ 2796363 h 5906055"/>
              <a:gd name="connsiteX35" fmla="*/ 3353121 w 4108032"/>
              <a:gd name="connsiteY35" fmla="*/ 2647507 h 5906055"/>
              <a:gd name="connsiteX36" fmla="*/ 3289250 w 4108032"/>
              <a:gd name="connsiteY36" fmla="*/ 2617039 h 5906055"/>
              <a:gd name="connsiteX37" fmla="*/ 3204265 w 4108032"/>
              <a:gd name="connsiteY37" fmla="*/ 2679405 h 5906055"/>
              <a:gd name="connsiteX38" fmla="*/ 3129837 w 4108032"/>
              <a:gd name="connsiteY38" fmla="*/ 2690038 h 5906055"/>
              <a:gd name="connsiteX39" fmla="*/ 3023511 w 4108032"/>
              <a:gd name="connsiteY39" fmla="*/ 2668772 h 5906055"/>
              <a:gd name="connsiteX40" fmla="*/ 2938451 w 4108032"/>
              <a:gd name="connsiteY40" fmla="*/ 2647507 h 5906055"/>
              <a:gd name="connsiteX41" fmla="*/ 2938451 w 4108032"/>
              <a:gd name="connsiteY41" fmla="*/ 2647507 h 5906055"/>
              <a:gd name="connsiteX42" fmla="*/ 2927818 w 4108032"/>
              <a:gd name="connsiteY42" fmla="*/ 2498651 h 5906055"/>
              <a:gd name="connsiteX43" fmla="*/ 3012879 w 4108032"/>
              <a:gd name="connsiteY43" fmla="*/ 2445489 h 5906055"/>
              <a:gd name="connsiteX44" fmla="*/ 3087307 w 4108032"/>
              <a:gd name="connsiteY44" fmla="*/ 2402958 h 5906055"/>
              <a:gd name="connsiteX45" fmla="*/ 3361258 w 4108032"/>
              <a:gd name="connsiteY45" fmla="*/ 2256999 h 5906055"/>
              <a:gd name="connsiteX46" fmla="*/ 3433266 w 4108032"/>
              <a:gd name="connsiteY46" fmla="*/ 2184991 h 5906055"/>
              <a:gd name="connsiteX47" fmla="*/ 3361258 w 4108032"/>
              <a:gd name="connsiteY47" fmla="*/ 2112983 h 5906055"/>
              <a:gd name="connsiteX48" fmla="*/ 3289250 w 4108032"/>
              <a:gd name="connsiteY48" fmla="*/ 2112983 h 5906055"/>
              <a:gd name="connsiteX49" fmla="*/ 3289250 w 4108032"/>
              <a:gd name="connsiteY49" fmla="*/ 2040975 h 5906055"/>
              <a:gd name="connsiteX50" fmla="*/ 3512609 w 4108032"/>
              <a:gd name="connsiteY50" fmla="*/ 1967024 h 5906055"/>
              <a:gd name="connsiteX51" fmla="*/ 3757158 w 4108032"/>
              <a:gd name="connsiteY51" fmla="*/ 1839433 h 5906055"/>
              <a:gd name="connsiteX52" fmla="*/ 3895381 w 4108032"/>
              <a:gd name="connsiteY52" fmla="*/ 1701210 h 5906055"/>
              <a:gd name="connsiteX53" fmla="*/ 4012339 w 4108032"/>
              <a:gd name="connsiteY53" fmla="*/ 1520456 h 5906055"/>
              <a:gd name="connsiteX54" fmla="*/ 4086767 w 4108032"/>
              <a:gd name="connsiteY54" fmla="*/ 1382233 h 5906055"/>
              <a:gd name="connsiteX55" fmla="*/ 4108032 w 4108032"/>
              <a:gd name="connsiteY55" fmla="*/ 1222744 h 5906055"/>
              <a:gd name="connsiteX56" fmla="*/ 4022972 w 4108032"/>
              <a:gd name="connsiteY56" fmla="*/ 1031358 h 5906055"/>
              <a:gd name="connsiteX57" fmla="*/ 3852851 w 4108032"/>
              <a:gd name="connsiteY57" fmla="*/ 776177 h 5906055"/>
              <a:gd name="connsiteX58" fmla="*/ 3735893 w 4108032"/>
              <a:gd name="connsiteY58" fmla="*/ 552893 h 5906055"/>
              <a:gd name="connsiteX59" fmla="*/ 3618934 w 4108032"/>
              <a:gd name="connsiteY59" fmla="*/ 318977 h 5906055"/>
              <a:gd name="connsiteX60" fmla="*/ 3501976 w 4108032"/>
              <a:gd name="connsiteY60" fmla="*/ 116958 h 5906055"/>
              <a:gd name="connsiteX61" fmla="*/ 3427548 w 4108032"/>
              <a:gd name="connsiteY61" fmla="*/ 0 h 5906055"/>
              <a:gd name="connsiteX62" fmla="*/ 3361258 w 4108032"/>
              <a:gd name="connsiteY62" fmla="*/ 24751 h 5906055"/>
              <a:gd name="connsiteX63" fmla="*/ 3361258 w 4108032"/>
              <a:gd name="connsiteY63" fmla="*/ 96759 h 5906055"/>
              <a:gd name="connsiteX64" fmla="*/ 3512609 w 4108032"/>
              <a:gd name="connsiteY64" fmla="*/ 404038 h 5906055"/>
              <a:gd name="connsiteX0" fmla="*/ 1694441 w 4108032"/>
              <a:gd name="connsiteY0" fmla="*/ 4848447 h 6142297"/>
              <a:gd name="connsiteX1" fmla="*/ 563848 w 4108032"/>
              <a:gd name="connsiteY1" fmla="*/ 6142297 h 6142297"/>
              <a:gd name="connsiteX2" fmla="*/ 483298 w 4108032"/>
              <a:gd name="connsiteY2" fmla="*/ 5906055 h 6142297"/>
              <a:gd name="connsiteX3" fmla="*/ 322199 w 4108032"/>
              <a:gd name="connsiteY3" fmla="*/ 5748560 h 6142297"/>
              <a:gd name="connsiteX4" fmla="*/ 80550 w 4108032"/>
              <a:gd name="connsiteY4" fmla="*/ 5433570 h 6142297"/>
              <a:gd name="connsiteX5" fmla="*/ 0 w 4108032"/>
              <a:gd name="connsiteY5" fmla="*/ 5197328 h 6142297"/>
              <a:gd name="connsiteX6" fmla="*/ 0 w 4108032"/>
              <a:gd name="connsiteY6" fmla="*/ 5039833 h 6142297"/>
              <a:gd name="connsiteX7" fmla="*/ 241649 w 4108032"/>
              <a:gd name="connsiteY7" fmla="*/ 4961086 h 6142297"/>
              <a:gd name="connsiteX8" fmla="*/ 483298 w 4108032"/>
              <a:gd name="connsiteY8" fmla="*/ 4961086 h 6142297"/>
              <a:gd name="connsiteX9" fmla="*/ 886046 w 4108032"/>
              <a:gd name="connsiteY9" fmla="*/ 4882338 h 6142297"/>
              <a:gd name="connsiteX10" fmla="*/ 1288794 w 4108032"/>
              <a:gd name="connsiteY10" fmla="*/ 4803591 h 6142297"/>
              <a:gd name="connsiteX11" fmla="*/ 1556218 w 4108032"/>
              <a:gd name="connsiteY11" fmla="*/ 4763386 h 6142297"/>
              <a:gd name="connsiteX12" fmla="*/ 1577483 w 4108032"/>
              <a:gd name="connsiteY12" fmla="*/ 4688958 h 6142297"/>
              <a:gd name="connsiteX13" fmla="*/ 1566851 w 4108032"/>
              <a:gd name="connsiteY13" fmla="*/ 4486940 h 6142297"/>
              <a:gd name="connsiteX14" fmla="*/ 1556218 w 4108032"/>
              <a:gd name="connsiteY14" fmla="*/ 4338084 h 6142297"/>
              <a:gd name="connsiteX15" fmla="*/ 1556218 w 4108032"/>
              <a:gd name="connsiteY15" fmla="*/ 4210493 h 6142297"/>
              <a:gd name="connsiteX16" fmla="*/ 1588116 w 4108032"/>
              <a:gd name="connsiteY16" fmla="*/ 4019107 h 6142297"/>
              <a:gd name="connsiteX17" fmla="*/ 1790134 w 4108032"/>
              <a:gd name="connsiteY17" fmla="*/ 3806456 h 6142297"/>
              <a:gd name="connsiteX18" fmla="*/ 1864562 w 4108032"/>
              <a:gd name="connsiteY18" fmla="*/ 3700131 h 6142297"/>
              <a:gd name="connsiteX19" fmla="*/ 1981521 w 4108032"/>
              <a:gd name="connsiteY19" fmla="*/ 3593805 h 6142297"/>
              <a:gd name="connsiteX20" fmla="*/ 2098479 w 4108032"/>
              <a:gd name="connsiteY20" fmla="*/ 3572540 h 6142297"/>
              <a:gd name="connsiteX21" fmla="*/ 2247334 w 4108032"/>
              <a:gd name="connsiteY21" fmla="*/ 3540642 h 6142297"/>
              <a:gd name="connsiteX22" fmla="*/ 2353146 w 4108032"/>
              <a:gd name="connsiteY22" fmla="*/ 3481135 h 6142297"/>
              <a:gd name="connsiteX23" fmla="*/ 2569170 w 4108032"/>
              <a:gd name="connsiteY23" fmla="*/ 3409127 h 6142297"/>
              <a:gd name="connsiteX24" fmla="*/ 2713186 w 4108032"/>
              <a:gd name="connsiteY24" fmla="*/ 3265111 h 6142297"/>
              <a:gd name="connsiteX25" fmla="*/ 2821493 w 4108032"/>
              <a:gd name="connsiteY25" fmla="*/ 3147238 h 6142297"/>
              <a:gd name="connsiteX26" fmla="*/ 2874655 w 4108032"/>
              <a:gd name="connsiteY26" fmla="*/ 3083442 h 6142297"/>
              <a:gd name="connsiteX27" fmla="*/ 2991614 w 4108032"/>
              <a:gd name="connsiteY27" fmla="*/ 3040912 h 6142297"/>
              <a:gd name="connsiteX28" fmla="*/ 3066041 w 4108032"/>
              <a:gd name="connsiteY28" fmla="*/ 3051544 h 6142297"/>
              <a:gd name="connsiteX29" fmla="*/ 3225530 w 4108032"/>
              <a:gd name="connsiteY29" fmla="*/ 3083442 h 6142297"/>
              <a:gd name="connsiteX30" fmla="*/ 3353121 w 4108032"/>
              <a:gd name="connsiteY30" fmla="*/ 3083442 h 6142297"/>
              <a:gd name="connsiteX31" fmla="*/ 3448814 w 4108032"/>
              <a:gd name="connsiteY31" fmla="*/ 3051544 h 6142297"/>
              <a:gd name="connsiteX32" fmla="*/ 3491344 w 4108032"/>
              <a:gd name="connsiteY32" fmla="*/ 2998382 h 6142297"/>
              <a:gd name="connsiteX33" fmla="*/ 3491344 w 4108032"/>
              <a:gd name="connsiteY33" fmla="*/ 2998382 h 6142297"/>
              <a:gd name="connsiteX34" fmla="*/ 3505274 w 4108032"/>
              <a:gd name="connsiteY34" fmla="*/ 2905071 h 6142297"/>
              <a:gd name="connsiteX35" fmla="*/ 3427548 w 4108032"/>
              <a:gd name="connsiteY35" fmla="*/ 2796363 h 6142297"/>
              <a:gd name="connsiteX36" fmla="*/ 3353121 w 4108032"/>
              <a:gd name="connsiteY36" fmla="*/ 2647507 h 6142297"/>
              <a:gd name="connsiteX37" fmla="*/ 3289250 w 4108032"/>
              <a:gd name="connsiteY37" fmla="*/ 2617039 h 6142297"/>
              <a:gd name="connsiteX38" fmla="*/ 3204265 w 4108032"/>
              <a:gd name="connsiteY38" fmla="*/ 2679405 h 6142297"/>
              <a:gd name="connsiteX39" fmla="*/ 3129837 w 4108032"/>
              <a:gd name="connsiteY39" fmla="*/ 2690038 h 6142297"/>
              <a:gd name="connsiteX40" fmla="*/ 3023511 w 4108032"/>
              <a:gd name="connsiteY40" fmla="*/ 2668772 h 6142297"/>
              <a:gd name="connsiteX41" fmla="*/ 2938451 w 4108032"/>
              <a:gd name="connsiteY41" fmla="*/ 2647507 h 6142297"/>
              <a:gd name="connsiteX42" fmla="*/ 2938451 w 4108032"/>
              <a:gd name="connsiteY42" fmla="*/ 2647507 h 6142297"/>
              <a:gd name="connsiteX43" fmla="*/ 2927818 w 4108032"/>
              <a:gd name="connsiteY43" fmla="*/ 2498651 h 6142297"/>
              <a:gd name="connsiteX44" fmla="*/ 3012879 w 4108032"/>
              <a:gd name="connsiteY44" fmla="*/ 2445489 h 6142297"/>
              <a:gd name="connsiteX45" fmla="*/ 3087307 w 4108032"/>
              <a:gd name="connsiteY45" fmla="*/ 2402958 h 6142297"/>
              <a:gd name="connsiteX46" fmla="*/ 3361258 w 4108032"/>
              <a:gd name="connsiteY46" fmla="*/ 2256999 h 6142297"/>
              <a:gd name="connsiteX47" fmla="*/ 3433266 w 4108032"/>
              <a:gd name="connsiteY47" fmla="*/ 2184991 h 6142297"/>
              <a:gd name="connsiteX48" fmla="*/ 3361258 w 4108032"/>
              <a:gd name="connsiteY48" fmla="*/ 2112983 h 6142297"/>
              <a:gd name="connsiteX49" fmla="*/ 3289250 w 4108032"/>
              <a:gd name="connsiteY49" fmla="*/ 2112983 h 6142297"/>
              <a:gd name="connsiteX50" fmla="*/ 3289250 w 4108032"/>
              <a:gd name="connsiteY50" fmla="*/ 2040975 h 6142297"/>
              <a:gd name="connsiteX51" fmla="*/ 3512609 w 4108032"/>
              <a:gd name="connsiteY51" fmla="*/ 1967024 h 6142297"/>
              <a:gd name="connsiteX52" fmla="*/ 3757158 w 4108032"/>
              <a:gd name="connsiteY52" fmla="*/ 1839433 h 6142297"/>
              <a:gd name="connsiteX53" fmla="*/ 3895381 w 4108032"/>
              <a:gd name="connsiteY53" fmla="*/ 1701210 h 6142297"/>
              <a:gd name="connsiteX54" fmla="*/ 4012339 w 4108032"/>
              <a:gd name="connsiteY54" fmla="*/ 1520456 h 6142297"/>
              <a:gd name="connsiteX55" fmla="*/ 4086767 w 4108032"/>
              <a:gd name="connsiteY55" fmla="*/ 1382233 h 6142297"/>
              <a:gd name="connsiteX56" fmla="*/ 4108032 w 4108032"/>
              <a:gd name="connsiteY56" fmla="*/ 1222744 h 6142297"/>
              <a:gd name="connsiteX57" fmla="*/ 4022972 w 4108032"/>
              <a:gd name="connsiteY57" fmla="*/ 1031358 h 6142297"/>
              <a:gd name="connsiteX58" fmla="*/ 3852851 w 4108032"/>
              <a:gd name="connsiteY58" fmla="*/ 776177 h 6142297"/>
              <a:gd name="connsiteX59" fmla="*/ 3735893 w 4108032"/>
              <a:gd name="connsiteY59" fmla="*/ 552893 h 6142297"/>
              <a:gd name="connsiteX60" fmla="*/ 3618934 w 4108032"/>
              <a:gd name="connsiteY60" fmla="*/ 318977 h 6142297"/>
              <a:gd name="connsiteX61" fmla="*/ 3501976 w 4108032"/>
              <a:gd name="connsiteY61" fmla="*/ 116958 h 6142297"/>
              <a:gd name="connsiteX62" fmla="*/ 3427548 w 4108032"/>
              <a:gd name="connsiteY62" fmla="*/ 0 h 6142297"/>
              <a:gd name="connsiteX63" fmla="*/ 3361258 w 4108032"/>
              <a:gd name="connsiteY63" fmla="*/ 24751 h 6142297"/>
              <a:gd name="connsiteX64" fmla="*/ 3361258 w 4108032"/>
              <a:gd name="connsiteY64" fmla="*/ 96759 h 6142297"/>
              <a:gd name="connsiteX65" fmla="*/ 3512609 w 4108032"/>
              <a:gd name="connsiteY65" fmla="*/ 404038 h 6142297"/>
              <a:gd name="connsiteX0" fmla="*/ 563848 w 4108032"/>
              <a:gd name="connsiteY0" fmla="*/ 6378539 h 6378539"/>
              <a:gd name="connsiteX1" fmla="*/ 563848 w 4108032"/>
              <a:gd name="connsiteY1" fmla="*/ 6142297 h 6378539"/>
              <a:gd name="connsiteX2" fmla="*/ 483298 w 4108032"/>
              <a:gd name="connsiteY2" fmla="*/ 5906055 h 6378539"/>
              <a:gd name="connsiteX3" fmla="*/ 322199 w 4108032"/>
              <a:gd name="connsiteY3" fmla="*/ 5748560 h 6378539"/>
              <a:gd name="connsiteX4" fmla="*/ 80550 w 4108032"/>
              <a:gd name="connsiteY4" fmla="*/ 5433570 h 6378539"/>
              <a:gd name="connsiteX5" fmla="*/ 0 w 4108032"/>
              <a:gd name="connsiteY5" fmla="*/ 5197328 h 6378539"/>
              <a:gd name="connsiteX6" fmla="*/ 0 w 4108032"/>
              <a:gd name="connsiteY6" fmla="*/ 5039833 h 6378539"/>
              <a:gd name="connsiteX7" fmla="*/ 241649 w 4108032"/>
              <a:gd name="connsiteY7" fmla="*/ 4961086 h 6378539"/>
              <a:gd name="connsiteX8" fmla="*/ 483298 w 4108032"/>
              <a:gd name="connsiteY8" fmla="*/ 4961086 h 6378539"/>
              <a:gd name="connsiteX9" fmla="*/ 886046 w 4108032"/>
              <a:gd name="connsiteY9" fmla="*/ 4882338 h 6378539"/>
              <a:gd name="connsiteX10" fmla="*/ 1288794 w 4108032"/>
              <a:gd name="connsiteY10" fmla="*/ 4803591 h 6378539"/>
              <a:gd name="connsiteX11" fmla="*/ 1556218 w 4108032"/>
              <a:gd name="connsiteY11" fmla="*/ 4763386 h 6378539"/>
              <a:gd name="connsiteX12" fmla="*/ 1577483 w 4108032"/>
              <a:gd name="connsiteY12" fmla="*/ 4688958 h 6378539"/>
              <a:gd name="connsiteX13" fmla="*/ 1566851 w 4108032"/>
              <a:gd name="connsiteY13" fmla="*/ 4486940 h 6378539"/>
              <a:gd name="connsiteX14" fmla="*/ 1556218 w 4108032"/>
              <a:gd name="connsiteY14" fmla="*/ 4338084 h 6378539"/>
              <a:gd name="connsiteX15" fmla="*/ 1556218 w 4108032"/>
              <a:gd name="connsiteY15" fmla="*/ 4210493 h 6378539"/>
              <a:gd name="connsiteX16" fmla="*/ 1588116 w 4108032"/>
              <a:gd name="connsiteY16" fmla="*/ 4019107 h 6378539"/>
              <a:gd name="connsiteX17" fmla="*/ 1790134 w 4108032"/>
              <a:gd name="connsiteY17" fmla="*/ 3806456 h 6378539"/>
              <a:gd name="connsiteX18" fmla="*/ 1864562 w 4108032"/>
              <a:gd name="connsiteY18" fmla="*/ 3700131 h 6378539"/>
              <a:gd name="connsiteX19" fmla="*/ 1981521 w 4108032"/>
              <a:gd name="connsiteY19" fmla="*/ 3593805 h 6378539"/>
              <a:gd name="connsiteX20" fmla="*/ 2098479 w 4108032"/>
              <a:gd name="connsiteY20" fmla="*/ 3572540 h 6378539"/>
              <a:gd name="connsiteX21" fmla="*/ 2247334 w 4108032"/>
              <a:gd name="connsiteY21" fmla="*/ 3540642 h 6378539"/>
              <a:gd name="connsiteX22" fmla="*/ 2353146 w 4108032"/>
              <a:gd name="connsiteY22" fmla="*/ 3481135 h 6378539"/>
              <a:gd name="connsiteX23" fmla="*/ 2569170 w 4108032"/>
              <a:gd name="connsiteY23" fmla="*/ 3409127 h 6378539"/>
              <a:gd name="connsiteX24" fmla="*/ 2713186 w 4108032"/>
              <a:gd name="connsiteY24" fmla="*/ 3265111 h 6378539"/>
              <a:gd name="connsiteX25" fmla="*/ 2821493 w 4108032"/>
              <a:gd name="connsiteY25" fmla="*/ 3147238 h 6378539"/>
              <a:gd name="connsiteX26" fmla="*/ 2874655 w 4108032"/>
              <a:gd name="connsiteY26" fmla="*/ 3083442 h 6378539"/>
              <a:gd name="connsiteX27" fmla="*/ 2991614 w 4108032"/>
              <a:gd name="connsiteY27" fmla="*/ 3040912 h 6378539"/>
              <a:gd name="connsiteX28" fmla="*/ 3066041 w 4108032"/>
              <a:gd name="connsiteY28" fmla="*/ 3051544 h 6378539"/>
              <a:gd name="connsiteX29" fmla="*/ 3225530 w 4108032"/>
              <a:gd name="connsiteY29" fmla="*/ 3083442 h 6378539"/>
              <a:gd name="connsiteX30" fmla="*/ 3353121 w 4108032"/>
              <a:gd name="connsiteY30" fmla="*/ 3083442 h 6378539"/>
              <a:gd name="connsiteX31" fmla="*/ 3448814 w 4108032"/>
              <a:gd name="connsiteY31" fmla="*/ 3051544 h 6378539"/>
              <a:gd name="connsiteX32" fmla="*/ 3491344 w 4108032"/>
              <a:gd name="connsiteY32" fmla="*/ 2998382 h 6378539"/>
              <a:gd name="connsiteX33" fmla="*/ 3491344 w 4108032"/>
              <a:gd name="connsiteY33" fmla="*/ 2998382 h 6378539"/>
              <a:gd name="connsiteX34" fmla="*/ 3505274 w 4108032"/>
              <a:gd name="connsiteY34" fmla="*/ 2905071 h 6378539"/>
              <a:gd name="connsiteX35" fmla="*/ 3427548 w 4108032"/>
              <a:gd name="connsiteY35" fmla="*/ 2796363 h 6378539"/>
              <a:gd name="connsiteX36" fmla="*/ 3353121 w 4108032"/>
              <a:gd name="connsiteY36" fmla="*/ 2647507 h 6378539"/>
              <a:gd name="connsiteX37" fmla="*/ 3289250 w 4108032"/>
              <a:gd name="connsiteY37" fmla="*/ 2617039 h 6378539"/>
              <a:gd name="connsiteX38" fmla="*/ 3204265 w 4108032"/>
              <a:gd name="connsiteY38" fmla="*/ 2679405 h 6378539"/>
              <a:gd name="connsiteX39" fmla="*/ 3129837 w 4108032"/>
              <a:gd name="connsiteY39" fmla="*/ 2690038 h 6378539"/>
              <a:gd name="connsiteX40" fmla="*/ 3023511 w 4108032"/>
              <a:gd name="connsiteY40" fmla="*/ 2668772 h 6378539"/>
              <a:gd name="connsiteX41" fmla="*/ 2938451 w 4108032"/>
              <a:gd name="connsiteY41" fmla="*/ 2647507 h 6378539"/>
              <a:gd name="connsiteX42" fmla="*/ 2938451 w 4108032"/>
              <a:gd name="connsiteY42" fmla="*/ 2647507 h 6378539"/>
              <a:gd name="connsiteX43" fmla="*/ 2927818 w 4108032"/>
              <a:gd name="connsiteY43" fmla="*/ 2498651 h 6378539"/>
              <a:gd name="connsiteX44" fmla="*/ 3012879 w 4108032"/>
              <a:gd name="connsiteY44" fmla="*/ 2445489 h 6378539"/>
              <a:gd name="connsiteX45" fmla="*/ 3087307 w 4108032"/>
              <a:gd name="connsiteY45" fmla="*/ 2402958 h 6378539"/>
              <a:gd name="connsiteX46" fmla="*/ 3361258 w 4108032"/>
              <a:gd name="connsiteY46" fmla="*/ 2256999 h 6378539"/>
              <a:gd name="connsiteX47" fmla="*/ 3433266 w 4108032"/>
              <a:gd name="connsiteY47" fmla="*/ 2184991 h 6378539"/>
              <a:gd name="connsiteX48" fmla="*/ 3361258 w 4108032"/>
              <a:gd name="connsiteY48" fmla="*/ 2112983 h 6378539"/>
              <a:gd name="connsiteX49" fmla="*/ 3289250 w 4108032"/>
              <a:gd name="connsiteY49" fmla="*/ 2112983 h 6378539"/>
              <a:gd name="connsiteX50" fmla="*/ 3289250 w 4108032"/>
              <a:gd name="connsiteY50" fmla="*/ 2040975 h 6378539"/>
              <a:gd name="connsiteX51" fmla="*/ 3512609 w 4108032"/>
              <a:gd name="connsiteY51" fmla="*/ 1967024 h 6378539"/>
              <a:gd name="connsiteX52" fmla="*/ 3757158 w 4108032"/>
              <a:gd name="connsiteY52" fmla="*/ 1839433 h 6378539"/>
              <a:gd name="connsiteX53" fmla="*/ 3895381 w 4108032"/>
              <a:gd name="connsiteY53" fmla="*/ 1701210 h 6378539"/>
              <a:gd name="connsiteX54" fmla="*/ 4012339 w 4108032"/>
              <a:gd name="connsiteY54" fmla="*/ 1520456 h 6378539"/>
              <a:gd name="connsiteX55" fmla="*/ 4086767 w 4108032"/>
              <a:gd name="connsiteY55" fmla="*/ 1382233 h 6378539"/>
              <a:gd name="connsiteX56" fmla="*/ 4108032 w 4108032"/>
              <a:gd name="connsiteY56" fmla="*/ 1222744 h 6378539"/>
              <a:gd name="connsiteX57" fmla="*/ 4022972 w 4108032"/>
              <a:gd name="connsiteY57" fmla="*/ 1031358 h 6378539"/>
              <a:gd name="connsiteX58" fmla="*/ 3852851 w 4108032"/>
              <a:gd name="connsiteY58" fmla="*/ 776177 h 6378539"/>
              <a:gd name="connsiteX59" fmla="*/ 3735893 w 4108032"/>
              <a:gd name="connsiteY59" fmla="*/ 552893 h 6378539"/>
              <a:gd name="connsiteX60" fmla="*/ 3618934 w 4108032"/>
              <a:gd name="connsiteY60" fmla="*/ 318977 h 6378539"/>
              <a:gd name="connsiteX61" fmla="*/ 3501976 w 4108032"/>
              <a:gd name="connsiteY61" fmla="*/ 116958 h 6378539"/>
              <a:gd name="connsiteX62" fmla="*/ 3427548 w 4108032"/>
              <a:gd name="connsiteY62" fmla="*/ 0 h 6378539"/>
              <a:gd name="connsiteX63" fmla="*/ 3361258 w 4108032"/>
              <a:gd name="connsiteY63" fmla="*/ 24751 h 6378539"/>
              <a:gd name="connsiteX64" fmla="*/ 3361258 w 4108032"/>
              <a:gd name="connsiteY64" fmla="*/ 96759 h 6378539"/>
              <a:gd name="connsiteX65" fmla="*/ 3512609 w 4108032"/>
              <a:gd name="connsiteY65" fmla="*/ 404038 h 6378539"/>
              <a:gd name="connsiteX0" fmla="*/ 563848 w 4108032"/>
              <a:gd name="connsiteY0" fmla="*/ 6378539 h 6378539"/>
              <a:gd name="connsiteX1" fmla="*/ 563848 w 4108032"/>
              <a:gd name="connsiteY1" fmla="*/ 6142297 h 6378539"/>
              <a:gd name="connsiteX2" fmla="*/ 553693 w 4108032"/>
              <a:gd name="connsiteY2" fmla="*/ 6249689 h 6378539"/>
              <a:gd name="connsiteX3" fmla="*/ 483298 w 4108032"/>
              <a:gd name="connsiteY3" fmla="*/ 5906055 h 6378539"/>
              <a:gd name="connsiteX4" fmla="*/ 322199 w 4108032"/>
              <a:gd name="connsiteY4" fmla="*/ 5748560 h 6378539"/>
              <a:gd name="connsiteX5" fmla="*/ 80550 w 4108032"/>
              <a:gd name="connsiteY5" fmla="*/ 5433570 h 6378539"/>
              <a:gd name="connsiteX6" fmla="*/ 0 w 4108032"/>
              <a:gd name="connsiteY6" fmla="*/ 5197328 h 6378539"/>
              <a:gd name="connsiteX7" fmla="*/ 0 w 4108032"/>
              <a:gd name="connsiteY7" fmla="*/ 5039833 h 6378539"/>
              <a:gd name="connsiteX8" fmla="*/ 241649 w 4108032"/>
              <a:gd name="connsiteY8" fmla="*/ 4961086 h 6378539"/>
              <a:gd name="connsiteX9" fmla="*/ 483298 w 4108032"/>
              <a:gd name="connsiteY9" fmla="*/ 4961086 h 6378539"/>
              <a:gd name="connsiteX10" fmla="*/ 886046 w 4108032"/>
              <a:gd name="connsiteY10" fmla="*/ 4882338 h 6378539"/>
              <a:gd name="connsiteX11" fmla="*/ 1288794 w 4108032"/>
              <a:gd name="connsiteY11" fmla="*/ 4803591 h 6378539"/>
              <a:gd name="connsiteX12" fmla="*/ 1556218 w 4108032"/>
              <a:gd name="connsiteY12" fmla="*/ 4763386 h 6378539"/>
              <a:gd name="connsiteX13" fmla="*/ 1577483 w 4108032"/>
              <a:gd name="connsiteY13" fmla="*/ 4688958 h 6378539"/>
              <a:gd name="connsiteX14" fmla="*/ 1566851 w 4108032"/>
              <a:gd name="connsiteY14" fmla="*/ 4486940 h 6378539"/>
              <a:gd name="connsiteX15" fmla="*/ 1556218 w 4108032"/>
              <a:gd name="connsiteY15" fmla="*/ 4338084 h 6378539"/>
              <a:gd name="connsiteX16" fmla="*/ 1556218 w 4108032"/>
              <a:gd name="connsiteY16" fmla="*/ 4210493 h 6378539"/>
              <a:gd name="connsiteX17" fmla="*/ 1588116 w 4108032"/>
              <a:gd name="connsiteY17" fmla="*/ 4019107 h 6378539"/>
              <a:gd name="connsiteX18" fmla="*/ 1790134 w 4108032"/>
              <a:gd name="connsiteY18" fmla="*/ 3806456 h 6378539"/>
              <a:gd name="connsiteX19" fmla="*/ 1864562 w 4108032"/>
              <a:gd name="connsiteY19" fmla="*/ 3700131 h 6378539"/>
              <a:gd name="connsiteX20" fmla="*/ 1981521 w 4108032"/>
              <a:gd name="connsiteY20" fmla="*/ 3593805 h 6378539"/>
              <a:gd name="connsiteX21" fmla="*/ 2098479 w 4108032"/>
              <a:gd name="connsiteY21" fmla="*/ 3572540 h 6378539"/>
              <a:gd name="connsiteX22" fmla="*/ 2247334 w 4108032"/>
              <a:gd name="connsiteY22" fmla="*/ 3540642 h 6378539"/>
              <a:gd name="connsiteX23" fmla="*/ 2353146 w 4108032"/>
              <a:gd name="connsiteY23" fmla="*/ 3481135 h 6378539"/>
              <a:gd name="connsiteX24" fmla="*/ 2569170 w 4108032"/>
              <a:gd name="connsiteY24" fmla="*/ 3409127 h 6378539"/>
              <a:gd name="connsiteX25" fmla="*/ 2713186 w 4108032"/>
              <a:gd name="connsiteY25" fmla="*/ 3265111 h 6378539"/>
              <a:gd name="connsiteX26" fmla="*/ 2821493 w 4108032"/>
              <a:gd name="connsiteY26" fmla="*/ 3147238 h 6378539"/>
              <a:gd name="connsiteX27" fmla="*/ 2874655 w 4108032"/>
              <a:gd name="connsiteY27" fmla="*/ 3083442 h 6378539"/>
              <a:gd name="connsiteX28" fmla="*/ 2991614 w 4108032"/>
              <a:gd name="connsiteY28" fmla="*/ 3040912 h 6378539"/>
              <a:gd name="connsiteX29" fmla="*/ 3066041 w 4108032"/>
              <a:gd name="connsiteY29" fmla="*/ 3051544 h 6378539"/>
              <a:gd name="connsiteX30" fmla="*/ 3225530 w 4108032"/>
              <a:gd name="connsiteY30" fmla="*/ 3083442 h 6378539"/>
              <a:gd name="connsiteX31" fmla="*/ 3353121 w 4108032"/>
              <a:gd name="connsiteY31" fmla="*/ 3083442 h 6378539"/>
              <a:gd name="connsiteX32" fmla="*/ 3448814 w 4108032"/>
              <a:gd name="connsiteY32" fmla="*/ 3051544 h 6378539"/>
              <a:gd name="connsiteX33" fmla="*/ 3491344 w 4108032"/>
              <a:gd name="connsiteY33" fmla="*/ 2998382 h 6378539"/>
              <a:gd name="connsiteX34" fmla="*/ 3491344 w 4108032"/>
              <a:gd name="connsiteY34" fmla="*/ 2998382 h 6378539"/>
              <a:gd name="connsiteX35" fmla="*/ 3505274 w 4108032"/>
              <a:gd name="connsiteY35" fmla="*/ 2905071 h 6378539"/>
              <a:gd name="connsiteX36" fmla="*/ 3427548 w 4108032"/>
              <a:gd name="connsiteY36" fmla="*/ 2796363 h 6378539"/>
              <a:gd name="connsiteX37" fmla="*/ 3353121 w 4108032"/>
              <a:gd name="connsiteY37" fmla="*/ 2647507 h 6378539"/>
              <a:gd name="connsiteX38" fmla="*/ 3289250 w 4108032"/>
              <a:gd name="connsiteY38" fmla="*/ 2617039 h 6378539"/>
              <a:gd name="connsiteX39" fmla="*/ 3204265 w 4108032"/>
              <a:gd name="connsiteY39" fmla="*/ 2679405 h 6378539"/>
              <a:gd name="connsiteX40" fmla="*/ 3129837 w 4108032"/>
              <a:gd name="connsiteY40" fmla="*/ 2690038 h 6378539"/>
              <a:gd name="connsiteX41" fmla="*/ 3023511 w 4108032"/>
              <a:gd name="connsiteY41" fmla="*/ 2668772 h 6378539"/>
              <a:gd name="connsiteX42" fmla="*/ 2938451 w 4108032"/>
              <a:gd name="connsiteY42" fmla="*/ 2647507 h 6378539"/>
              <a:gd name="connsiteX43" fmla="*/ 2938451 w 4108032"/>
              <a:gd name="connsiteY43" fmla="*/ 2647507 h 6378539"/>
              <a:gd name="connsiteX44" fmla="*/ 2927818 w 4108032"/>
              <a:gd name="connsiteY44" fmla="*/ 2498651 h 6378539"/>
              <a:gd name="connsiteX45" fmla="*/ 3012879 w 4108032"/>
              <a:gd name="connsiteY45" fmla="*/ 2445489 h 6378539"/>
              <a:gd name="connsiteX46" fmla="*/ 3087307 w 4108032"/>
              <a:gd name="connsiteY46" fmla="*/ 2402958 h 6378539"/>
              <a:gd name="connsiteX47" fmla="*/ 3361258 w 4108032"/>
              <a:gd name="connsiteY47" fmla="*/ 2256999 h 6378539"/>
              <a:gd name="connsiteX48" fmla="*/ 3433266 w 4108032"/>
              <a:gd name="connsiteY48" fmla="*/ 2184991 h 6378539"/>
              <a:gd name="connsiteX49" fmla="*/ 3361258 w 4108032"/>
              <a:gd name="connsiteY49" fmla="*/ 2112983 h 6378539"/>
              <a:gd name="connsiteX50" fmla="*/ 3289250 w 4108032"/>
              <a:gd name="connsiteY50" fmla="*/ 2112983 h 6378539"/>
              <a:gd name="connsiteX51" fmla="*/ 3289250 w 4108032"/>
              <a:gd name="connsiteY51" fmla="*/ 2040975 h 6378539"/>
              <a:gd name="connsiteX52" fmla="*/ 3512609 w 4108032"/>
              <a:gd name="connsiteY52" fmla="*/ 1967024 h 6378539"/>
              <a:gd name="connsiteX53" fmla="*/ 3757158 w 4108032"/>
              <a:gd name="connsiteY53" fmla="*/ 1839433 h 6378539"/>
              <a:gd name="connsiteX54" fmla="*/ 3895381 w 4108032"/>
              <a:gd name="connsiteY54" fmla="*/ 1701210 h 6378539"/>
              <a:gd name="connsiteX55" fmla="*/ 4012339 w 4108032"/>
              <a:gd name="connsiteY55" fmla="*/ 1520456 h 6378539"/>
              <a:gd name="connsiteX56" fmla="*/ 4086767 w 4108032"/>
              <a:gd name="connsiteY56" fmla="*/ 1382233 h 6378539"/>
              <a:gd name="connsiteX57" fmla="*/ 4108032 w 4108032"/>
              <a:gd name="connsiteY57" fmla="*/ 1222744 h 6378539"/>
              <a:gd name="connsiteX58" fmla="*/ 4022972 w 4108032"/>
              <a:gd name="connsiteY58" fmla="*/ 1031358 h 6378539"/>
              <a:gd name="connsiteX59" fmla="*/ 3852851 w 4108032"/>
              <a:gd name="connsiteY59" fmla="*/ 776177 h 6378539"/>
              <a:gd name="connsiteX60" fmla="*/ 3735893 w 4108032"/>
              <a:gd name="connsiteY60" fmla="*/ 552893 h 6378539"/>
              <a:gd name="connsiteX61" fmla="*/ 3618934 w 4108032"/>
              <a:gd name="connsiteY61" fmla="*/ 318977 h 6378539"/>
              <a:gd name="connsiteX62" fmla="*/ 3501976 w 4108032"/>
              <a:gd name="connsiteY62" fmla="*/ 116958 h 6378539"/>
              <a:gd name="connsiteX63" fmla="*/ 3427548 w 4108032"/>
              <a:gd name="connsiteY63" fmla="*/ 0 h 6378539"/>
              <a:gd name="connsiteX64" fmla="*/ 3361258 w 4108032"/>
              <a:gd name="connsiteY64" fmla="*/ 24751 h 6378539"/>
              <a:gd name="connsiteX65" fmla="*/ 3361258 w 4108032"/>
              <a:gd name="connsiteY65" fmla="*/ 96759 h 6378539"/>
              <a:gd name="connsiteX66" fmla="*/ 3512609 w 4108032"/>
              <a:gd name="connsiteY66" fmla="*/ 404038 h 6378539"/>
              <a:gd name="connsiteX0" fmla="*/ 1691543 w 4108032"/>
              <a:gd name="connsiteY0" fmla="*/ 4803591 h 6249689"/>
              <a:gd name="connsiteX1" fmla="*/ 563848 w 4108032"/>
              <a:gd name="connsiteY1" fmla="*/ 6142297 h 6249689"/>
              <a:gd name="connsiteX2" fmla="*/ 553693 w 4108032"/>
              <a:gd name="connsiteY2" fmla="*/ 6249689 h 6249689"/>
              <a:gd name="connsiteX3" fmla="*/ 483298 w 4108032"/>
              <a:gd name="connsiteY3" fmla="*/ 5906055 h 6249689"/>
              <a:gd name="connsiteX4" fmla="*/ 322199 w 4108032"/>
              <a:gd name="connsiteY4" fmla="*/ 5748560 h 6249689"/>
              <a:gd name="connsiteX5" fmla="*/ 80550 w 4108032"/>
              <a:gd name="connsiteY5" fmla="*/ 5433570 h 6249689"/>
              <a:gd name="connsiteX6" fmla="*/ 0 w 4108032"/>
              <a:gd name="connsiteY6" fmla="*/ 5197328 h 6249689"/>
              <a:gd name="connsiteX7" fmla="*/ 0 w 4108032"/>
              <a:gd name="connsiteY7" fmla="*/ 5039833 h 6249689"/>
              <a:gd name="connsiteX8" fmla="*/ 241649 w 4108032"/>
              <a:gd name="connsiteY8" fmla="*/ 4961086 h 6249689"/>
              <a:gd name="connsiteX9" fmla="*/ 483298 w 4108032"/>
              <a:gd name="connsiteY9" fmla="*/ 4961086 h 6249689"/>
              <a:gd name="connsiteX10" fmla="*/ 886046 w 4108032"/>
              <a:gd name="connsiteY10" fmla="*/ 4882338 h 6249689"/>
              <a:gd name="connsiteX11" fmla="*/ 1288794 w 4108032"/>
              <a:gd name="connsiteY11" fmla="*/ 4803591 h 6249689"/>
              <a:gd name="connsiteX12" fmla="*/ 1556218 w 4108032"/>
              <a:gd name="connsiteY12" fmla="*/ 4763386 h 6249689"/>
              <a:gd name="connsiteX13" fmla="*/ 1577483 w 4108032"/>
              <a:gd name="connsiteY13" fmla="*/ 4688958 h 6249689"/>
              <a:gd name="connsiteX14" fmla="*/ 1566851 w 4108032"/>
              <a:gd name="connsiteY14" fmla="*/ 4486940 h 6249689"/>
              <a:gd name="connsiteX15" fmla="*/ 1556218 w 4108032"/>
              <a:gd name="connsiteY15" fmla="*/ 4338084 h 6249689"/>
              <a:gd name="connsiteX16" fmla="*/ 1556218 w 4108032"/>
              <a:gd name="connsiteY16" fmla="*/ 4210493 h 6249689"/>
              <a:gd name="connsiteX17" fmla="*/ 1588116 w 4108032"/>
              <a:gd name="connsiteY17" fmla="*/ 4019107 h 6249689"/>
              <a:gd name="connsiteX18" fmla="*/ 1790134 w 4108032"/>
              <a:gd name="connsiteY18" fmla="*/ 3806456 h 6249689"/>
              <a:gd name="connsiteX19" fmla="*/ 1864562 w 4108032"/>
              <a:gd name="connsiteY19" fmla="*/ 3700131 h 6249689"/>
              <a:gd name="connsiteX20" fmla="*/ 1981521 w 4108032"/>
              <a:gd name="connsiteY20" fmla="*/ 3593805 h 6249689"/>
              <a:gd name="connsiteX21" fmla="*/ 2098479 w 4108032"/>
              <a:gd name="connsiteY21" fmla="*/ 3572540 h 6249689"/>
              <a:gd name="connsiteX22" fmla="*/ 2247334 w 4108032"/>
              <a:gd name="connsiteY22" fmla="*/ 3540642 h 6249689"/>
              <a:gd name="connsiteX23" fmla="*/ 2353146 w 4108032"/>
              <a:gd name="connsiteY23" fmla="*/ 3481135 h 6249689"/>
              <a:gd name="connsiteX24" fmla="*/ 2569170 w 4108032"/>
              <a:gd name="connsiteY24" fmla="*/ 3409127 h 6249689"/>
              <a:gd name="connsiteX25" fmla="*/ 2713186 w 4108032"/>
              <a:gd name="connsiteY25" fmla="*/ 3265111 h 6249689"/>
              <a:gd name="connsiteX26" fmla="*/ 2821493 w 4108032"/>
              <a:gd name="connsiteY26" fmla="*/ 3147238 h 6249689"/>
              <a:gd name="connsiteX27" fmla="*/ 2874655 w 4108032"/>
              <a:gd name="connsiteY27" fmla="*/ 3083442 h 6249689"/>
              <a:gd name="connsiteX28" fmla="*/ 2991614 w 4108032"/>
              <a:gd name="connsiteY28" fmla="*/ 3040912 h 6249689"/>
              <a:gd name="connsiteX29" fmla="*/ 3066041 w 4108032"/>
              <a:gd name="connsiteY29" fmla="*/ 3051544 h 6249689"/>
              <a:gd name="connsiteX30" fmla="*/ 3225530 w 4108032"/>
              <a:gd name="connsiteY30" fmla="*/ 3083442 h 6249689"/>
              <a:gd name="connsiteX31" fmla="*/ 3353121 w 4108032"/>
              <a:gd name="connsiteY31" fmla="*/ 3083442 h 6249689"/>
              <a:gd name="connsiteX32" fmla="*/ 3448814 w 4108032"/>
              <a:gd name="connsiteY32" fmla="*/ 3051544 h 6249689"/>
              <a:gd name="connsiteX33" fmla="*/ 3491344 w 4108032"/>
              <a:gd name="connsiteY33" fmla="*/ 2998382 h 6249689"/>
              <a:gd name="connsiteX34" fmla="*/ 3491344 w 4108032"/>
              <a:gd name="connsiteY34" fmla="*/ 2998382 h 6249689"/>
              <a:gd name="connsiteX35" fmla="*/ 3505274 w 4108032"/>
              <a:gd name="connsiteY35" fmla="*/ 2905071 h 6249689"/>
              <a:gd name="connsiteX36" fmla="*/ 3427548 w 4108032"/>
              <a:gd name="connsiteY36" fmla="*/ 2796363 h 6249689"/>
              <a:gd name="connsiteX37" fmla="*/ 3353121 w 4108032"/>
              <a:gd name="connsiteY37" fmla="*/ 2647507 h 6249689"/>
              <a:gd name="connsiteX38" fmla="*/ 3289250 w 4108032"/>
              <a:gd name="connsiteY38" fmla="*/ 2617039 h 6249689"/>
              <a:gd name="connsiteX39" fmla="*/ 3204265 w 4108032"/>
              <a:gd name="connsiteY39" fmla="*/ 2679405 h 6249689"/>
              <a:gd name="connsiteX40" fmla="*/ 3129837 w 4108032"/>
              <a:gd name="connsiteY40" fmla="*/ 2690038 h 6249689"/>
              <a:gd name="connsiteX41" fmla="*/ 3023511 w 4108032"/>
              <a:gd name="connsiteY41" fmla="*/ 2668772 h 6249689"/>
              <a:gd name="connsiteX42" fmla="*/ 2938451 w 4108032"/>
              <a:gd name="connsiteY42" fmla="*/ 2647507 h 6249689"/>
              <a:gd name="connsiteX43" fmla="*/ 2938451 w 4108032"/>
              <a:gd name="connsiteY43" fmla="*/ 2647507 h 6249689"/>
              <a:gd name="connsiteX44" fmla="*/ 2927818 w 4108032"/>
              <a:gd name="connsiteY44" fmla="*/ 2498651 h 6249689"/>
              <a:gd name="connsiteX45" fmla="*/ 3012879 w 4108032"/>
              <a:gd name="connsiteY45" fmla="*/ 2445489 h 6249689"/>
              <a:gd name="connsiteX46" fmla="*/ 3087307 w 4108032"/>
              <a:gd name="connsiteY46" fmla="*/ 2402958 h 6249689"/>
              <a:gd name="connsiteX47" fmla="*/ 3361258 w 4108032"/>
              <a:gd name="connsiteY47" fmla="*/ 2256999 h 6249689"/>
              <a:gd name="connsiteX48" fmla="*/ 3433266 w 4108032"/>
              <a:gd name="connsiteY48" fmla="*/ 2184991 h 6249689"/>
              <a:gd name="connsiteX49" fmla="*/ 3361258 w 4108032"/>
              <a:gd name="connsiteY49" fmla="*/ 2112983 h 6249689"/>
              <a:gd name="connsiteX50" fmla="*/ 3289250 w 4108032"/>
              <a:gd name="connsiteY50" fmla="*/ 2112983 h 6249689"/>
              <a:gd name="connsiteX51" fmla="*/ 3289250 w 4108032"/>
              <a:gd name="connsiteY51" fmla="*/ 2040975 h 6249689"/>
              <a:gd name="connsiteX52" fmla="*/ 3512609 w 4108032"/>
              <a:gd name="connsiteY52" fmla="*/ 1967024 h 6249689"/>
              <a:gd name="connsiteX53" fmla="*/ 3757158 w 4108032"/>
              <a:gd name="connsiteY53" fmla="*/ 1839433 h 6249689"/>
              <a:gd name="connsiteX54" fmla="*/ 3895381 w 4108032"/>
              <a:gd name="connsiteY54" fmla="*/ 1701210 h 6249689"/>
              <a:gd name="connsiteX55" fmla="*/ 4012339 w 4108032"/>
              <a:gd name="connsiteY55" fmla="*/ 1520456 h 6249689"/>
              <a:gd name="connsiteX56" fmla="*/ 4086767 w 4108032"/>
              <a:gd name="connsiteY56" fmla="*/ 1382233 h 6249689"/>
              <a:gd name="connsiteX57" fmla="*/ 4108032 w 4108032"/>
              <a:gd name="connsiteY57" fmla="*/ 1222744 h 6249689"/>
              <a:gd name="connsiteX58" fmla="*/ 4022972 w 4108032"/>
              <a:gd name="connsiteY58" fmla="*/ 1031358 h 6249689"/>
              <a:gd name="connsiteX59" fmla="*/ 3852851 w 4108032"/>
              <a:gd name="connsiteY59" fmla="*/ 776177 h 6249689"/>
              <a:gd name="connsiteX60" fmla="*/ 3735893 w 4108032"/>
              <a:gd name="connsiteY60" fmla="*/ 552893 h 6249689"/>
              <a:gd name="connsiteX61" fmla="*/ 3618934 w 4108032"/>
              <a:gd name="connsiteY61" fmla="*/ 318977 h 6249689"/>
              <a:gd name="connsiteX62" fmla="*/ 3501976 w 4108032"/>
              <a:gd name="connsiteY62" fmla="*/ 116958 h 6249689"/>
              <a:gd name="connsiteX63" fmla="*/ 3427548 w 4108032"/>
              <a:gd name="connsiteY63" fmla="*/ 0 h 6249689"/>
              <a:gd name="connsiteX64" fmla="*/ 3361258 w 4108032"/>
              <a:gd name="connsiteY64" fmla="*/ 24751 h 6249689"/>
              <a:gd name="connsiteX65" fmla="*/ 3361258 w 4108032"/>
              <a:gd name="connsiteY65" fmla="*/ 96759 h 6249689"/>
              <a:gd name="connsiteX66" fmla="*/ 3512609 w 4108032"/>
              <a:gd name="connsiteY66" fmla="*/ 404038 h 6249689"/>
              <a:gd name="connsiteX0" fmla="*/ 1691543 w 4108032"/>
              <a:gd name="connsiteY0" fmla="*/ 4803591 h 6249689"/>
              <a:gd name="connsiteX1" fmla="*/ 1369344 w 4108032"/>
              <a:gd name="connsiteY1" fmla="*/ 5118582 h 6249689"/>
              <a:gd name="connsiteX2" fmla="*/ 563848 w 4108032"/>
              <a:gd name="connsiteY2" fmla="*/ 6142297 h 6249689"/>
              <a:gd name="connsiteX3" fmla="*/ 553693 w 4108032"/>
              <a:gd name="connsiteY3" fmla="*/ 6249689 h 6249689"/>
              <a:gd name="connsiteX4" fmla="*/ 483298 w 4108032"/>
              <a:gd name="connsiteY4" fmla="*/ 5906055 h 6249689"/>
              <a:gd name="connsiteX5" fmla="*/ 322199 w 4108032"/>
              <a:gd name="connsiteY5" fmla="*/ 5748560 h 6249689"/>
              <a:gd name="connsiteX6" fmla="*/ 80550 w 4108032"/>
              <a:gd name="connsiteY6" fmla="*/ 5433570 h 6249689"/>
              <a:gd name="connsiteX7" fmla="*/ 0 w 4108032"/>
              <a:gd name="connsiteY7" fmla="*/ 5197328 h 6249689"/>
              <a:gd name="connsiteX8" fmla="*/ 0 w 4108032"/>
              <a:gd name="connsiteY8" fmla="*/ 5039833 h 6249689"/>
              <a:gd name="connsiteX9" fmla="*/ 241649 w 4108032"/>
              <a:gd name="connsiteY9" fmla="*/ 4961086 h 6249689"/>
              <a:gd name="connsiteX10" fmla="*/ 483298 w 4108032"/>
              <a:gd name="connsiteY10" fmla="*/ 4961086 h 6249689"/>
              <a:gd name="connsiteX11" fmla="*/ 886046 w 4108032"/>
              <a:gd name="connsiteY11" fmla="*/ 4882338 h 6249689"/>
              <a:gd name="connsiteX12" fmla="*/ 1288794 w 4108032"/>
              <a:gd name="connsiteY12" fmla="*/ 4803591 h 6249689"/>
              <a:gd name="connsiteX13" fmla="*/ 1556218 w 4108032"/>
              <a:gd name="connsiteY13" fmla="*/ 4763386 h 6249689"/>
              <a:gd name="connsiteX14" fmla="*/ 1577483 w 4108032"/>
              <a:gd name="connsiteY14" fmla="*/ 4688958 h 6249689"/>
              <a:gd name="connsiteX15" fmla="*/ 1566851 w 4108032"/>
              <a:gd name="connsiteY15" fmla="*/ 4486940 h 6249689"/>
              <a:gd name="connsiteX16" fmla="*/ 1556218 w 4108032"/>
              <a:gd name="connsiteY16" fmla="*/ 4338084 h 6249689"/>
              <a:gd name="connsiteX17" fmla="*/ 1556218 w 4108032"/>
              <a:gd name="connsiteY17" fmla="*/ 4210493 h 6249689"/>
              <a:gd name="connsiteX18" fmla="*/ 1588116 w 4108032"/>
              <a:gd name="connsiteY18" fmla="*/ 4019107 h 6249689"/>
              <a:gd name="connsiteX19" fmla="*/ 1790134 w 4108032"/>
              <a:gd name="connsiteY19" fmla="*/ 3806456 h 6249689"/>
              <a:gd name="connsiteX20" fmla="*/ 1864562 w 4108032"/>
              <a:gd name="connsiteY20" fmla="*/ 3700131 h 6249689"/>
              <a:gd name="connsiteX21" fmla="*/ 1981521 w 4108032"/>
              <a:gd name="connsiteY21" fmla="*/ 3593805 h 6249689"/>
              <a:gd name="connsiteX22" fmla="*/ 2098479 w 4108032"/>
              <a:gd name="connsiteY22" fmla="*/ 3572540 h 6249689"/>
              <a:gd name="connsiteX23" fmla="*/ 2247334 w 4108032"/>
              <a:gd name="connsiteY23" fmla="*/ 3540642 h 6249689"/>
              <a:gd name="connsiteX24" fmla="*/ 2353146 w 4108032"/>
              <a:gd name="connsiteY24" fmla="*/ 3481135 h 6249689"/>
              <a:gd name="connsiteX25" fmla="*/ 2569170 w 4108032"/>
              <a:gd name="connsiteY25" fmla="*/ 3409127 h 6249689"/>
              <a:gd name="connsiteX26" fmla="*/ 2713186 w 4108032"/>
              <a:gd name="connsiteY26" fmla="*/ 3265111 h 6249689"/>
              <a:gd name="connsiteX27" fmla="*/ 2821493 w 4108032"/>
              <a:gd name="connsiteY27" fmla="*/ 3147238 h 6249689"/>
              <a:gd name="connsiteX28" fmla="*/ 2874655 w 4108032"/>
              <a:gd name="connsiteY28" fmla="*/ 3083442 h 6249689"/>
              <a:gd name="connsiteX29" fmla="*/ 2991614 w 4108032"/>
              <a:gd name="connsiteY29" fmla="*/ 3040912 h 6249689"/>
              <a:gd name="connsiteX30" fmla="*/ 3066041 w 4108032"/>
              <a:gd name="connsiteY30" fmla="*/ 3051544 h 6249689"/>
              <a:gd name="connsiteX31" fmla="*/ 3225530 w 4108032"/>
              <a:gd name="connsiteY31" fmla="*/ 3083442 h 6249689"/>
              <a:gd name="connsiteX32" fmla="*/ 3353121 w 4108032"/>
              <a:gd name="connsiteY32" fmla="*/ 3083442 h 6249689"/>
              <a:gd name="connsiteX33" fmla="*/ 3448814 w 4108032"/>
              <a:gd name="connsiteY33" fmla="*/ 3051544 h 6249689"/>
              <a:gd name="connsiteX34" fmla="*/ 3491344 w 4108032"/>
              <a:gd name="connsiteY34" fmla="*/ 2998382 h 6249689"/>
              <a:gd name="connsiteX35" fmla="*/ 3491344 w 4108032"/>
              <a:gd name="connsiteY35" fmla="*/ 2998382 h 6249689"/>
              <a:gd name="connsiteX36" fmla="*/ 3505274 w 4108032"/>
              <a:gd name="connsiteY36" fmla="*/ 2905071 h 6249689"/>
              <a:gd name="connsiteX37" fmla="*/ 3427548 w 4108032"/>
              <a:gd name="connsiteY37" fmla="*/ 2796363 h 6249689"/>
              <a:gd name="connsiteX38" fmla="*/ 3353121 w 4108032"/>
              <a:gd name="connsiteY38" fmla="*/ 2647507 h 6249689"/>
              <a:gd name="connsiteX39" fmla="*/ 3289250 w 4108032"/>
              <a:gd name="connsiteY39" fmla="*/ 2617039 h 6249689"/>
              <a:gd name="connsiteX40" fmla="*/ 3204265 w 4108032"/>
              <a:gd name="connsiteY40" fmla="*/ 2679405 h 6249689"/>
              <a:gd name="connsiteX41" fmla="*/ 3129837 w 4108032"/>
              <a:gd name="connsiteY41" fmla="*/ 2690038 h 6249689"/>
              <a:gd name="connsiteX42" fmla="*/ 3023511 w 4108032"/>
              <a:gd name="connsiteY42" fmla="*/ 2668772 h 6249689"/>
              <a:gd name="connsiteX43" fmla="*/ 2938451 w 4108032"/>
              <a:gd name="connsiteY43" fmla="*/ 2647507 h 6249689"/>
              <a:gd name="connsiteX44" fmla="*/ 2938451 w 4108032"/>
              <a:gd name="connsiteY44" fmla="*/ 2647507 h 6249689"/>
              <a:gd name="connsiteX45" fmla="*/ 2927818 w 4108032"/>
              <a:gd name="connsiteY45" fmla="*/ 2498651 h 6249689"/>
              <a:gd name="connsiteX46" fmla="*/ 3012879 w 4108032"/>
              <a:gd name="connsiteY46" fmla="*/ 2445489 h 6249689"/>
              <a:gd name="connsiteX47" fmla="*/ 3087307 w 4108032"/>
              <a:gd name="connsiteY47" fmla="*/ 2402958 h 6249689"/>
              <a:gd name="connsiteX48" fmla="*/ 3361258 w 4108032"/>
              <a:gd name="connsiteY48" fmla="*/ 2256999 h 6249689"/>
              <a:gd name="connsiteX49" fmla="*/ 3433266 w 4108032"/>
              <a:gd name="connsiteY49" fmla="*/ 2184991 h 6249689"/>
              <a:gd name="connsiteX50" fmla="*/ 3361258 w 4108032"/>
              <a:gd name="connsiteY50" fmla="*/ 2112983 h 6249689"/>
              <a:gd name="connsiteX51" fmla="*/ 3289250 w 4108032"/>
              <a:gd name="connsiteY51" fmla="*/ 2112983 h 6249689"/>
              <a:gd name="connsiteX52" fmla="*/ 3289250 w 4108032"/>
              <a:gd name="connsiteY52" fmla="*/ 2040975 h 6249689"/>
              <a:gd name="connsiteX53" fmla="*/ 3512609 w 4108032"/>
              <a:gd name="connsiteY53" fmla="*/ 1967024 h 6249689"/>
              <a:gd name="connsiteX54" fmla="*/ 3757158 w 4108032"/>
              <a:gd name="connsiteY54" fmla="*/ 1839433 h 6249689"/>
              <a:gd name="connsiteX55" fmla="*/ 3895381 w 4108032"/>
              <a:gd name="connsiteY55" fmla="*/ 1701210 h 6249689"/>
              <a:gd name="connsiteX56" fmla="*/ 4012339 w 4108032"/>
              <a:gd name="connsiteY56" fmla="*/ 1520456 h 6249689"/>
              <a:gd name="connsiteX57" fmla="*/ 4086767 w 4108032"/>
              <a:gd name="connsiteY57" fmla="*/ 1382233 h 6249689"/>
              <a:gd name="connsiteX58" fmla="*/ 4108032 w 4108032"/>
              <a:gd name="connsiteY58" fmla="*/ 1222744 h 6249689"/>
              <a:gd name="connsiteX59" fmla="*/ 4022972 w 4108032"/>
              <a:gd name="connsiteY59" fmla="*/ 1031358 h 6249689"/>
              <a:gd name="connsiteX60" fmla="*/ 3852851 w 4108032"/>
              <a:gd name="connsiteY60" fmla="*/ 776177 h 6249689"/>
              <a:gd name="connsiteX61" fmla="*/ 3735893 w 4108032"/>
              <a:gd name="connsiteY61" fmla="*/ 552893 h 6249689"/>
              <a:gd name="connsiteX62" fmla="*/ 3618934 w 4108032"/>
              <a:gd name="connsiteY62" fmla="*/ 318977 h 6249689"/>
              <a:gd name="connsiteX63" fmla="*/ 3501976 w 4108032"/>
              <a:gd name="connsiteY63" fmla="*/ 116958 h 6249689"/>
              <a:gd name="connsiteX64" fmla="*/ 3427548 w 4108032"/>
              <a:gd name="connsiteY64" fmla="*/ 0 h 6249689"/>
              <a:gd name="connsiteX65" fmla="*/ 3361258 w 4108032"/>
              <a:gd name="connsiteY65" fmla="*/ 24751 h 6249689"/>
              <a:gd name="connsiteX66" fmla="*/ 3361258 w 4108032"/>
              <a:gd name="connsiteY66" fmla="*/ 96759 h 6249689"/>
              <a:gd name="connsiteX67" fmla="*/ 3512609 w 4108032"/>
              <a:gd name="connsiteY67" fmla="*/ 404038 h 6249689"/>
              <a:gd name="connsiteX0" fmla="*/ 1691543 w 4108032"/>
              <a:gd name="connsiteY0" fmla="*/ 4803591 h 6249689"/>
              <a:gd name="connsiteX1" fmla="*/ 1369344 w 4108032"/>
              <a:gd name="connsiteY1" fmla="*/ 5118582 h 6249689"/>
              <a:gd name="connsiteX2" fmla="*/ 1208245 w 4108032"/>
              <a:gd name="connsiteY2" fmla="*/ 5276077 h 6249689"/>
              <a:gd name="connsiteX3" fmla="*/ 563848 w 4108032"/>
              <a:gd name="connsiteY3" fmla="*/ 6142297 h 6249689"/>
              <a:gd name="connsiteX4" fmla="*/ 553693 w 4108032"/>
              <a:gd name="connsiteY4" fmla="*/ 6249689 h 6249689"/>
              <a:gd name="connsiteX5" fmla="*/ 483298 w 4108032"/>
              <a:gd name="connsiteY5" fmla="*/ 5906055 h 6249689"/>
              <a:gd name="connsiteX6" fmla="*/ 322199 w 4108032"/>
              <a:gd name="connsiteY6" fmla="*/ 5748560 h 6249689"/>
              <a:gd name="connsiteX7" fmla="*/ 80550 w 4108032"/>
              <a:gd name="connsiteY7" fmla="*/ 5433570 h 6249689"/>
              <a:gd name="connsiteX8" fmla="*/ 0 w 4108032"/>
              <a:gd name="connsiteY8" fmla="*/ 5197328 h 6249689"/>
              <a:gd name="connsiteX9" fmla="*/ 0 w 4108032"/>
              <a:gd name="connsiteY9" fmla="*/ 5039833 h 6249689"/>
              <a:gd name="connsiteX10" fmla="*/ 241649 w 4108032"/>
              <a:gd name="connsiteY10" fmla="*/ 4961086 h 6249689"/>
              <a:gd name="connsiteX11" fmla="*/ 483298 w 4108032"/>
              <a:gd name="connsiteY11" fmla="*/ 4961086 h 6249689"/>
              <a:gd name="connsiteX12" fmla="*/ 886046 w 4108032"/>
              <a:gd name="connsiteY12" fmla="*/ 4882338 h 6249689"/>
              <a:gd name="connsiteX13" fmla="*/ 1288794 w 4108032"/>
              <a:gd name="connsiteY13" fmla="*/ 4803591 h 6249689"/>
              <a:gd name="connsiteX14" fmla="*/ 1556218 w 4108032"/>
              <a:gd name="connsiteY14" fmla="*/ 4763386 h 6249689"/>
              <a:gd name="connsiteX15" fmla="*/ 1577483 w 4108032"/>
              <a:gd name="connsiteY15" fmla="*/ 4688958 h 6249689"/>
              <a:gd name="connsiteX16" fmla="*/ 1566851 w 4108032"/>
              <a:gd name="connsiteY16" fmla="*/ 4486940 h 6249689"/>
              <a:gd name="connsiteX17" fmla="*/ 1556218 w 4108032"/>
              <a:gd name="connsiteY17" fmla="*/ 4338084 h 6249689"/>
              <a:gd name="connsiteX18" fmla="*/ 1556218 w 4108032"/>
              <a:gd name="connsiteY18" fmla="*/ 4210493 h 6249689"/>
              <a:gd name="connsiteX19" fmla="*/ 1588116 w 4108032"/>
              <a:gd name="connsiteY19" fmla="*/ 4019107 h 6249689"/>
              <a:gd name="connsiteX20" fmla="*/ 1790134 w 4108032"/>
              <a:gd name="connsiteY20" fmla="*/ 3806456 h 6249689"/>
              <a:gd name="connsiteX21" fmla="*/ 1864562 w 4108032"/>
              <a:gd name="connsiteY21" fmla="*/ 3700131 h 6249689"/>
              <a:gd name="connsiteX22" fmla="*/ 1981521 w 4108032"/>
              <a:gd name="connsiteY22" fmla="*/ 3593805 h 6249689"/>
              <a:gd name="connsiteX23" fmla="*/ 2098479 w 4108032"/>
              <a:gd name="connsiteY23" fmla="*/ 3572540 h 6249689"/>
              <a:gd name="connsiteX24" fmla="*/ 2247334 w 4108032"/>
              <a:gd name="connsiteY24" fmla="*/ 3540642 h 6249689"/>
              <a:gd name="connsiteX25" fmla="*/ 2353146 w 4108032"/>
              <a:gd name="connsiteY25" fmla="*/ 3481135 h 6249689"/>
              <a:gd name="connsiteX26" fmla="*/ 2569170 w 4108032"/>
              <a:gd name="connsiteY26" fmla="*/ 3409127 h 6249689"/>
              <a:gd name="connsiteX27" fmla="*/ 2713186 w 4108032"/>
              <a:gd name="connsiteY27" fmla="*/ 3265111 h 6249689"/>
              <a:gd name="connsiteX28" fmla="*/ 2821493 w 4108032"/>
              <a:gd name="connsiteY28" fmla="*/ 3147238 h 6249689"/>
              <a:gd name="connsiteX29" fmla="*/ 2874655 w 4108032"/>
              <a:gd name="connsiteY29" fmla="*/ 3083442 h 6249689"/>
              <a:gd name="connsiteX30" fmla="*/ 2991614 w 4108032"/>
              <a:gd name="connsiteY30" fmla="*/ 3040912 h 6249689"/>
              <a:gd name="connsiteX31" fmla="*/ 3066041 w 4108032"/>
              <a:gd name="connsiteY31" fmla="*/ 3051544 h 6249689"/>
              <a:gd name="connsiteX32" fmla="*/ 3225530 w 4108032"/>
              <a:gd name="connsiteY32" fmla="*/ 3083442 h 6249689"/>
              <a:gd name="connsiteX33" fmla="*/ 3353121 w 4108032"/>
              <a:gd name="connsiteY33" fmla="*/ 3083442 h 6249689"/>
              <a:gd name="connsiteX34" fmla="*/ 3448814 w 4108032"/>
              <a:gd name="connsiteY34" fmla="*/ 3051544 h 6249689"/>
              <a:gd name="connsiteX35" fmla="*/ 3491344 w 4108032"/>
              <a:gd name="connsiteY35" fmla="*/ 2998382 h 6249689"/>
              <a:gd name="connsiteX36" fmla="*/ 3491344 w 4108032"/>
              <a:gd name="connsiteY36" fmla="*/ 2998382 h 6249689"/>
              <a:gd name="connsiteX37" fmla="*/ 3505274 w 4108032"/>
              <a:gd name="connsiteY37" fmla="*/ 2905071 h 6249689"/>
              <a:gd name="connsiteX38" fmla="*/ 3427548 w 4108032"/>
              <a:gd name="connsiteY38" fmla="*/ 2796363 h 6249689"/>
              <a:gd name="connsiteX39" fmla="*/ 3353121 w 4108032"/>
              <a:gd name="connsiteY39" fmla="*/ 2647507 h 6249689"/>
              <a:gd name="connsiteX40" fmla="*/ 3289250 w 4108032"/>
              <a:gd name="connsiteY40" fmla="*/ 2617039 h 6249689"/>
              <a:gd name="connsiteX41" fmla="*/ 3204265 w 4108032"/>
              <a:gd name="connsiteY41" fmla="*/ 2679405 h 6249689"/>
              <a:gd name="connsiteX42" fmla="*/ 3129837 w 4108032"/>
              <a:gd name="connsiteY42" fmla="*/ 2690038 h 6249689"/>
              <a:gd name="connsiteX43" fmla="*/ 3023511 w 4108032"/>
              <a:gd name="connsiteY43" fmla="*/ 2668772 h 6249689"/>
              <a:gd name="connsiteX44" fmla="*/ 2938451 w 4108032"/>
              <a:gd name="connsiteY44" fmla="*/ 2647507 h 6249689"/>
              <a:gd name="connsiteX45" fmla="*/ 2938451 w 4108032"/>
              <a:gd name="connsiteY45" fmla="*/ 2647507 h 6249689"/>
              <a:gd name="connsiteX46" fmla="*/ 2927818 w 4108032"/>
              <a:gd name="connsiteY46" fmla="*/ 2498651 h 6249689"/>
              <a:gd name="connsiteX47" fmla="*/ 3012879 w 4108032"/>
              <a:gd name="connsiteY47" fmla="*/ 2445489 h 6249689"/>
              <a:gd name="connsiteX48" fmla="*/ 3087307 w 4108032"/>
              <a:gd name="connsiteY48" fmla="*/ 2402958 h 6249689"/>
              <a:gd name="connsiteX49" fmla="*/ 3361258 w 4108032"/>
              <a:gd name="connsiteY49" fmla="*/ 2256999 h 6249689"/>
              <a:gd name="connsiteX50" fmla="*/ 3433266 w 4108032"/>
              <a:gd name="connsiteY50" fmla="*/ 2184991 h 6249689"/>
              <a:gd name="connsiteX51" fmla="*/ 3361258 w 4108032"/>
              <a:gd name="connsiteY51" fmla="*/ 2112983 h 6249689"/>
              <a:gd name="connsiteX52" fmla="*/ 3289250 w 4108032"/>
              <a:gd name="connsiteY52" fmla="*/ 2112983 h 6249689"/>
              <a:gd name="connsiteX53" fmla="*/ 3289250 w 4108032"/>
              <a:gd name="connsiteY53" fmla="*/ 2040975 h 6249689"/>
              <a:gd name="connsiteX54" fmla="*/ 3512609 w 4108032"/>
              <a:gd name="connsiteY54" fmla="*/ 1967024 h 6249689"/>
              <a:gd name="connsiteX55" fmla="*/ 3757158 w 4108032"/>
              <a:gd name="connsiteY55" fmla="*/ 1839433 h 6249689"/>
              <a:gd name="connsiteX56" fmla="*/ 3895381 w 4108032"/>
              <a:gd name="connsiteY56" fmla="*/ 1701210 h 6249689"/>
              <a:gd name="connsiteX57" fmla="*/ 4012339 w 4108032"/>
              <a:gd name="connsiteY57" fmla="*/ 1520456 h 6249689"/>
              <a:gd name="connsiteX58" fmla="*/ 4086767 w 4108032"/>
              <a:gd name="connsiteY58" fmla="*/ 1382233 h 6249689"/>
              <a:gd name="connsiteX59" fmla="*/ 4108032 w 4108032"/>
              <a:gd name="connsiteY59" fmla="*/ 1222744 h 6249689"/>
              <a:gd name="connsiteX60" fmla="*/ 4022972 w 4108032"/>
              <a:gd name="connsiteY60" fmla="*/ 1031358 h 6249689"/>
              <a:gd name="connsiteX61" fmla="*/ 3852851 w 4108032"/>
              <a:gd name="connsiteY61" fmla="*/ 776177 h 6249689"/>
              <a:gd name="connsiteX62" fmla="*/ 3735893 w 4108032"/>
              <a:gd name="connsiteY62" fmla="*/ 552893 h 6249689"/>
              <a:gd name="connsiteX63" fmla="*/ 3618934 w 4108032"/>
              <a:gd name="connsiteY63" fmla="*/ 318977 h 6249689"/>
              <a:gd name="connsiteX64" fmla="*/ 3501976 w 4108032"/>
              <a:gd name="connsiteY64" fmla="*/ 116958 h 6249689"/>
              <a:gd name="connsiteX65" fmla="*/ 3427548 w 4108032"/>
              <a:gd name="connsiteY65" fmla="*/ 0 h 6249689"/>
              <a:gd name="connsiteX66" fmla="*/ 3361258 w 4108032"/>
              <a:gd name="connsiteY66" fmla="*/ 24751 h 6249689"/>
              <a:gd name="connsiteX67" fmla="*/ 3361258 w 4108032"/>
              <a:gd name="connsiteY67" fmla="*/ 96759 h 6249689"/>
              <a:gd name="connsiteX68" fmla="*/ 3512609 w 4108032"/>
              <a:gd name="connsiteY68" fmla="*/ 404038 h 6249689"/>
              <a:gd name="connsiteX0" fmla="*/ 1691543 w 4108032"/>
              <a:gd name="connsiteY0" fmla="*/ 4803591 h 6249689"/>
              <a:gd name="connsiteX1" fmla="*/ 1369344 w 4108032"/>
              <a:gd name="connsiteY1" fmla="*/ 5118582 h 6249689"/>
              <a:gd name="connsiteX2" fmla="*/ 1208245 w 4108032"/>
              <a:gd name="connsiteY2" fmla="*/ 5276077 h 6249689"/>
              <a:gd name="connsiteX3" fmla="*/ 1113374 w 4108032"/>
              <a:gd name="connsiteY3" fmla="*/ 5428950 h 6249689"/>
              <a:gd name="connsiteX4" fmla="*/ 563848 w 4108032"/>
              <a:gd name="connsiteY4" fmla="*/ 6142297 h 6249689"/>
              <a:gd name="connsiteX5" fmla="*/ 553693 w 4108032"/>
              <a:gd name="connsiteY5" fmla="*/ 6249689 h 6249689"/>
              <a:gd name="connsiteX6" fmla="*/ 483298 w 4108032"/>
              <a:gd name="connsiteY6" fmla="*/ 5906055 h 6249689"/>
              <a:gd name="connsiteX7" fmla="*/ 322199 w 4108032"/>
              <a:gd name="connsiteY7" fmla="*/ 5748560 h 6249689"/>
              <a:gd name="connsiteX8" fmla="*/ 80550 w 4108032"/>
              <a:gd name="connsiteY8" fmla="*/ 5433570 h 6249689"/>
              <a:gd name="connsiteX9" fmla="*/ 0 w 4108032"/>
              <a:gd name="connsiteY9" fmla="*/ 5197328 h 6249689"/>
              <a:gd name="connsiteX10" fmla="*/ 0 w 4108032"/>
              <a:gd name="connsiteY10" fmla="*/ 5039833 h 6249689"/>
              <a:gd name="connsiteX11" fmla="*/ 241649 w 4108032"/>
              <a:gd name="connsiteY11" fmla="*/ 4961086 h 6249689"/>
              <a:gd name="connsiteX12" fmla="*/ 483298 w 4108032"/>
              <a:gd name="connsiteY12" fmla="*/ 4961086 h 6249689"/>
              <a:gd name="connsiteX13" fmla="*/ 886046 w 4108032"/>
              <a:gd name="connsiteY13" fmla="*/ 4882338 h 6249689"/>
              <a:gd name="connsiteX14" fmla="*/ 1288794 w 4108032"/>
              <a:gd name="connsiteY14" fmla="*/ 4803591 h 6249689"/>
              <a:gd name="connsiteX15" fmla="*/ 1556218 w 4108032"/>
              <a:gd name="connsiteY15" fmla="*/ 4763386 h 6249689"/>
              <a:gd name="connsiteX16" fmla="*/ 1577483 w 4108032"/>
              <a:gd name="connsiteY16" fmla="*/ 4688958 h 6249689"/>
              <a:gd name="connsiteX17" fmla="*/ 1566851 w 4108032"/>
              <a:gd name="connsiteY17" fmla="*/ 4486940 h 6249689"/>
              <a:gd name="connsiteX18" fmla="*/ 1556218 w 4108032"/>
              <a:gd name="connsiteY18" fmla="*/ 4338084 h 6249689"/>
              <a:gd name="connsiteX19" fmla="*/ 1556218 w 4108032"/>
              <a:gd name="connsiteY19" fmla="*/ 4210493 h 6249689"/>
              <a:gd name="connsiteX20" fmla="*/ 1588116 w 4108032"/>
              <a:gd name="connsiteY20" fmla="*/ 4019107 h 6249689"/>
              <a:gd name="connsiteX21" fmla="*/ 1790134 w 4108032"/>
              <a:gd name="connsiteY21" fmla="*/ 3806456 h 6249689"/>
              <a:gd name="connsiteX22" fmla="*/ 1864562 w 4108032"/>
              <a:gd name="connsiteY22" fmla="*/ 3700131 h 6249689"/>
              <a:gd name="connsiteX23" fmla="*/ 1981521 w 4108032"/>
              <a:gd name="connsiteY23" fmla="*/ 3593805 h 6249689"/>
              <a:gd name="connsiteX24" fmla="*/ 2098479 w 4108032"/>
              <a:gd name="connsiteY24" fmla="*/ 3572540 h 6249689"/>
              <a:gd name="connsiteX25" fmla="*/ 2247334 w 4108032"/>
              <a:gd name="connsiteY25" fmla="*/ 3540642 h 6249689"/>
              <a:gd name="connsiteX26" fmla="*/ 2353146 w 4108032"/>
              <a:gd name="connsiteY26" fmla="*/ 3481135 h 6249689"/>
              <a:gd name="connsiteX27" fmla="*/ 2569170 w 4108032"/>
              <a:gd name="connsiteY27" fmla="*/ 3409127 h 6249689"/>
              <a:gd name="connsiteX28" fmla="*/ 2713186 w 4108032"/>
              <a:gd name="connsiteY28" fmla="*/ 3265111 h 6249689"/>
              <a:gd name="connsiteX29" fmla="*/ 2821493 w 4108032"/>
              <a:gd name="connsiteY29" fmla="*/ 3147238 h 6249689"/>
              <a:gd name="connsiteX30" fmla="*/ 2874655 w 4108032"/>
              <a:gd name="connsiteY30" fmla="*/ 3083442 h 6249689"/>
              <a:gd name="connsiteX31" fmla="*/ 2991614 w 4108032"/>
              <a:gd name="connsiteY31" fmla="*/ 3040912 h 6249689"/>
              <a:gd name="connsiteX32" fmla="*/ 3066041 w 4108032"/>
              <a:gd name="connsiteY32" fmla="*/ 3051544 h 6249689"/>
              <a:gd name="connsiteX33" fmla="*/ 3225530 w 4108032"/>
              <a:gd name="connsiteY33" fmla="*/ 3083442 h 6249689"/>
              <a:gd name="connsiteX34" fmla="*/ 3353121 w 4108032"/>
              <a:gd name="connsiteY34" fmla="*/ 3083442 h 6249689"/>
              <a:gd name="connsiteX35" fmla="*/ 3448814 w 4108032"/>
              <a:gd name="connsiteY35" fmla="*/ 3051544 h 6249689"/>
              <a:gd name="connsiteX36" fmla="*/ 3491344 w 4108032"/>
              <a:gd name="connsiteY36" fmla="*/ 2998382 h 6249689"/>
              <a:gd name="connsiteX37" fmla="*/ 3491344 w 4108032"/>
              <a:gd name="connsiteY37" fmla="*/ 2998382 h 6249689"/>
              <a:gd name="connsiteX38" fmla="*/ 3505274 w 4108032"/>
              <a:gd name="connsiteY38" fmla="*/ 2905071 h 6249689"/>
              <a:gd name="connsiteX39" fmla="*/ 3427548 w 4108032"/>
              <a:gd name="connsiteY39" fmla="*/ 2796363 h 6249689"/>
              <a:gd name="connsiteX40" fmla="*/ 3353121 w 4108032"/>
              <a:gd name="connsiteY40" fmla="*/ 2647507 h 6249689"/>
              <a:gd name="connsiteX41" fmla="*/ 3289250 w 4108032"/>
              <a:gd name="connsiteY41" fmla="*/ 2617039 h 6249689"/>
              <a:gd name="connsiteX42" fmla="*/ 3204265 w 4108032"/>
              <a:gd name="connsiteY42" fmla="*/ 2679405 h 6249689"/>
              <a:gd name="connsiteX43" fmla="*/ 3129837 w 4108032"/>
              <a:gd name="connsiteY43" fmla="*/ 2690038 h 6249689"/>
              <a:gd name="connsiteX44" fmla="*/ 3023511 w 4108032"/>
              <a:gd name="connsiteY44" fmla="*/ 2668772 h 6249689"/>
              <a:gd name="connsiteX45" fmla="*/ 2938451 w 4108032"/>
              <a:gd name="connsiteY45" fmla="*/ 2647507 h 6249689"/>
              <a:gd name="connsiteX46" fmla="*/ 2938451 w 4108032"/>
              <a:gd name="connsiteY46" fmla="*/ 2647507 h 6249689"/>
              <a:gd name="connsiteX47" fmla="*/ 2927818 w 4108032"/>
              <a:gd name="connsiteY47" fmla="*/ 2498651 h 6249689"/>
              <a:gd name="connsiteX48" fmla="*/ 3012879 w 4108032"/>
              <a:gd name="connsiteY48" fmla="*/ 2445489 h 6249689"/>
              <a:gd name="connsiteX49" fmla="*/ 3087307 w 4108032"/>
              <a:gd name="connsiteY49" fmla="*/ 2402958 h 6249689"/>
              <a:gd name="connsiteX50" fmla="*/ 3361258 w 4108032"/>
              <a:gd name="connsiteY50" fmla="*/ 2256999 h 6249689"/>
              <a:gd name="connsiteX51" fmla="*/ 3433266 w 4108032"/>
              <a:gd name="connsiteY51" fmla="*/ 2184991 h 6249689"/>
              <a:gd name="connsiteX52" fmla="*/ 3361258 w 4108032"/>
              <a:gd name="connsiteY52" fmla="*/ 2112983 h 6249689"/>
              <a:gd name="connsiteX53" fmla="*/ 3289250 w 4108032"/>
              <a:gd name="connsiteY53" fmla="*/ 2112983 h 6249689"/>
              <a:gd name="connsiteX54" fmla="*/ 3289250 w 4108032"/>
              <a:gd name="connsiteY54" fmla="*/ 2040975 h 6249689"/>
              <a:gd name="connsiteX55" fmla="*/ 3512609 w 4108032"/>
              <a:gd name="connsiteY55" fmla="*/ 1967024 h 6249689"/>
              <a:gd name="connsiteX56" fmla="*/ 3757158 w 4108032"/>
              <a:gd name="connsiteY56" fmla="*/ 1839433 h 6249689"/>
              <a:gd name="connsiteX57" fmla="*/ 3895381 w 4108032"/>
              <a:gd name="connsiteY57" fmla="*/ 1701210 h 6249689"/>
              <a:gd name="connsiteX58" fmla="*/ 4012339 w 4108032"/>
              <a:gd name="connsiteY58" fmla="*/ 1520456 h 6249689"/>
              <a:gd name="connsiteX59" fmla="*/ 4086767 w 4108032"/>
              <a:gd name="connsiteY59" fmla="*/ 1382233 h 6249689"/>
              <a:gd name="connsiteX60" fmla="*/ 4108032 w 4108032"/>
              <a:gd name="connsiteY60" fmla="*/ 1222744 h 6249689"/>
              <a:gd name="connsiteX61" fmla="*/ 4022972 w 4108032"/>
              <a:gd name="connsiteY61" fmla="*/ 1031358 h 6249689"/>
              <a:gd name="connsiteX62" fmla="*/ 3852851 w 4108032"/>
              <a:gd name="connsiteY62" fmla="*/ 776177 h 6249689"/>
              <a:gd name="connsiteX63" fmla="*/ 3735893 w 4108032"/>
              <a:gd name="connsiteY63" fmla="*/ 552893 h 6249689"/>
              <a:gd name="connsiteX64" fmla="*/ 3618934 w 4108032"/>
              <a:gd name="connsiteY64" fmla="*/ 318977 h 6249689"/>
              <a:gd name="connsiteX65" fmla="*/ 3501976 w 4108032"/>
              <a:gd name="connsiteY65" fmla="*/ 116958 h 6249689"/>
              <a:gd name="connsiteX66" fmla="*/ 3427548 w 4108032"/>
              <a:gd name="connsiteY66" fmla="*/ 0 h 6249689"/>
              <a:gd name="connsiteX67" fmla="*/ 3361258 w 4108032"/>
              <a:gd name="connsiteY67" fmla="*/ 24751 h 6249689"/>
              <a:gd name="connsiteX68" fmla="*/ 3361258 w 4108032"/>
              <a:gd name="connsiteY68" fmla="*/ 96759 h 6249689"/>
              <a:gd name="connsiteX69" fmla="*/ 3512609 w 4108032"/>
              <a:gd name="connsiteY69" fmla="*/ 404038 h 6249689"/>
              <a:gd name="connsiteX0" fmla="*/ 1691543 w 4108032"/>
              <a:gd name="connsiteY0" fmla="*/ 4803591 h 6249689"/>
              <a:gd name="connsiteX1" fmla="*/ 1369344 w 4108032"/>
              <a:gd name="connsiteY1" fmla="*/ 5039835 h 6249689"/>
              <a:gd name="connsiteX2" fmla="*/ 1208245 w 4108032"/>
              <a:gd name="connsiteY2" fmla="*/ 5276077 h 6249689"/>
              <a:gd name="connsiteX3" fmla="*/ 1113374 w 4108032"/>
              <a:gd name="connsiteY3" fmla="*/ 5428950 h 6249689"/>
              <a:gd name="connsiteX4" fmla="*/ 563848 w 4108032"/>
              <a:gd name="connsiteY4" fmla="*/ 6142297 h 6249689"/>
              <a:gd name="connsiteX5" fmla="*/ 553693 w 4108032"/>
              <a:gd name="connsiteY5" fmla="*/ 6249689 h 6249689"/>
              <a:gd name="connsiteX6" fmla="*/ 483298 w 4108032"/>
              <a:gd name="connsiteY6" fmla="*/ 5906055 h 6249689"/>
              <a:gd name="connsiteX7" fmla="*/ 322199 w 4108032"/>
              <a:gd name="connsiteY7" fmla="*/ 5748560 h 6249689"/>
              <a:gd name="connsiteX8" fmla="*/ 80550 w 4108032"/>
              <a:gd name="connsiteY8" fmla="*/ 5433570 h 6249689"/>
              <a:gd name="connsiteX9" fmla="*/ 0 w 4108032"/>
              <a:gd name="connsiteY9" fmla="*/ 5197328 h 6249689"/>
              <a:gd name="connsiteX10" fmla="*/ 0 w 4108032"/>
              <a:gd name="connsiteY10" fmla="*/ 5039833 h 6249689"/>
              <a:gd name="connsiteX11" fmla="*/ 241649 w 4108032"/>
              <a:gd name="connsiteY11" fmla="*/ 4961086 h 6249689"/>
              <a:gd name="connsiteX12" fmla="*/ 483298 w 4108032"/>
              <a:gd name="connsiteY12" fmla="*/ 4961086 h 6249689"/>
              <a:gd name="connsiteX13" fmla="*/ 886046 w 4108032"/>
              <a:gd name="connsiteY13" fmla="*/ 4882338 h 6249689"/>
              <a:gd name="connsiteX14" fmla="*/ 1288794 w 4108032"/>
              <a:gd name="connsiteY14" fmla="*/ 4803591 h 6249689"/>
              <a:gd name="connsiteX15" fmla="*/ 1556218 w 4108032"/>
              <a:gd name="connsiteY15" fmla="*/ 4763386 h 6249689"/>
              <a:gd name="connsiteX16" fmla="*/ 1577483 w 4108032"/>
              <a:gd name="connsiteY16" fmla="*/ 4688958 h 6249689"/>
              <a:gd name="connsiteX17" fmla="*/ 1566851 w 4108032"/>
              <a:gd name="connsiteY17" fmla="*/ 4486940 h 6249689"/>
              <a:gd name="connsiteX18" fmla="*/ 1556218 w 4108032"/>
              <a:gd name="connsiteY18" fmla="*/ 4338084 h 6249689"/>
              <a:gd name="connsiteX19" fmla="*/ 1556218 w 4108032"/>
              <a:gd name="connsiteY19" fmla="*/ 4210493 h 6249689"/>
              <a:gd name="connsiteX20" fmla="*/ 1588116 w 4108032"/>
              <a:gd name="connsiteY20" fmla="*/ 4019107 h 6249689"/>
              <a:gd name="connsiteX21" fmla="*/ 1790134 w 4108032"/>
              <a:gd name="connsiteY21" fmla="*/ 3806456 h 6249689"/>
              <a:gd name="connsiteX22" fmla="*/ 1864562 w 4108032"/>
              <a:gd name="connsiteY22" fmla="*/ 3700131 h 6249689"/>
              <a:gd name="connsiteX23" fmla="*/ 1981521 w 4108032"/>
              <a:gd name="connsiteY23" fmla="*/ 3593805 h 6249689"/>
              <a:gd name="connsiteX24" fmla="*/ 2098479 w 4108032"/>
              <a:gd name="connsiteY24" fmla="*/ 3572540 h 6249689"/>
              <a:gd name="connsiteX25" fmla="*/ 2247334 w 4108032"/>
              <a:gd name="connsiteY25" fmla="*/ 3540642 h 6249689"/>
              <a:gd name="connsiteX26" fmla="*/ 2353146 w 4108032"/>
              <a:gd name="connsiteY26" fmla="*/ 3481135 h 6249689"/>
              <a:gd name="connsiteX27" fmla="*/ 2569170 w 4108032"/>
              <a:gd name="connsiteY27" fmla="*/ 3409127 h 6249689"/>
              <a:gd name="connsiteX28" fmla="*/ 2713186 w 4108032"/>
              <a:gd name="connsiteY28" fmla="*/ 3265111 h 6249689"/>
              <a:gd name="connsiteX29" fmla="*/ 2821493 w 4108032"/>
              <a:gd name="connsiteY29" fmla="*/ 3147238 h 6249689"/>
              <a:gd name="connsiteX30" fmla="*/ 2874655 w 4108032"/>
              <a:gd name="connsiteY30" fmla="*/ 3083442 h 6249689"/>
              <a:gd name="connsiteX31" fmla="*/ 2991614 w 4108032"/>
              <a:gd name="connsiteY31" fmla="*/ 3040912 h 6249689"/>
              <a:gd name="connsiteX32" fmla="*/ 3066041 w 4108032"/>
              <a:gd name="connsiteY32" fmla="*/ 3051544 h 6249689"/>
              <a:gd name="connsiteX33" fmla="*/ 3225530 w 4108032"/>
              <a:gd name="connsiteY33" fmla="*/ 3083442 h 6249689"/>
              <a:gd name="connsiteX34" fmla="*/ 3353121 w 4108032"/>
              <a:gd name="connsiteY34" fmla="*/ 3083442 h 6249689"/>
              <a:gd name="connsiteX35" fmla="*/ 3448814 w 4108032"/>
              <a:gd name="connsiteY35" fmla="*/ 3051544 h 6249689"/>
              <a:gd name="connsiteX36" fmla="*/ 3491344 w 4108032"/>
              <a:gd name="connsiteY36" fmla="*/ 2998382 h 6249689"/>
              <a:gd name="connsiteX37" fmla="*/ 3491344 w 4108032"/>
              <a:gd name="connsiteY37" fmla="*/ 2998382 h 6249689"/>
              <a:gd name="connsiteX38" fmla="*/ 3505274 w 4108032"/>
              <a:gd name="connsiteY38" fmla="*/ 2905071 h 6249689"/>
              <a:gd name="connsiteX39" fmla="*/ 3427548 w 4108032"/>
              <a:gd name="connsiteY39" fmla="*/ 2796363 h 6249689"/>
              <a:gd name="connsiteX40" fmla="*/ 3353121 w 4108032"/>
              <a:gd name="connsiteY40" fmla="*/ 2647507 h 6249689"/>
              <a:gd name="connsiteX41" fmla="*/ 3289250 w 4108032"/>
              <a:gd name="connsiteY41" fmla="*/ 2617039 h 6249689"/>
              <a:gd name="connsiteX42" fmla="*/ 3204265 w 4108032"/>
              <a:gd name="connsiteY42" fmla="*/ 2679405 h 6249689"/>
              <a:gd name="connsiteX43" fmla="*/ 3129837 w 4108032"/>
              <a:gd name="connsiteY43" fmla="*/ 2690038 h 6249689"/>
              <a:gd name="connsiteX44" fmla="*/ 3023511 w 4108032"/>
              <a:gd name="connsiteY44" fmla="*/ 2668772 h 6249689"/>
              <a:gd name="connsiteX45" fmla="*/ 2938451 w 4108032"/>
              <a:gd name="connsiteY45" fmla="*/ 2647507 h 6249689"/>
              <a:gd name="connsiteX46" fmla="*/ 2938451 w 4108032"/>
              <a:gd name="connsiteY46" fmla="*/ 2647507 h 6249689"/>
              <a:gd name="connsiteX47" fmla="*/ 2927818 w 4108032"/>
              <a:gd name="connsiteY47" fmla="*/ 2498651 h 6249689"/>
              <a:gd name="connsiteX48" fmla="*/ 3012879 w 4108032"/>
              <a:gd name="connsiteY48" fmla="*/ 2445489 h 6249689"/>
              <a:gd name="connsiteX49" fmla="*/ 3087307 w 4108032"/>
              <a:gd name="connsiteY49" fmla="*/ 2402958 h 6249689"/>
              <a:gd name="connsiteX50" fmla="*/ 3361258 w 4108032"/>
              <a:gd name="connsiteY50" fmla="*/ 2256999 h 6249689"/>
              <a:gd name="connsiteX51" fmla="*/ 3433266 w 4108032"/>
              <a:gd name="connsiteY51" fmla="*/ 2184991 h 6249689"/>
              <a:gd name="connsiteX52" fmla="*/ 3361258 w 4108032"/>
              <a:gd name="connsiteY52" fmla="*/ 2112983 h 6249689"/>
              <a:gd name="connsiteX53" fmla="*/ 3289250 w 4108032"/>
              <a:gd name="connsiteY53" fmla="*/ 2112983 h 6249689"/>
              <a:gd name="connsiteX54" fmla="*/ 3289250 w 4108032"/>
              <a:gd name="connsiteY54" fmla="*/ 2040975 h 6249689"/>
              <a:gd name="connsiteX55" fmla="*/ 3512609 w 4108032"/>
              <a:gd name="connsiteY55" fmla="*/ 1967024 h 6249689"/>
              <a:gd name="connsiteX56" fmla="*/ 3757158 w 4108032"/>
              <a:gd name="connsiteY56" fmla="*/ 1839433 h 6249689"/>
              <a:gd name="connsiteX57" fmla="*/ 3895381 w 4108032"/>
              <a:gd name="connsiteY57" fmla="*/ 1701210 h 6249689"/>
              <a:gd name="connsiteX58" fmla="*/ 4012339 w 4108032"/>
              <a:gd name="connsiteY58" fmla="*/ 1520456 h 6249689"/>
              <a:gd name="connsiteX59" fmla="*/ 4086767 w 4108032"/>
              <a:gd name="connsiteY59" fmla="*/ 1382233 h 6249689"/>
              <a:gd name="connsiteX60" fmla="*/ 4108032 w 4108032"/>
              <a:gd name="connsiteY60" fmla="*/ 1222744 h 6249689"/>
              <a:gd name="connsiteX61" fmla="*/ 4022972 w 4108032"/>
              <a:gd name="connsiteY61" fmla="*/ 1031358 h 6249689"/>
              <a:gd name="connsiteX62" fmla="*/ 3852851 w 4108032"/>
              <a:gd name="connsiteY62" fmla="*/ 776177 h 6249689"/>
              <a:gd name="connsiteX63" fmla="*/ 3735893 w 4108032"/>
              <a:gd name="connsiteY63" fmla="*/ 552893 h 6249689"/>
              <a:gd name="connsiteX64" fmla="*/ 3618934 w 4108032"/>
              <a:gd name="connsiteY64" fmla="*/ 318977 h 6249689"/>
              <a:gd name="connsiteX65" fmla="*/ 3501976 w 4108032"/>
              <a:gd name="connsiteY65" fmla="*/ 116958 h 6249689"/>
              <a:gd name="connsiteX66" fmla="*/ 3427548 w 4108032"/>
              <a:gd name="connsiteY66" fmla="*/ 0 h 6249689"/>
              <a:gd name="connsiteX67" fmla="*/ 3361258 w 4108032"/>
              <a:gd name="connsiteY67" fmla="*/ 24751 h 6249689"/>
              <a:gd name="connsiteX68" fmla="*/ 3361258 w 4108032"/>
              <a:gd name="connsiteY68" fmla="*/ 96759 h 6249689"/>
              <a:gd name="connsiteX69" fmla="*/ 3512609 w 4108032"/>
              <a:gd name="connsiteY69" fmla="*/ 404038 h 6249689"/>
              <a:gd name="connsiteX0" fmla="*/ 1691543 w 4108032"/>
              <a:gd name="connsiteY0" fmla="*/ 4803591 h 6249689"/>
              <a:gd name="connsiteX1" fmla="*/ 1369344 w 4108032"/>
              <a:gd name="connsiteY1" fmla="*/ 5039835 h 6249689"/>
              <a:gd name="connsiteX2" fmla="*/ 1208245 w 4108032"/>
              <a:gd name="connsiteY2" fmla="*/ 5276077 h 6249689"/>
              <a:gd name="connsiteX3" fmla="*/ 1113374 w 4108032"/>
              <a:gd name="connsiteY3" fmla="*/ 5428950 h 6249689"/>
              <a:gd name="connsiteX4" fmla="*/ 563848 w 4108032"/>
              <a:gd name="connsiteY4" fmla="*/ 6142297 h 6249689"/>
              <a:gd name="connsiteX5" fmla="*/ 553693 w 4108032"/>
              <a:gd name="connsiteY5" fmla="*/ 6249689 h 6249689"/>
              <a:gd name="connsiteX6" fmla="*/ 483298 w 4108032"/>
              <a:gd name="connsiteY6" fmla="*/ 5906055 h 6249689"/>
              <a:gd name="connsiteX7" fmla="*/ 322199 w 4108032"/>
              <a:gd name="connsiteY7" fmla="*/ 5748560 h 6249689"/>
              <a:gd name="connsiteX8" fmla="*/ 80550 w 4108032"/>
              <a:gd name="connsiteY8" fmla="*/ 5433570 h 6249689"/>
              <a:gd name="connsiteX9" fmla="*/ 0 w 4108032"/>
              <a:gd name="connsiteY9" fmla="*/ 5197328 h 6249689"/>
              <a:gd name="connsiteX10" fmla="*/ 0 w 4108032"/>
              <a:gd name="connsiteY10" fmla="*/ 5039833 h 6249689"/>
              <a:gd name="connsiteX11" fmla="*/ 241649 w 4108032"/>
              <a:gd name="connsiteY11" fmla="*/ 4961086 h 6249689"/>
              <a:gd name="connsiteX12" fmla="*/ 483298 w 4108032"/>
              <a:gd name="connsiteY12" fmla="*/ 4961086 h 6249689"/>
              <a:gd name="connsiteX13" fmla="*/ 886046 w 4108032"/>
              <a:gd name="connsiteY13" fmla="*/ 4882338 h 6249689"/>
              <a:gd name="connsiteX14" fmla="*/ 1288794 w 4108032"/>
              <a:gd name="connsiteY14" fmla="*/ 4803591 h 6249689"/>
              <a:gd name="connsiteX15" fmla="*/ 1556218 w 4108032"/>
              <a:gd name="connsiteY15" fmla="*/ 4763386 h 6249689"/>
              <a:gd name="connsiteX16" fmla="*/ 1577483 w 4108032"/>
              <a:gd name="connsiteY16" fmla="*/ 4688958 h 6249689"/>
              <a:gd name="connsiteX17" fmla="*/ 1566851 w 4108032"/>
              <a:gd name="connsiteY17" fmla="*/ 4486940 h 6249689"/>
              <a:gd name="connsiteX18" fmla="*/ 1556218 w 4108032"/>
              <a:gd name="connsiteY18" fmla="*/ 4338084 h 6249689"/>
              <a:gd name="connsiteX19" fmla="*/ 1556218 w 4108032"/>
              <a:gd name="connsiteY19" fmla="*/ 4210493 h 6249689"/>
              <a:gd name="connsiteX20" fmla="*/ 1588116 w 4108032"/>
              <a:gd name="connsiteY20" fmla="*/ 4019107 h 6249689"/>
              <a:gd name="connsiteX21" fmla="*/ 1790134 w 4108032"/>
              <a:gd name="connsiteY21" fmla="*/ 3806456 h 6249689"/>
              <a:gd name="connsiteX22" fmla="*/ 1864562 w 4108032"/>
              <a:gd name="connsiteY22" fmla="*/ 3700131 h 6249689"/>
              <a:gd name="connsiteX23" fmla="*/ 1981521 w 4108032"/>
              <a:gd name="connsiteY23" fmla="*/ 3593805 h 6249689"/>
              <a:gd name="connsiteX24" fmla="*/ 2098479 w 4108032"/>
              <a:gd name="connsiteY24" fmla="*/ 3572540 h 6249689"/>
              <a:gd name="connsiteX25" fmla="*/ 2247334 w 4108032"/>
              <a:gd name="connsiteY25" fmla="*/ 3540642 h 6249689"/>
              <a:gd name="connsiteX26" fmla="*/ 2353146 w 4108032"/>
              <a:gd name="connsiteY26" fmla="*/ 3481135 h 6249689"/>
              <a:gd name="connsiteX27" fmla="*/ 2569170 w 4108032"/>
              <a:gd name="connsiteY27" fmla="*/ 3409127 h 6249689"/>
              <a:gd name="connsiteX28" fmla="*/ 2713186 w 4108032"/>
              <a:gd name="connsiteY28" fmla="*/ 3265111 h 6249689"/>
              <a:gd name="connsiteX29" fmla="*/ 2821493 w 4108032"/>
              <a:gd name="connsiteY29" fmla="*/ 3147238 h 6249689"/>
              <a:gd name="connsiteX30" fmla="*/ 2874655 w 4108032"/>
              <a:gd name="connsiteY30" fmla="*/ 3083442 h 6249689"/>
              <a:gd name="connsiteX31" fmla="*/ 2991614 w 4108032"/>
              <a:gd name="connsiteY31" fmla="*/ 3040912 h 6249689"/>
              <a:gd name="connsiteX32" fmla="*/ 3066041 w 4108032"/>
              <a:gd name="connsiteY32" fmla="*/ 3051544 h 6249689"/>
              <a:gd name="connsiteX33" fmla="*/ 3225530 w 4108032"/>
              <a:gd name="connsiteY33" fmla="*/ 3083442 h 6249689"/>
              <a:gd name="connsiteX34" fmla="*/ 3353121 w 4108032"/>
              <a:gd name="connsiteY34" fmla="*/ 3083442 h 6249689"/>
              <a:gd name="connsiteX35" fmla="*/ 3448814 w 4108032"/>
              <a:gd name="connsiteY35" fmla="*/ 3051544 h 6249689"/>
              <a:gd name="connsiteX36" fmla="*/ 3491344 w 4108032"/>
              <a:gd name="connsiteY36" fmla="*/ 2998382 h 6249689"/>
              <a:gd name="connsiteX37" fmla="*/ 3491344 w 4108032"/>
              <a:gd name="connsiteY37" fmla="*/ 2998382 h 6249689"/>
              <a:gd name="connsiteX38" fmla="*/ 3505274 w 4108032"/>
              <a:gd name="connsiteY38" fmla="*/ 2905071 h 6249689"/>
              <a:gd name="connsiteX39" fmla="*/ 3427548 w 4108032"/>
              <a:gd name="connsiteY39" fmla="*/ 2796363 h 6249689"/>
              <a:gd name="connsiteX40" fmla="*/ 3353121 w 4108032"/>
              <a:gd name="connsiteY40" fmla="*/ 2647507 h 6249689"/>
              <a:gd name="connsiteX41" fmla="*/ 3289250 w 4108032"/>
              <a:gd name="connsiteY41" fmla="*/ 2617039 h 6249689"/>
              <a:gd name="connsiteX42" fmla="*/ 3204265 w 4108032"/>
              <a:gd name="connsiteY42" fmla="*/ 2679405 h 6249689"/>
              <a:gd name="connsiteX43" fmla="*/ 3129837 w 4108032"/>
              <a:gd name="connsiteY43" fmla="*/ 2690038 h 6249689"/>
              <a:gd name="connsiteX44" fmla="*/ 3023511 w 4108032"/>
              <a:gd name="connsiteY44" fmla="*/ 2668772 h 6249689"/>
              <a:gd name="connsiteX45" fmla="*/ 2938451 w 4108032"/>
              <a:gd name="connsiteY45" fmla="*/ 2647507 h 6249689"/>
              <a:gd name="connsiteX46" fmla="*/ 2938451 w 4108032"/>
              <a:gd name="connsiteY46" fmla="*/ 2647507 h 6249689"/>
              <a:gd name="connsiteX47" fmla="*/ 2927818 w 4108032"/>
              <a:gd name="connsiteY47" fmla="*/ 2498651 h 6249689"/>
              <a:gd name="connsiteX48" fmla="*/ 3012879 w 4108032"/>
              <a:gd name="connsiteY48" fmla="*/ 2445489 h 6249689"/>
              <a:gd name="connsiteX49" fmla="*/ 3087307 w 4108032"/>
              <a:gd name="connsiteY49" fmla="*/ 2402958 h 6249689"/>
              <a:gd name="connsiteX50" fmla="*/ 3361258 w 4108032"/>
              <a:gd name="connsiteY50" fmla="*/ 2256999 h 6249689"/>
              <a:gd name="connsiteX51" fmla="*/ 3433266 w 4108032"/>
              <a:gd name="connsiteY51" fmla="*/ 2184991 h 6249689"/>
              <a:gd name="connsiteX52" fmla="*/ 3361258 w 4108032"/>
              <a:gd name="connsiteY52" fmla="*/ 2112983 h 6249689"/>
              <a:gd name="connsiteX53" fmla="*/ 3289250 w 4108032"/>
              <a:gd name="connsiteY53" fmla="*/ 2112983 h 6249689"/>
              <a:gd name="connsiteX54" fmla="*/ 3289250 w 4108032"/>
              <a:gd name="connsiteY54" fmla="*/ 2040975 h 6249689"/>
              <a:gd name="connsiteX55" fmla="*/ 3512609 w 4108032"/>
              <a:gd name="connsiteY55" fmla="*/ 1967024 h 6249689"/>
              <a:gd name="connsiteX56" fmla="*/ 3757158 w 4108032"/>
              <a:gd name="connsiteY56" fmla="*/ 1839433 h 6249689"/>
              <a:gd name="connsiteX57" fmla="*/ 3895381 w 4108032"/>
              <a:gd name="connsiteY57" fmla="*/ 1701210 h 6249689"/>
              <a:gd name="connsiteX58" fmla="*/ 4012339 w 4108032"/>
              <a:gd name="connsiteY58" fmla="*/ 1520456 h 6249689"/>
              <a:gd name="connsiteX59" fmla="*/ 4086767 w 4108032"/>
              <a:gd name="connsiteY59" fmla="*/ 1382233 h 6249689"/>
              <a:gd name="connsiteX60" fmla="*/ 4108032 w 4108032"/>
              <a:gd name="connsiteY60" fmla="*/ 1222744 h 6249689"/>
              <a:gd name="connsiteX61" fmla="*/ 4022972 w 4108032"/>
              <a:gd name="connsiteY61" fmla="*/ 1031358 h 6249689"/>
              <a:gd name="connsiteX62" fmla="*/ 3852851 w 4108032"/>
              <a:gd name="connsiteY62" fmla="*/ 776177 h 6249689"/>
              <a:gd name="connsiteX63" fmla="*/ 3735893 w 4108032"/>
              <a:gd name="connsiteY63" fmla="*/ 552893 h 6249689"/>
              <a:gd name="connsiteX64" fmla="*/ 3618934 w 4108032"/>
              <a:gd name="connsiteY64" fmla="*/ 318977 h 6249689"/>
              <a:gd name="connsiteX65" fmla="*/ 3501976 w 4108032"/>
              <a:gd name="connsiteY65" fmla="*/ 116958 h 6249689"/>
              <a:gd name="connsiteX66" fmla="*/ 3427548 w 4108032"/>
              <a:gd name="connsiteY66" fmla="*/ 0 h 6249689"/>
              <a:gd name="connsiteX67" fmla="*/ 3361258 w 4108032"/>
              <a:gd name="connsiteY67" fmla="*/ 24751 h 6249689"/>
              <a:gd name="connsiteX68" fmla="*/ 3361258 w 4108032"/>
              <a:gd name="connsiteY68" fmla="*/ 96759 h 6249689"/>
              <a:gd name="connsiteX69" fmla="*/ 3512609 w 4108032"/>
              <a:gd name="connsiteY69" fmla="*/ 404038 h 6249689"/>
              <a:gd name="connsiteX0" fmla="*/ 1691543 w 4108032"/>
              <a:gd name="connsiteY0" fmla="*/ 4803591 h 6249689"/>
              <a:gd name="connsiteX1" fmla="*/ 1369344 w 4108032"/>
              <a:gd name="connsiteY1" fmla="*/ 5039835 h 6249689"/>
              <a:gd name="connsiteX2" fmla="*/ 1208245 w 4108032"/>
              <a:gd name="connsiteY2" fmla="*/ 5276077 h 6249689"/>
              <a:gd name="connsiteX3" fmla="*/ 1208245 w 4108032"/>
              <a:gd name="connsiteY3" fmla="*/ 5512319 h 6249689"/>
              <a:gd name="connsiteX4" fmla="*/ 563848 w 4108032"/>
              <a:gd name="connsiteY4" fmla="*/ 6142297 h 6249689"/>
              <a:gd name="connsiteX5" fmla="*/ 553693 w 4108032"/>
              <a:gd name="connsiteY5" fmla="*/ 6249689 h 6249689"/>
              <a:gd name="connsiteX6" fmla="*/ 483298 w 4108032"/>
              <a:gd name="connsiteY6" fmla="*/ 5906055 h 6249689"/>
              <a:gd name="connsiteX7" fmla="*/ 322199 w 4108032"/>
              <a:gd name="connsiteY7" fmla="*/ 5748560 h 6249689"/>
              <a:gd name="connsiteX8" fmla="*/ 80550 w 4108032"/>
              <a:gd name="connsiteY8" fmla="*/ 5433570 h 6249689"/>
              <a:gd name="connsiteX9" fmla="*/ 0 w 4108032"/>
              <a:gd name="connsiteY9" fmla="*/ 5197328 h 6249689"/>
              <a:gd name="connsiteX10" fmla="*/ 0 w 4108032"/>
              <a:gd name="connsiteY10" fmla="*/ 5039833 h 6249689"/>
              <a:gd name="connsiteX11" fmla="*/ 241649 w 4108032"/>
              <a:gd name="connsiteY11" fmla="*/ 4961086 h 6249689"/>
              <a:gd name="connsiteX12" fmla="*/ 483298 w 4108032"/>
              <a:gd name="connsiteY12" fmla="*/ 4961086 h 6249689"/>
              <a:gd name="connsiteX13" fmla="*/ 886046 w 4108032"/>
              <a:gd name="connsiteY13" fmla="*/ 4882338 h 6249689"/>
              <a:gd name="connsiteX14" fmla="*/ 1288794 w 4108032"/>
              <a:gd name="connsiteY14" fmla="*/ 4803591 h 6249689"/>
              <a:gd name="connsiteX15" fmla="*/ 1556218 w 4108032"/>
              <a:gd name="connsiteY15" fmla="*/ 4763386 h 6249689"/>
              <a:gd name="connsiteX16" fmla="*/ 1577483 w 4108032"/>
              <a:gd name="connsiteY16" fmla="*/ 4688958 h 6249689"/>
              <a:gd name="connsiteX17" fmla="*/ 1566851 w 4108032"/>
              <a:gd name="connsiteY17" fmla="*/ 4486940 h 6249689"/>
              <a:gd name="connsiteX18" fmla="*/ 1556218 w 4108032"/>
              <a:gd name="connsiteY18" fmla="*/ 4338084 h 6249689"/>
              <a:gd name="connsiteX19" fmla="*/ 1556218 w 4108032"/>
              <a:gd name="connsiteY19" fmla="*/ 4210493 h 6249689"/>
              <a:gd name="connsiteX20" fmla="*/ 1588116 w 4108032"/>
              <a:gd name="connsiteY20" fmla="*/ 4019107 h 6249689"/>
              <a:gd name="connsiteX21" fmla="*/ 1790134 w 4108032"/>
              <a:gd name="connsiteY21" fmla="*/ 3806456 h 6249689"/>
              <a:gd name="connsiteX22" fmla="*/ 1864562 w 4108032"/>
              <a:gd name="connsiteY22" fmla="*/ 3700131 h 6249689"/>
              <a:gd name="connsiteX23" fmla="*/ 1981521 w 4108032"/>
              <a:gd name="connsiteY23" fmla="*/ 3593805 h 6249689"/>
              <a:gd name="connsiteX24" fmla="*/ 2098479 w 4108032"/>
              <a:gd name="connsiteY24" fmla="*/ 3572540 h 6249689"/>
              <a:gd name="connsiteX25" fmla="*/ 2247334 w 4108032"/>
              <a:gd name="connsiteY25" fmla="*/ 3540642 h 6249689"/>
              <a:gd name="connsiteX26" fmla="*/ 2353146 w 4108032"/>
              <a:gd name="connsiteY26" fmla="*/ 3481135 h 6249689"/>
              <a:gd name="connsiteX27" fmla="*/ 2569170 w 4108032"/>
              <a:gd name="connsiteY27" fmla="*/ 3409127 h 6249689"/>
              <a:gd name="connsiteX28" fmla="*/ 2713186 w 4108032"/>
              <a:gd name="connsiteY28" fmla="*/ 3265111 h 6249689"/>
              <a:gd name="connsiteX29" fmla="*/ 2821493 w 4108032"/>
              <a:gd name="connsiteY29" fmla="*/ 3147238 h 6249689"/>
              <a:gd name="connsiteX30" fmla="*/ 2874655 w 4108032"/>
              <a:gd name="connsiteY30" fmla="*/ 3083442 h 6249689"/>
              <a:gd name="connsiteX31" fmla="*/ 2991614 w 4108032"/>
              <a:gd name="connsiteY31" fmla="*/ 3040912 h 6249689"/>
              <a:gd name="connsiteX32" fmla="*/ 3066041 w 4108032"/>
              <a:gd name="connsiteY32" fmla="*/ 3051544 h 6249689"/>
              <a:gd name="connsiteX33" fmla="*/ 3225530 w 4108032"/>
              <a:gd name="connsiteY33" fmla="*/ 3083442 h 6249689"/>
              <a:gd name="connsiteX34" fmla="*/ 3353121 w 4108032"/>
              <a:gd name="connsiteY34" fmla="*/ 3083442 h 6249689"/>
              <a:gd name="connsiteX35" fmla="*/ 3448814 w 4108032"/>
              <a:gd name="connsiteY35" fmla="*/ 3051544 h 6249689"/>
              <a:gd name="connsiteX36" fmla="*/ 3491344 w 4108032"/>
              <a:gd name="connsiteY36" fmla="*/ 2998382 h 6249689"/>
              <a:gd name="connsiteX37" fmla="*/ 3491344 w 4108032"/>
              <a:gd name="connsiteY37" fmla="*/ 2998382 h 6249689"/>
              <a:gd name="connsiteX38" fmla="*/ 3505274 w 4108032"/>
              <a:gd name="connsiteY38" fmla="*/ 2905071 h 6249689"/>
              <a:gd name="connsiteX39" fmla="*/ 3427548 w 4108032"/>
              <a:gd name="connsiteY39" fmla="*/ 2796363 h 6249689"/>
              <a:gd name="connsiteX40" fmla="*/ 3353121 w 4108032"/>
              <a:gd name="connsiteY40" fmla="*/ 2647507 h 6249689"/>
              <a:gd name="connsiteX41" fmla="*/ 3289250 w 4108032"/>
              <a:gd name="connsiteY41" fmla="*/ 2617039 h 6249689"/>
              <a:gd name="connsiteX42" fmla="*/ 3204265 w 4108032"/>
              <a:gd name="connsiteY42" fmla="*/ 2679405 h 6249689"/>
              <a:gd name="connsiteX43" fmla="*/ 3129837 w 4108032"/>
              <a:gd name="connsiteY43" fmla="*/ 2690038 h 6249689"/>
              <a:gd name="connsiteX44" fmla="*/ 3023511 w 4108032"/>
              <a:gd name="connsiteY44" fmla="*/ 2668772 h 6249689"/>
              <a:gd name="connsiteX45" fmla="*/ 2938451 w 4108032"/>
              <a:gd name="connsiteY45" fmla="*/ 2647507 h 6249689"/>
              <a:gd name="connsiteX46" fmla="*/ 2938451 w 4108032"/>
              <a:gd name="connsiteY46" fmla="*/ 2647507 h 6249689"/>
              <a:gd name="connsiteX47" fmla="*/ 2927818 w 4108032"/>
              <a:gd name="connsiteY47" fmla="*/ 2498651 h 6249689"/>
              <a:gd name="connsiteX48" fmla="*/ 3012879 w 4108032"/>
              <a:gd name="connsiteY48" fmla="*/ 2445489 h 6249689"/>
              <a:gd name="connsiteX49" fmla="*/ 3087307 w 4108032"/>
              <a:gd name="connsiteY49" fmla="*/ 2402958 h 6249689"/>
              <a:gd name="connsiteX50" fmla="*/ 3361258 w 4108032"/>
              <a:gd name="connsiteY50" fmla="*/ 2256999 h 6249689"/>
              <a:gd name="connsiteX51" fmla="*/ 3433266 w 4108032"/>
              <a:gd name="connsiteY51" fmla="*/ 2184991 h 6249689"/>
              <a:gd name="connsiteX52" fmla="*/ 3361258 w 4108032"/>
              <a:gd name="connsiteY52" fmla="*/ 2112983 h 6249689"/>
              <a:gd name="connsiteX53" fmla="*/ 3289250 w 4108032"/>
              <a:gd name="connsiteY53" fmla="*/ 2112983 h 6249689"/>
              <a:gd name="connsiteX54" fmla="*/ 3289250 w 4108032"/>
              <a:gd name="connsiteY54" fmla="*/ 2040975 h 6249689"/>
              <a:gd name="connsiteX55" fmla="*/ 3512609 w 4108032"/>
              <a:gd name="connsiteY55" fmla="*/ 1967024 h 6249689"/>
              <a:gd name="connsiteX56" fmla="*/ 3757158 w 4108032"/>
              <a:gd name="connsiteY56" fmla="*/ 1839433 h 6249689"/>
              <a:gd name="connsiteX57" fmla="*/ 3895381 w 4108032"/>
              <a:gd name="connsiteY57" fmla="*/ 1701210 h 6249689"/>
              <a:gd name="connsiteX58" fmla="*/ 4012339 w 4108032"/>
              <a:gd name="connsiteY58" fmla="*/ 1520456 h 6249689"/>
              <a:gd name="connsiteX59" fmla="*/ 4086767 w 4108032"/>
              <a:gd name="connsiteY59" fmla="*/ 1382233 h 6249689"/>
              <a:gd name="connsiteX60" fmla="*/ 4108032 w 4108032"/>
              <a:gd name="connsiteY60" fmla="*/ 1222744 h 6249689"/>
              <a:gd name="connsiteX61" fmla="*/ 4022972 w 4108032"/>
              <a:gd name="connsiteY61" fmla="*/ 1031358 h 6249689"/>
              <a:gd name="connsiteX62" fmla="*/ 3852851 w 4108032"/>
              <a:gd name="connsiteY62" fmla="*/ 776177 h 6249689"/>
              <a:gd name="connsiteX63" fmla="*/ 3735893 w 4108032"/>
              <a:gd name="connsiteY63" fmla="*/ 552893 h 6249689"/>
              <a:gd name="connsiteX64" fmla="*/ 3618934 w 4108032"/>
              <a:gd name="connsiteY64" fmla="*/ 318977 h 6249689"/>
              <a:gd name="connsiteX65" fmla="*/ 3501976 w 4108032"/>
              <a:gd name="connsiteY65" fmla="*/ 116958 h 6249689"/>
              <a:gd name="connsiteX66" fmla="*/ 3427548 w 4108032"/>
              <a:gd name="connsiteY66" fmla="*/ 0 h 6249689"/>
              <a:gd name="connsiteX67" fmla="*/ 3361258 w 4108032"/>
              <a:gd name="connsiteY67" fmla="*/ 24751 h 6249689"/>
              <a:gd name="connsiteX68" fmla="*/ 3361258 w 4108032"/>
              <a:gd name="connsiteY68" fmla="*/ 96759 h 6249689"/>
              <a:gd name="connsiteX69" fmla="*/ 3512609 w 4108032"/>
              <a:gd name="connsiteY69" fmla="*/ 404038 h 6249689"/>
              <a:gd name="connsiteX0" fmla="*/ 1691543 w 4108032"/>
              <a:gd name="connsiteY0" fmla="*/ 4803591 h 6249689"/>
              <a:gd name="connsiteX1" fmla="*/ 1369344 w 4108032"/>
              <a:gd name="connsiteY1" fmla="*/ 5039835 h 6249689"/>
              <a:gd name="connsiteX2" fmla="*/ 1208245 w 4108032"/>
              <a:gd name="connsiteY2" fmla="*/ 5276077 h 6249689"/>
              <a:gd name="connsiteX3" fmla="*/ 1208245 w 4108032"/>
              <a:gd name="connsiteY3" fmla="*/ 5512319 h 6249689"/>
              <a:gd name="connsiteX4" fmla="*/ 966596 w 4108032"/>
              <a:gd name="connsiteY4" fmla="*/ 5827309 h 6249689"/>
              <a:gd name="connsiteX5" fmla="*/ 563848 w 4108032"/>
              <a:gd name="connsiteY5" fmla="*/ 6142297 h 6249689"/>
              <a:gd name="connsiteX6" fmla="*/ 553693 w 4108032"/>
              <a:gd name="connsiteY6" fmla="*/ 6249689 h 6249689"/>
              <a:gd name="connsiteX7" fmla="*/ 483298 w 4108032"/>
              <a:gd name="connsiteY7" fmla="*/ 5906055 h 6249689"/>
              <a:gd name="connsiteX8" fmla="*/ 322199 w 4108032"/>
              <a:gd name="connsiteY8" fmla="*/ 5748560 h 6249689"/>
              <a:gd name="connsiteX9" fmla="*/ 80550 w 4108032"/>
              <a:gd name="connsiteY9" fmla="*/ 5433570 h 6249689"/>
              <a:gd name="connsiteX10" fmla="*/ 0 w 4108032"/>
              <a:gd name="connsiteY10" fmla="*/ 5197328 h 6249689"/>
              <a:gd name="connsiteX11" fmla="*/ 0 w 4108032"/>
              <a:gd name="connsiteY11" fmla="*/ 5039833 h 6249689"/>
              <a:gd name="connsiteX12" fmla="*/ 241649 w 4108032"/>
              <a:gd name="connsiteY12" fmla="*/ 4961086 h 6249689"/>
              <a:gd name="connsiteX13" fmla="*/ 483298 w 4108032"/>
              <a:gd name="connsiteY13" fmla="*/ 4961086 h 6249689"/>
              <a:gd name="connsiteX14" fmla="*/ 886046 w 4108032"/>
              <a:gd name="connsiteY14" fmla="*/ 4882338 h 6249689"/>
              <a:gd name="connsiteX15" fmla="*/ 1288794 w 4108032"/>
              <a:gd name="connsiteY15" fmla="*/ 4803591 h 6249689"/>
              <a:gd name="connsiteX16" fmla="*/ 1556218 w 4108032"/>
              <a:gd name="connsiteY16" fmla="*/ 4763386 h 6249689"/>
              <a:gd name="connsiteX17" fmla="*/ 1577483 w 4108032"/>
              <a:gd name="connsiteY17" fmla="*/ 4688958 h 6249689"/>
              <a:gd name="connsiteX18" fmla="*/ 1566851 w 4108032"/>
              <a:gd name="connsiteY18" fmla="*/ 4486940 h 6249689"/>
              <a:gd name="connsiteX19" fmla="*/ 1556218 w 4108032"/>
              <a:gd name="connsiteY19" fmla="*/ 4338084 h 6249689"/>
              <a:gd name="connsiteX20" fmla="*/ 1556218 w 4108032"/>
              <a:gd name="connsiteY20" fmla="*/ 4210493 h 6249689"/>
              <a:gd name="connsiteX21" fmla="*/ 1588116 w 4108032"/>
              <a:gd name="connsiteY21" fmla="*/ 4019107 h 6249689"/>
              <a:gd name="connsiteX22" fmla="*/ 1790134 w 4108032"/>
              <a:gd name="connsiteY22" fmla="*/ 3806456 h 6249689"/>
              <a:gd name="connsiteX23" fmla="*/ 1864562 w 4108032"/>
              <a:gd name="connsiteY23" fmla="*/ 3700131 h 6249689"/>
              <a:gd name="connsiteX24" fmla="*/ 1981521 w 4108032"/>
              <a:gd name="connsiteY24" fmla="*/ 3593805 h 6249689"/>
              <a:gd name="connsiteX25" fmla="*/ 2098479 w 4108032"/>
              <a:gd name="connsiteY25" fmla="*/ 3572540 h 6249689"/>
              <a:gd name="connsiteX26" fmla="*/ 2247334 w 4108032"/>
              <a:gd name="connsiteY26" fmla="*/ 3540642 h 6249689"/>
              <a:gd name="connsiteX27" fmla="*/ 2353146 w 4108032"/>
              <a:gd name="connsiteY27" fmla="*/ 3481135 h 6249689"/>
              <a:gd name="connsiteX28" fmla="*/ 2569170 w 4108032"/>
              <a:gd name="connsiteY28" fmla="*/ 3409127 h 6249689"/>
              <a:gd name="connsiteX29" fmla="*/ 2713186 w 4108032"/>
              <a:gd name="connsiteY29" fmla="*/ 3265111 h 6249689"/>
              <a:gd name="connsiteX30" fmla="*/ 2821493 w 4108032"/>
              <a:gd name="connsiteY30" fmla="*/ 3147238 h 6249689"/>
              <a:gd name="connsiteX31" fmla="*/ 2874655 w 4108032"/>
              <a:gd name="connsiteY31" fmla="*/ 3083442 h 6249689"/>
              <a:gd name="connsiteX32" fmla="*/ 2991614 w 4108032"/>
              <a:gd name="connsiteY32" fmla="*/ 3040912 h 6249689"/>
              <a:gd name="connsiteX33" fmla="*/ 3066041 w 4108032"/>
              <a:gd name="connsiteY33" fmla="*/ 3051544 h 6249689"/>
              <a:gd name="connsiteX34" fmla="*/ 3225530 w 4108032"/>
              <a:gd name="connsiteY34" fmla="*/ 3083442 h 6249689"/>
              <a:gd name="connsiteX35" fmla="*/ 3353121 w 4108032"/>
              <a:gd name="connsiteY35" fmla="*/ 3083442 h 6249689"/>
              <a:gd name="connsiteX36" fmla="*/ 3448814 w 4108032"/>
              <a:gd name="connsiteY36" fmla="*/ 3051544 h 6249689"/>
              <a:gd name="connsiteX37" fmla="*/ 3491344 w 4108032"/>
              <a:gd name="connsiteY37" fmla="*/ 2998382 h 6249689"/>
              <a:gd name="connsiteX38" fmla="*/ 3491344 w 4108032"/>
              <a:gd name="connsiteY38" fmla="*/ 2998382 h 6249689"/>
              <a:gd name="connsiteX39" fmla="*/ 3505274 w 4108032"/>
              <a:gd name="connsiteY39" fmla="*/ 2905071 h 6249689"/>
              <a:gd name="connsiteX40" fmla="*/ 3427548 w 4108032"/>
              <a:gd name="connsiteY40" fmla="*/ 2796363 h 6249689"/>
              <a:gd name="connsiteX41" fmla="*/ 3353121 w 4108032"/>
              <a:gd name="connsiteY41" fmla="*/ 2647507 h 6249689"/>
              <a:gd name="connsiteX42" fmla="*/ 3289250 w 4108032"/>
              <a:gd name="connsiteY42" fmla="*/ 2617039 h 6249689"/>
              <a:gd name="connsiteX43" fmla="*/ 3204265 w 4108032"/>
              <a:gd name="connsiteY43" fmla="*/ 2679405 h 6249689"/>
              <a:gd name="connsiteX44" fmla="*/ 3129837 w 4108032"/>
              <a:gd name="connsiteY44" fmla="*/ 2690038 h 6249689"/>
              <a:gd name="connsiteX45" fmla="*/ 3023511 w 4108032"/>
              <a:gd name="connsiteY45" fmla="*/ 2668772 h 6249689"/>
              <a:gd name="connsiteX46" fmla="*/ 2938451 w 4108032"/>
              <a:gd name="connsiteY46" fmla="*/ 2647507 h 6249689"/>
              <a:gd name="connsiteX47" fmla="*/ 2938451 w 4108032"/>
              <a:gd name="connsiteY47" fmla="*/ 2647507 h 6249689"/>
              <a:gd name="connsiteX48" fmla="*/ 2927818 w 4108032"/>
              <a:gd name="connsiteY48" fmla="*/ 2498651 h 6249689"/>
              <a:gd name="connsiteX49" fmla="*/ 3012879 w 4108032"/>
              <a:gd name="connsiteY49" fmla="*/ 2445489 h 6249689"/>
              <a:gd name="connsiteX50" fmla="*/ 3087307 w 4108032"/>
              <a:gd name="connsiteY50" fmla="*/ 2402958 h 6249689"/>
              <a:gd name="connsiteX51" fmla="*/ 3361258 w 4108032"/>
              <a:gd name="connsiteY51" fmla="*/ 2256999 h 6249689"/>
              <a:gd name="connsiteX52" fmla="*/ 3433266 w 4108032"/>
              <a:gd name="connsiteY52" fmla="*/ 2184991 h 6249689"/>
              <a:gd name="connsiteX53" fmla="*/ 3361258 w 4108032"/>
              <a:gd name="connsiteY53" fmla="*/ 2112983 h 6249689"/>
              <a:gd name="connsiteX54" fmla="*/ 3289250 w 4108032"/>
              <a:gd name="connsiteY54" fmla="*/ 2112983 h 6249689"/>
              <a:gd name="connsiteX55" fmla="*/ 3289250 w 4108032"/>
              <a:gd name="connsiteY55" fmla="*/ 2040975 h 6249689"/>
              <a:gd name="connsiteX56" fmla="*/ 3512609 w 4108032"/>
              <a:gd name="connsiteY56" fmla="*/ 1967024 h 6249689"/>
              <a:gd name="connsiteX57" fmla="*/ 3757158 w 4108032"/>
              <a:gd name="connsiteY57" fmla="*/ 1839433 h 6249689"/>
              <a:gd name="connsiteX58" fmla="*/ 3895381 w 4108032"/>
              <a:gd name="connsiteY58" fmla="*/ 1701210 h 6249689"/>
              <a:gd name="connsiteX59" fmla="*/ 4012339 w 4108032"/>
              <a:gd name="connsiteY59" fmla="*/ 1520456 h 6249689"/>
              <a:gd name="connsiteX60" fmla="*/ 4086767 w 4108032"/>
              <a:gd name="connsiteY60" fmla="*/ 1382233 h 6249689"/>
              <a:gd name="connsiteX61" fmla="*/ 4108032 w 4108032"/>
              <a:gd name="connsiteY61" fmla="*/ 1222744 h 6249689"/>
              <a:gd name="connsiteX62" fmla="*/ 4022972 w 4108032"/>
              <a:gd name="connsiteY62" fmla="*/ 1031358 h 6249689"/>
              <a:gd name="connsiteX63" fmla="*/ 3852851 w 4108032"/>
              <a:gd name="connsiteY63" fmla="*/ 776177 h 6249689"/>
              <a:gd name="connsiteX64" fmla="*/ 3735893 w 4108032"/>
              <a:gd name="connsiteY64" fmla="*/ 552893 h 6249689"/>
              <a:gd name="connsiteX65" fmla="*/ 3618934 w 4108032"/>
              <a:gd name="connsiteY65" fmla="*/ 318977 h 6249689"/>
              <a:gd name="connsiteX66" fmla="*/ 3501976 w 4108032"/>
              <a:gd name="connsiteY66" fmla="*/ 116958 h 6249689"/>
              <a:gd name="connsiteX67" fmla="*/ 3427548 w 4108032"/>
              <a:gd name="connsiteY67" fmla="*/ 0 h 6249689"/>
              <a:gd name="connsiteX68" fmla="*/ 3361258 w 4108032"/>
              <a:gd name="connsiteY68" fmla="*/ 24751 h 6249689"/>
              <a:gd name="connsiteX69" fmla="*/ 3361258 w 4108032"/>
              <a:gd name="connsiteY69" fmla="*/ 96759 h 6249689"/>
              <a:gd name="connsiteX70" fmla="*/ 3512609 w 4108032"/>
              <a:gd name="connsiteY70" fmla="*/ 404038 h 6249689"/>
              <a:gd name="connsiteX0" fmla="*/ 1691543 w 4108032"/>
              <a:gd name="connsiteY0" fmla="*/ 4803591 h 6249689"/>
              <a:gd name="connsiteX1" fmla="*/ 1369344 w 4108032"/>
              <a:gd name="connsiteY1" fmla="*/ 5039835 h 6249689"/>
              <a:gd name="connsiteX2" fmla="*/ 1208245 w 4108032"/>
              <a:gd name="connsiteY2" fmla="*/ 5276077 h 6249689"/>
              <a:gd name="connsiteX3" fmla="*/ 1208245 w 4108032"/>
              <a:gd name="connsiteY3" fmla="*/ 5512319 h 6249689"/>
              <a:gd name="connsiteX4" fmla="*/ 1127695 w 4108032"/>
              <a:gd name="connsiteY4" fmla="*/ 5748561 h 6249689"/>
              <a:gd name="connsiteX5" fmla="*/ 563848 w 4108032"/>
              <a:gd name="connsiteY5" fmla="*/ 6142297 h 6249689"/>
              <a:gd name="connsiteX6" fmla="*/ 553693 w 4108032"/>
              <a:gd name="connsiteY6" fmla="*/ 6249689 h 6249689"/>
              <a:gd name="connsiteX7" fmla="*/ 483298 w 4108032"/>
              <a:gd name="connsiteY7" fmla="*/ 5906055 h 6249689"/>
              <a:gd name="connsiteX8" fmla="*/ 322199 w 4108032"/>
              <a:gd name="connsiteY8" fmla="*/ 5748560 h 6249689"/>
              <a:gd name="connsiteX9" fmla="*/ 80550 w 4108032"/>
              <a:gd name="connsiteY9" fmla="*/ 5433570 h 6249689"/>
              <a:gd name="connsiteX10" fmla="*/ 0 w 4108032"/>
              <a:gd name="connsiteY10" fmla="*/ 5197328 h 6249689"/>
              <a:gd name="connsiteX11" fmla="*/ 0 w 4108032"/>
              <a:gd name="connsiteY11" fmla="*/ 5039833 h 6249689"/>
              <a:gd name="connsiteX12" fmla="*/ 241649 w 4108032"/>
              <a:gd name="connsiteY12" fmla="*/ 4961086 h 6249689"/>
              <a:gd name="connsiteX13" fmla="*/ 483298 w 4108032"/>
              <a:gd name="connsiteY13" fmla="*/ 4961086 h 6249689"/>
              <a:gd name="connsiteX14" fmla="*/ 886046 w 4108032"/>
              <a:gd name="connsiteY14" fmla="*/ 4882338 h 6249689"/>
              <a:gd name="connsiteX15" fmla="*/ 1288794 w 4108032"/>
              <a:gd name="connsiteY15" fmla="*/ 4803591 h 6249689"/>
              <a:gd name="connsiteX16" fmla="*/ 1556218 w 4108032"/>
              <a:gd name="connsiteY16" fmla="*/ 4763386 h 6249689"/>
              <a:gd name="connsiteX17" fmla="*/ 1577483 w 4108032"/>
              <a:gd name="connsiteY17" fmla="*/ 4688958 h 6249689"/>
              <a:gd name="connsiteX18" fmla="*/ 1566851 w 4108032"/>
              <a:gd name="connsiteY18" fmla="*/ 4486940 h 6249689"/>
              <a:gd name="connsiteX19" fmla="*/ 1556218 w 4108032"/>
              <a:gd name="connsiteY19" fmla="*/ 4338084 h 6249689"/>
              <a:gd name="connsiteX20" fmla="*/ 1556218 w 4108032"/>
              <a:gd name="connsiteY20" fmla="*/ 4210493 h 6249689"/>
              <a:gd name="connsiteX21" fmla="*/ 1588116 w 4108032"/>
              <a:gd name="connsiteY21" fmla="*/ 4019107 h 6249689"/>
              <a:gd name="connsiteX22" fmla="*/ 1790134 w 4108032"/>
              <a:gd name="connsiteY22" fmla="*/ 3806456 h 6249689"/>
              <a:gd name="connsiteX23" fmla="*/ 1864562 w 4108032"/>
              <a:gd name="connsiteY23" fmla="*/ 3700131 h 6249689"/>
              <a:gd name="connsiteX24" fmla="*/ 1981521 w 4108032"/>
              <a:gd name="connsiteY24" fmla="*/ 3593805 h 6249689"/>
              <a:gd name="connsiteX25" fmla="*/ 2098479 w 4108032"/>
              <a:gd name="connsiteY25" fmla="*/ 3572540 h 6249689"/>
              <a:gd name="connsiteX26" fmla="*/ 2247334 w 4108032"/>
              <a:gd name="connsiteY26" fmla="*/ 3540642 h 6249689"/>
              <a:gd name="connsiteX27" fmla="*/ 2353146 w 4108032"/>
              <a:gd name="connsiteY27" fmla="*/ 3481135 h 6249689"/>
              <a:gd name="connsiteX28" fmla="*/ 2569170 w 4108032"/>
              <a:gd name="connsiteY28" fmla="*/ 3409127 h 6249689"/>
              <a:gd name="connsiteX29" fmla="*/ 2713186 w 4108032"/>
              <a:gd name="connsiteY29" fmla="*/ 3265111 h 6249689"/>
              <a:gd name="connsiteX30" fmla="*/ 2821493 w 4108032"/>
              <a:gd name="connsiteY30" fmla="*/ 3147238 h 6249689"/>
              <a:gd name="connsiteX31" fmla="*/ 2874655 w 4108032"/>
              <a:gd name="connsiteY31" fmla="*/ 3083442 h 6249689"/>
              <a:gd name="connsiteX32" fmla="*/ 2991614 w 4108032"/>
              <a:gd name="connsiteY32" fmla="*/ 3040912 h 6249689"/>
              <a:gd name="connsiteX33" fmla="*/ 3066041 w 4108032"/>
              <a:gd name="connsiteY33" fmla="*/ 3051544 h 6249689"/>
              <a:gd name="connsiteX34" fmla="*/ 3225530 w 4108032"/>
              <a:gd name="connsiteY34" fmla="*/ 3083442 h 6249689"/>
              <a:gd name="connsiteX35" fmla="*/ 3353121 w 4108032"/>
              <a:gd name="connsiteY35" fmla="*/ 3083442 h 6249689"/>
              <a:gd name="connsiteX36" fmla="*/ 3448814 w 4108032"/>
              <a:gd name="connsiteY36" fmla="*/ 3051544 h 6249689"/>
              <a:gd name="connsiteX37" fmla="*/ 3491344 w 4108032"/>
              <a:gd name="connsiteY37" fmla="*/ 2998382 h 6249689"/>
              <a:gd name="connsiteX38" fmla="*/ 3491344 w 4108032"/>
              <a:gd name="connsiteY38" fmla="*/ 2998382 h 6249689"/>
              <a:gd name="connsiteX39" fmla="*/ 3505274 w 4108032"/>
              <a:gd name="connsiteY39" fmla="*/ 2905071 h 6249689"/>
              <a:gd name="connsiteX40" fmla="*/ 3427548 w 4108032"/>
              <a:gd name="connsiteY40" fmla="*/ 2796363 h 6249689"/>
              <a:gd name="connsiteX41" fmla="*/ 3353121 w 4108032"/>
              <a:gd name="connsiteY41" fmla="*/ 2647507 h 6249689"/>
              <a:gd name="connsiteX42" fmla="*/ 3289250 w 4108032"/>
              <a:gd name="connsiteY42" fmla="*/ 2617039 h 6249689"/>
              <a:gd name="connsiteX43" fmla="*/ 3204265 w 4108032"/>
              <a:gd name="connsiteY43" fmla="*/ 2679405 h 6249689"/>
              <a:gd name="connsiteX44" fmla="*/ 3129837 w 4108032"/>
              <a:gd name="connsiteY44" fmla="*/ 2690038 h 6249689"/>
              <a:gd name="connsiteX45" fmla="*/ 3023511 w 4108032"/>
              <a:gd name="connsiteY45" fmla="*/ 2668772 h 6249689"/>
              <a:gd name="connsiteX46" fmla="*/ 2938451 w 4108032"/>
              <a:gd name="connsiteY46" fmla="*/ 2647507 h 6249689"/>
              <a:gd name="connsiteX47" fmla="*/ 2938451 w 4108032"/>
              <a:gd name="connsiteY47" fmla="*/ 2647507 h 6249689"/>
              <a:gd name="connsiteX48" fmla="*/ 2927818 w 4108032"/>
              <a:gd name="connsiteY48" fmla="*/ 2498651 h 6249689"/>
              <a:gd name="connsiteX49" fmla="*/ 3012879 w 4108032"/>
              <a:gd name="connsiteY49" fmla="*/ 2445489 h 6249689"/>
              <a:gd name="connsiteX50" fmla="*/ 3087307 w 4108032"/>
              <a:gd name="connsiteY50" fmla="*/ 2402958 h 6249689"/>
              <a:gd name="connsiteX51" fmla="*/ 3361258 w 4108032"/>
              <a:gd name="connsiteY51" fmla="*/ 2256999 h 6249689"/>
              <a:gd name="connsiteX52" fmla="*/ 3433266 w 4108032"/>
              <a:gd name="connsiteY52" fmla="*/ 2184991 h 6249689"/>
              <a:gd name="connsiteX53" fmla="*/ 3361258 w 4108032"/>
              <a:gd name="connsiteY53" fmla="*/ 2112983 h 6249689"/>
              <a:gd name="connsiteX54" fmla="*/ 3289250 w 4108032"/>
              <a:gd name="connsiteY54" fmla="*/ 2112983 h 6249689"/>
              <a:gd name="connsiteX55" fmla="*/ 3289250 w 4108032"/>
              <a:gd name="connsiteY55" fmla="*/ 2040975 h 6249689"/>
              <a:gd name="connsiteX56" fmla="*/ 3512609 w 4108032"/>
              <a:gd name="connsiteY56" fmla="*/ 1967024 h 6249689"/>
              <a:gd name="connsiteX57" fmla="*/ 3757158 w 4108032"/>
              <a:gd name="connsiteY57" fmla="*/ 1839433 h 6249689"/>
              <a:gd name="connsiteX58" fmla="*/ 3895381 w 4108032"/>
              <a:gd name="connsiteY58" fmla="*/ 1701210 h 6249689"/>
              <a:gd name="connsiteX59" fmla="*/ 4012339 w 4108032"/>
              <a:gd name="connsiteY59" fmla="*/ 1520456 h 6249689"/>
              <a:gd name="connsiteX60" fmla="*/ 4086767 w 4108032"/>
              <a:gd name="connsiteY60" fmla="*/ 1382233 h 6249689"/>
              <a:gd name="connsiteX61" fmla="*/ 4108032 w 4108032"/>
              <a:gd name="connsiteY61" fmla="*/ 1222744 h 6249689"/>
              <a:gd name="connsiteX62" fmla="*/ 4022972 w 4108032"/>
              <a:gd name="connsiteY62" fmla="*/ 1031358 h 6249689"/>
              <a:gd name="connsiteX63" fmla="*/ 3852851 w 4108032"/>
              <a:gd name="connsiteY63" fmla="*/ 776177 h 6249689"/>
              <a:gd name="connsiteX64" fmla="*/ 3735893 w 4108032"/>
              <a:gd name="connsiteY64" fmla="*/ 552893 h 6249689"/>
              <a:gd name="connsiteX65" fmla="*/ 3618934 w 4108032"/>
              <a:gd name="connsiteY65" fmla="*/ 318977 h 6249689"/>
              <a:gd name="connsiteX66" fmla="*/ 3501976 w 4108032"/>
              <a:gd name="connsiteY66" fmla="*/ 116958 h 6249689"/>
              <a:gd name="connsiteX67" fmla="*/ 3427548 w 4108032"/>
              <a:gd name="connsiteY67" fmla="*/ 0 h 6249689"/>
              <a:gd name="connsiteX68" fmla="*/ 3361258 w 4108032"/>
              <a:gd name="connsiteY68" fmla="*/ 24751 h 6249689"/>
              <a:gd name="connsiteX69" fmla="*/ 3361258 w 4108032"/>
              <a:gd name="connsiteY69" fmla="*/ 96759 h 6249689"/>
              <a:gd name="connsiteX70" fmla="*/ 3512609 w 4108032"/>
              <a:gd name="connsiteY70" fmla="*/ 404038 h 6249689"/>
              <a:gd name="connsiteX0" fmla="*/ 1691543 w 4108032"/>
              <a:gd name="connsiteY0" fmla="*/ 4803591 h 6249689"/>
              <a:gd name="connsiteX1" fmla="*/ 1369344 w 4108032"/>
              <a:gd name="connsiteY1" fmla="*/ 5039835 h 6249689"/>
              <a:gd name="connsiteX2" fmla="*/ 1208245 w 4108032"/>
              <a:gd name="connsiteY2" fmla="*/ 5276077 h 6249689"/>
              <a:gd name="connsiteX3" fmla="*/ 1208245 w 4108032"/>
              <a:gd name="connsiteY3" fmla="*/ 5512319 h 6249689"/>
              <a:gd name="connsiteX4" fmla="*/ 1127695 w 4108032"/>
              <a:gd name="connsiteY4" fmla="*/ 5748561 h 6249689"/>
              <a:gd name="connsiteX5" fmla="*/ 1127695 w 4108032"/>
              <a:gd name="connsiteY5" fmla="*/ 5984803 h 6249689"/>
              <a:gd name="connsiteX6" fmla="*/ 553693 w 4108032"/>
              <a:gd name="connsiteY6" fmla="*/ 6249689 h 6249689"/>
              <a:gd name="connsiteX7" fmla="*/ 483298 w 4108032"/>
              <a:gd name="connsiteY7" fmla="*/ 5906055 h 6249689"/>
              <a:gd name="connsiteX8" fmla="*/ 322199 w 4108032"/>
              <a:gd name="connsiteY8" fmla="*/ 5748560 h 6249689"/>
              <a:gd name="connsiteX9" fmla="*/ 80550 w 4108032"/>
              <a:gd name="connsiteY9" fmla="*/ 5433570 h 6249689"/>
              <a:gd name="connsiteX10" fmla="*/ 0 w 4108032"/>
              <a:gd name="connsiteY10" fmla="*/ 5197328 h 6249689"/>
              <a:gd name="connsiteX11" fmla="*/ 0 w 4108032"/>
              <a:gd name="connsiteY11" fmla="*/ 5039833 h 6249689"/>
              <a:gd name="connsiteX12" fmla="*/ 241649 w 4108032"/>
              <a:gd name="connsiteY12" fmla="*/ 4961086 h 6249689"/>
              <a:gd name="connsiteX13" fmla="*/ 483298 w 4108032"/>
              <a:gd name="connsiteY13" fmla="*/ 4961086 h 6249689"/>
              <a:gd name="connsiteX14" fmla="*/ 886046 w 4108032"/>
              <a:gd name="connsiteY14" fmla="*/ 4882338 h 6249689"/>
              <a:gd name="connsiteX15" fmla="*/ 1288794 w 4108032"/>
              <a:gd name="connsiteY15" fmla="*/ 4803591 h 6249689"/>
              <a:gd name="connsiteX16" fmla="*/ 1556218 w 4108032"/>
              <a:gd name="connsiteY16" fmla="*/ 4763386 h 6249689"/>
              <a:gd name="connsiteX17" fmla="*/ 1577483 w 4108032"/>
              <a:gd name="connsiteY17" fmla="*/ 4688958 h 6249689"/>
              <a:gd name="connsiteX18" fmla="*/ 1566851 w 4108032"/>
              <a:gd name="connsiteY18" fmla="*/ 4486940 h 6249689"/>
              <a:gd name="connsiteX19" fmla="*/ 1556218 w 4108032"/>
              <a:gd name="connsiteY19" fmla="*/ 4338084 h 6249689"/>
              <a:gd name="connsiteX20" fmla="*/ 1556218 w 4108032"/>
              <a:gd name="connsiteY20" fmla="*/ 4210493 h 6249689"/>
              <a:gd name="connsiteX21" fmla="*/ 1588116 w 4108032"/>
              <a:gd name="connsiteY21" fmla="*/ 4019107 h 6249689"/>
              <a:gd name="connsiteX22" fmla="*/ 1790134 w 4108032"/>
              <a:gd name="connsiteY22" fmla="*/ 3806456 h 6249689"/>
              <a:gd name="connsiteX23" fmla="*/ 1864562 w 4108032"/>
              <a:gd name="connsiteY23" fmla="*/ 3700131 h 6249689"/>
              <a:gd name="connsiteX24" fmla="*/ 1981521 w 4108032"/>
              <a:gd name="connsiteY24" fmla="*/ 3593805 h 6249689"/>
              <a:gd name="connsiteX25" fmla="*/ 2098479 w 4108032"/>
              <a:gd name="connsiteY25" fmla="*/ 3572540 h 6249689"/>
              <a:gd name="connsiteX26" fmla="*/ 2247334 w 4108032"/>
              <a:gd name="connsiteY26" fmla="*/ 3540642 h 6249689"/>
              <a:gd name="connsiteX27" fmla="*/ 2353146 w 4108032"/>
              <a:gd name="connsiteY27" fmla="*/ 3481135 h 6249689"/>
              <a:gd name="connsiteX28" fmla="*/ 2569170 w 4108032"/>
              <a:gd name="connsiteY28" fmla="*/ 3409127 h 6249689"/>
              <a:gd name="connsiteX29" fmla="*/ 2713186 w 4108032"/>
              <a:gd name="connsiteY29" fmla="*/ 3265111 h 6249689"/>
              <a:gd name="connsiteX30" fmla="*/ 2821493 w 4108032"/>
              <a:gd name="connsiteY30" fmla="*/ 3147238 h 6249689"/>
              <a:gd name="connsiteX31" fmla="*/ 2874655 w 4108032"/>
              <a:gd name="connsiteY31" fmla="*/ 3083442 h 6249689"/>
              <a:gd name="connsiteX32" fmla="*/ 2991614 w 4108032"/>
              <a:gd name="connsiteY32" fmla="*/ 3040912 h 6249689"/>
              <a:gd name="connsiteX33" fmla="*/ 3066041 w 4108032"/>
              <a:gd name="connsiteY33" fmla="*/ 3051544 h 6249689"/>
              <a:gd name="connsiteX34" fmla="*/ 3225530 w 4108032"/>
              <a:gd name="connsiteY34" fmla="*/ 3083442 h 6249689"/>
              <a:gd name="connsiteX35" fmla="*/ 3353121 w 4108032"/>
              <a:gd name="connsiteY35" fmla="*/ 3083442 h 6249689"/>
              <a:gd name="connsiteX36" fmla="*/ 3448814 w 4108032"/>
              <a:gd name="connsiteY36" fmla="*/ 3051544 h 6249689"/>
              <a:gd name="connsiteX37" fmla="*/ 3491344 w 4108032"/>
              <a:gd name="connsiteY37" fmla="*/ 2998382 h 6249689"/>
              <a:gd name="connsiteX38" fmla="*/ 3491344 w 4108032"/>
              <a:gd name="connsiteY38" fmla="*/ 2998382 h 6249689"/>
              <a:gd name="connsiteX39" fmla="*/ 3505274 w 4108032"/>
              <a:gd name="connsiteY39" fmla="*/ 2905071 h 6249689"/>
              <a:gd name="connsiteX40" fmla="*/ 3427548 w 4108032"/>
              <a:gd name="connsiteY40" fmla="*/ 2796363 h 6249689"/>
              <a:gd name="connsiteX41" fmla="*/ 3353121 w 4108032"/>
              <a:gd name="connsiteY41" fmla="*/ 2647507 h 6249689"/>
              <a:gd name="connsiteX42" fmla="*/ 3289250 w 4108032"/>
              <a:gd name="connsiteY42" fmla="*/ 2617039 h 6249689"/>
              <a:gd name="connsiteX43" fmla="*/ 3204265 w 4108032"/>
              <a:gd name="connsiteY43" fmla="*/ 2679405 h 6249689"/>
              <a:gd name="connsiteX44" fmla="*/ 3129837 w 4108032"/>
              <a:gd name="connsiteY44" fmla="*/ 2690038 h 6249689"/>
              <a:gd name="connsiteX45" fmla="*/ 3023511 w 4108032"/>
              <a:gd name="connsiteY45" fmla="*/ 2668772 h 6249689"/>
              <a:gd name="connsiteX46" fmla="*/ 2938451 w 4108032"/>
              <a:gd name="connsiteY46" fmla="*/ 2647507 h 6249689"/>
              <a:gd name="connsiteX47" fmla="*/ 2938451 w 4108032"/>
              <a:gd name="connsiteY47" fmla="*/ 2647507 h 6249689"/>
              <a:gd name="connsiteX48" fmla="*/ 2927818 w 4108032"/>
              <a:gd name="connsiteY48" fmla="*/ 2498651 h 6249689"/>
              <a:gd name="connsiteX49" fmla="*/ 3012879 w 4108032"/>
              <a:gd name="connsiteY49" fmla="*/ 2445489 h 6249689"/>
              <a:gd name="connsiteX50" fmla="*/ 3087307 w 4108032"/>
              <a:gd name="connsiteY50" fmla="*/ 2402958 h 6249689"/>
              <a:gd name="connsiteX51" fmla="*/ 3361258 w 4108032"/>
              <a:gd name="connsiteY51" fmla="*/ 2256999 h 6249689"/>
              <a:gd name="connsiteX52" fmla="*/ 3433266 w 4108032"/>
              <a:gd name="connsiteY52" fmla="*/ 2184991 h 6249689"/>
              <a:gd name="connsiteX53" fmla="*/ 3361258 w 4108032"/>
              <a:gd name="connsiteY53" fmla="*/ 2112983 h 6249689"/>
              <a:gd name="connsiteX54" fmla="*/ 3289250 w 4108032"/>
              <a:gd name="connsiteY54" fmla="*/ 2112983 h 6249689"/>
              <a:gd name="connsiteX55" fmla="*/ 3289250 w 4108032"/>
              <a:gd name="connsiteY55" fmla="*/ 2040975 h 6249689"/>
              <a:gd name="connsiteX56" fmla="*/ 3512609 w 4108032"/>
              <a:gd name="connsiteY56" fmla="*/ 1967024 h 6249689"/>
              <a:gd name="connsiteX57" fmla="*/ 3757158 w 4108032"/>
              <a:gd name="connsiteY57" fmla="*/ 1839433 h 6249689"/>
              <a:gd name="connsiteX58" fmla="*/ 3895381 w 4108032"/>
              <a:gd name="connsiteY58" fmla="*/ 1701210 h 6249689"/>
              <a:gd name="connsiteX59" fmla="*/ 4012339 w 4108032"/>
              <a:gd name="connsiteY59" fmla="*/ 1520456 h 6249689"/>
              <a:gd name="connsiteX60" fmla="*/ 4086767 w 4108032"/>
              <a:gd name="connsiteY60" fmla="*/ 1382233 h 6249689"/>
              <a:gd name="connsiteX61" fmla="*/ 4108032 w 4108032"/>
              <a:gd name="connsiteY61" fmla="*/ 1222744 h 6249689"/>
              <a:gd name="connsiteX62" fmla="*/ 4022972 w 4108032"/>
              <a:gd name="connsiteY62" fmla="*/ 1031358 h 6249689"/>
              <a:gd name="connsiteX63" fmla="*/ 3852851 w 4108032"/>
              <a:gd name="connsiteY63" fmla="*/ 776177 h 6249689"/>
              <a:gd name="connsiteX64" fmla="*/ 3735893 w 4108032"/>
              <a:gd name="connsiteY64" fmla="*/ 552893 h 6249689"/>
              <a:gd name="connsiteX65" fmla="*/ 3618934 w 4108032"/>
              <a:gd name="connsiteY65" fmla="*/ 318977 h 6249689"/>
              <a:gd name="connsiteX66" fmla="*/ 3501976 w 4108032"/>
              <a:gd name="connsiteY66" fmla="*/ 116958 h 6249689"/>
              <a:gd name="connsiteX67" fmla="*/ 3427548 w 4108032"/>
              <a:gd name="connsiteY67" fmla="*/ 0 h 6249689"/>
              <a:gd name="connsiteX68" fmla="*/ 3361258 w 4108032"/>
              <a:gd name="connsiteY68" fmla="*/ 24751 h 6249689"/>
              <a:gd name="connsiteX69" fmla="*/ 3361258 w 4108032"/>
              <a:gd name="connsiteY69" fmla="*/ 96759 h 6249689"/>
              <a:gd name="connsiteX70" fmla="*/ 3512609 w 4108032"/>
              <a:gd name="connsiteY70" fmla="*/ 404038 h 6249689"/>
              <a:gd name="connsiteX0" fmla="*/ 1691543 w 4108032"/>
              <a:gd name="connsiteY0" fmla="*/ 4803591 h 6249689"/>
              <a:gd name="connsiteX1" fmla="*/ 1369344 w 4108032"/>
              <a:gd name="connsiteY1" fmla="*/ 5039835 h 6249689"/>
              <a:gd name="connsiteX2" fmla="*/ 1208245 w 4108032"/>
              <a:gd name="connsiteY2" fmla="*/ 5276077 h 6249689"/>
              <a:gd name="connsiteX3" fmla="*/ 1208245 w 4108032"/>
              <a:gd name="connsiteY3" fmla="*/ 5512319 h 6249689"/>
              <a:gd name="connsiteX4" fmla="*/ 1127695 w 4108032"/>
              <a:gd name="connsiteY4" fmla="*/ 5748561 h 6249689"/>
              <a:gd name="connsiteX5" fmla="*/ 1127695 w 4108032"/>
              <a:gd name="connsiteY5" fmla="*/ 5984803 h 6249689"/>
              <a:gd name="connsiteX6" fmla="*/ 1047145 w 4108032"/>
              <a:gd name="connsiteY6" fmla="*/ 5984803 h 6249689"/>
              <a:gd name="connsiteX7" fmla="*/ 553693 w 4108032"/>
              <a:gd name="connsiteY7" fmla="*/ 6249689 h 6249689"/>
              <a:gd name="connsiteX8" fmla="*/ 483298 w 4108032"/>
              <a:gd name="connsiteY8" fmla="*/ 5906055 h 6249689"/>
              <a:gd name="connsiteX9" fmla="*/ 322199 w 4108032"/>
              <a:gd name="connsiteY9" fmla="*/ 5748560 h 6249689"/>
              <a:gd name="connsiteX10" fmla="*/ 80550 w 4108032"/>
              <a:gd name="connsiteY10" fmla="*/ 5433570 h 6249689"/>
              <a:gd name="connsiteX11" fmla="*/ 0 w 4108032"/>
              <a:gd name="connsiteY11" fmla="*/ 5197328 h 6249689"/>
              <a:gd name="connsiteX12" fmla="*/ 0 w 4108032"/>
              <a:gd name="connsiteY12" fmla="*/ 5039833 h 6249689"/>
              <a:gd name="connsiteX13" fmla="*/ 241649 w 4108032"/>
              <a:gd name="connsiteY13" fmla="*/ 4961086 h 6249689"/>
              <a:gd name="connsiteX14" fmla="*/ 483298 w 4108032"/>
              <a:gd name="connsiteY14" fmla="*/ 4961086 h 6249689"/>
              <a:gd name="connsiteX15" fmla="*/ 886046 w 4108032"/>
              <a:gd name="connsiteY15" fmla="*/ 4882338 h 6249689"/>
              <a:gd name="connsiteX16" fmla="*/ 1288794 w 4108032"/>
              <a:gd name="connsiteY16" fmla="*/ 4803591 h 6249689"/>
              <a:gd name="connsiteX17" fmla="*/ 1556218 w 4108032"/>
              <a:gd name="connsiteY17" fmla="*/ 4763386 h 6249689"/>
              <a:gd name="connsiteX18" fmla="*/ 1577483 w 4108032"/>
              <a:gd name="connsiteY18" fmla="*/ 4688958 h 6249689"/>
              <a:gd name="connsiteX19" fmla="*/ 1566851 w 4108032"/>
              <a:gd name="connsiteY19" fmla="*/ 4486940 h 6249689"/>
              <a:gd name="connsiteX20" fmla="*/ 1556218 w 4108032"/>
              <a:gd name="connsiteY20" fmla="*/ 4338084 h 6249689"/>
              <a:gd name="connsiteX21" fmla="*/ 1556218 w 4108032"/>
              <a:gd name="connsiteY21" fmla="*/ 4210493 h 6249689"/>
              <a:gd name="connsiteX22" fmla="*/ 1588116 w 4108032"/>
              <a:gd name="connsiteY22" fmla="*/ 4019107 h 6249689"/>
              <a:gd name="connsiteX23" fmla="*/ 1790134 w 4108032"/>
              <a:gd name="connsiteY23" fmla="*/ 3806456 h 6249689"/>
              <a:gd name="connsiteX24" fmla="*/ 1864562 w 4108032"/>
              <a:gd name="connsiteY24" fmla="*/ 3700131 h 6249689"/>
              <a:gd name="connsiteX25" fmla="*/ 1981521 w 4108032"/>
              <a:gd name="connsiteY25" fmla="*/ 3593805 h 6249689"/>
              <a:gd name="connsiteX26" fmla="*/ 2098479 w 4108032"/>
              <a:gd name="connsiteY26" fmla="*/ 3572540 h 6249689"/>
              <a:gd name="connsiteX27" fmla="*/ 2247334 w 4108032"/>
              <a:gd name="connsiteY27" fmla="*/ 3540642 h 6249689"/>
              <a:gd name="connsiteX28" fmla="*/ 2353146 w 4108032"/>
              <a:gd name="connsiteY28" fmla="*/ 3481135 h 6249689"/>
              <a:gd name="connsiteX29" fmla="*/ 2569170 w 4108032"/>
              <a:gd name="connsiteY29" fmla="*/ 3409127 h 6249689"/>
              <a:gd name="connsiteX30" fmla="*/ 2713186 w 4108032"/>
              <a:gd name="connsiteY30" fmla="*/ 3265111 h 6249689"/>
              <a:gd name="connsiteX31" fmla="*/ 2821493 w 4108032"/>
              <a:gd name="connsiteY31" fmla="*/ 3147238 h 6249689"/>
              <a:gd name="connsiteX32" fmla="*/ 2874655 w 4108032"/>
              <a:gd name="connsiteY32" fmla="*/ 3083442 h 6249689"/>
              <a:gd name="connsiteX33" fmla="*/ 2991614 w 4108032"/>
              <a:gd name="connsiteY33" fmla="*/ 3040912 h 6249689"/>
              <a:gd name="connsiteX34" fmla="*/ 3066041 w 4108032"/>
              <a:gd name="connsiteY34" fmla="*/ 3051544 h 6249689"/>
              <a:gd name="connsiteX35" fmla="*/ 3225530 w 4108032"/>
              <a:gd name="connsiteY35" fmla="*/ 3083442 h 6249689"/>
              <a:gd name="connsiteX36" fmla="*/ 3353121 w 4108032"/>
              <a:gd name="connsiteY36" fmla="*/ 3083442 h 6249689"/>
              <a:gd name="connsiteX37" fmla="*/ 3448814 w 4108032"/>
              <a:gd name="connsiteY37" fmla="*/ 3051544 h 6249689"/>
              <a:gd name="connsiteX38" fmla="*/ 3491344 w 4108032"/>
              <a:gd name="connsiteY38" fmla="*/ 2998382 h 6249689"/>
              <a:gd name="connsiteX39" fmla="*/ 3491344 w 4108032"/>
              <a:gd name="connsiteY39" fmla="*/ 2998382 h 6249689"/>
              <a:gd name="connsiteX40" fmla="*/ 3505274 w 4108032"/>
              <a:gd name="connsiteY40" fmla="*/ 2905071 h 6249689"/>
              <a:gd name="connsiteX41" fmla="*/ 3427548 w 4108032"/>
              <a:gd name="connsiteY41" fmla="*/ 2796363 h 6249689"/>
              <a:gd name="connsiteX42" fmla="*/ 3353121 w 4108032"/>
              <a:gd name="connsiteY42" fmla="*/ 2647507 h 6249689"/>
              <a:gd name="connsiteX43" fmla="*/ 3289250 w 4108032"/>
              <a:gd name="connsiteY43" fmla="*/ 2617039 h 6249689"/>
              <a:gd name="connsiteX44" fmla="*/ 3204265 w 4108032"/>
              <a:gd name="connsiteY44" fmla="*/ 2679405 h 6249689"/>
              <a:gd name="connsiteX45" fmla="*/ 3129837 w 4108032"/>
              <a:gd name="connsiteY45" fmla="*/ 2690038 h 6249689"/>
              <a:gd name="connsiteX46" fmla="*/ 3023511 w 4108032"/>
              <a:gd name="connsiteY46" fmla="*/ 2668772 h 6249689"/>
              <a:gd name="connsiteX47" fmla="*/ 2938451 w 4108032"/>
              <a:gd name="connsiteY47" fmla="*/ 2647507 h 6249689"/>
              <a:gd name="connsiteX48" fmla="*/ 2938451 w 4108032"/>
              <a:gd name="connsiteY48" fmla="*/ 2647507 h 6249689"/>
              <a:gd name="connsiteX49" fmla="*/ 2927818 w 4108032"/>
              <a:gd name="connsiteY49" fmla="*/ 2498651 h 6249689"/>
              <a:gd name="connsiteX50" fmla="*/ 3012879 w 4108032"/>
              <a:gd name="connsiteY50" fmla="*/ 2445489 h 6249689"/>
              <a:gd name="connsiteX51" fmla="*/ 3087307 w 4108032"/>
              <a:gd name="connsiteY51" fmla="*/ 2402958 h 6249689"/>
              <a:gd name="connsiteX52" fmla="*/ 3361258 w 4108032"/>
              <a:gd name="connsiteY52" fmla="*/ 2256999 h 6249689"/>
              <a:gd name="connsiteX53" fmla="*/ 3433266 w 4108032"/>
              <a:gd name="connsiteY53" fmla="*/ 2184991 h 6249689"/>
              <a:gd name="connsiteX54" fmla="*/ 3361258 w 4108032"/>
              <a:gd name="connsiteY54" fmla="*/ 2112983 h 6249689"/>
              <a:gd name="connsiteX55" fmla="*/ 3289250 w 4108032"/>
              <a:gd name="connsiteY55" fmla="*/ 2112983 h 6249689"/>
              <a:gd name="connsiteX56" fmla="*/ 3289250 w 4108032"/>
              <a:gd name="connsiteY56" fmla="*/ 2040975 h 6249689"/>
              <a:gd name="connsiteX57" fmla="*/ 3512609 w 4108032"/>
              <a:gd name="connsiteY57" fmla="*/ 1967024 h 6249689"/>
              <a:gd name="connsiteX58" fmla="*/ 3757158 w 4108032"/>
              <a:gd name="connsiteY58" fmla="*/ 1839433 h 6249689"/>
              <a:gd name="connsiteX59" fmla="*/ 3895381 w 4108032"/>
              <a:gd name="connsiteY59" fmla="*/ 1701210 h 6249689"/>
              <a:gd name="connsiteX60" fmla="*/ 4012339 w 4108032"/>
              <a:gd name="connsiteY60" fmla="*/ 1520456 h 6249689"/>
              <a:gd name="connsiteX61" fmla="*/ 4086767 w 4108032"/>
              <a:gd name="connsiteY61" fmla="*/ 1382233 h 6249689"/>
              <a:gd name="connsiteX62" fmla="*/ 4108032 w 4108032"/>
              <a:gd name="connsiteY62" fmla="*/ 1222744 h 6249689"/>
              <a:gd name="connsiteX63" fmla="*/ 4022972 w 4108032"/>
              <a:gd name="connsiteY63" fmla="*/ 1031358 h 6249689"/>
              <a:gd name="connsiteX64" fmla="*/ 3852851 w 4108032"/>
              <a:gd name="connsiteY64" fmla="*/ 776177 h 6249689"/>
              <a:gd name="connsiteX65" fmla="*/ 3735893 w 4108032"/>
              <a:gd name="connsiteY65" fmla="*/ 552893 h 6249689"/>
              <a:gd name="connsiteX66" fmla="*/ 3618934 w 4108032"/>
              <a:gd name="connsiteY66" fmla="*/ 318977 h 6249689"/>
              <a:gd name="connsiteX67" fmla="*/ 3501976 w 4108032"/>
              <a:gd name="connsiteY67" fmla="*/ 116958 h 6249689"/>
              <a:gd name="connsiteX68" fmla="*/ 3427548 w 4108032"/>
              <a:gd name="connsiteY68" fmla="*/ 0 h 6249689"/>
              <a:gd name="connsiteX69" fmla="*/ 3361258 w 4108032"/>
              <a:gd name="connsiteY69" fmla="*/ 24751 h 6249689"/>
              <a:gd name="connsiteX70" fmla="*/ 3361258 w 4108032"/>
              <a:gd name="connsiteY70" fmla="*/ 96759 h 6249689"/>
              <a:gd name="connsiteX71" fmla="*/ 3512609 w 4108032"/>
              <a:gd name="connsiteY71" fmla="*/ 404038 h 6249689"/>
              <a:gd name="connsiteX0" fmla="*/ 1691543 w 4108032"/>
              <a:gd name="connsiteY0" fmla="*/ 4803591 h 6249689"/>
              <a:gd name="connsiteX1" fmla="*/ 1369344 w 4108032"/>
              <a:gd name="connsiteY1" fmla="*/ 5039835 h 6249689"/>
              <a:gd name="connsiteX2" fmla="*/ 1208245 w 4108032"/>
              <a:gd name="connsiteY2" fmla="*/ 5276077 h 6249689"/>
              <a:gd name="connsiteX3" fmla="*/ 1208245 w 4108032"/>
              <a:gd name="connsiteY3" fmla="*/ 5512319 h 6249689"/>
              <a:gd name="connsiteX4" fmla="*/ 1127695 w 4108032"/>
              <a:gd name="connsiteY4" fmla="*/ 5748561 h 6249689"/>
              <a:gd name="connsiteX5" fmla="*/ 1127695 w 4108032"/>
              <a:gd name="connsiteY5" fmla="*/ 5984803 h 6249689"/>
              <a:gd name="connsiteX6" fmla="*/ 1127695 w 4108032"/>
              <a:gd name="connsiteY6" fmla="*/ 6142298 h 6249689"/>
              <a:gd name="connsiteX7" fmla="*/ 553693 w 4108032"/>
              <a:gd name="connsiteY7" fmla="*/ 6249689 h 6249689"/>
              <a:gd name="connsiteX8" fmla="*/ 483298 w 4108032"/>
              <a:gd name="connsiteY8" fmla="*/ 5906055 h 6249689"/>
              <a:gd name="connsiteX9" fmla="*/ 322199 w 4108032"/>
              <a:gd name="connsiteY9" fmla="*/ 5748560 h 6249689"/>
              <a:gd name="connsiteX10" fmla="*/ 80550 w 4108032"/>
              <a:gd name="connsiteY10" fmla="*/ 5433570 h 6249689"/>
              <a:gd name="connsiteX11" fmla="*/ 0 w 4108032"/>
              <a:gd name="connsiteY11" fmla="*/ 5197328 h 6249689"/>
              <a:gd name="connsiteX12" fmla="*/ 0 w 4108032"/>
              <a:gd name="connsiteY12" fmla="*/ 5039833 h 6249689"/>
              <a:gd name="connsiteX13" fmla="*/ 241649 w 4108032"/>
              <a:gd name="connsiteY13" fmla="*/ 4961086 h 6249689"/>
              <a:gd name="connsiteX14" fmla="*/ 483298 w 4108032"/>
              <a:gd name="connsiteY14" fmla="*/ 4961086 h 6249689"/>
              <a:gd name="connsiteX15" fmla="*/ 886046 w 4108032"/>
              <a:gd name="connsiteY15" fmla="*/ 4882338 h 6249689"/>
              <a:gd name="connsiteX16" fmla="*/ 1288794 w 4108032"/>
              <a:gd name="connsiteY16" fmla="*/ 4803591 h 6249689"/>
              <a:gd name="connsiteX17" fmla="*/ 1556218 w 4108032"/>
              <a:gd name="connsiteY17" fmla="*/ 4763386 h 6249689"/>
              <a:gd name="connsiteX18" fmla="*/ 1577483 w 4108032"/>
              <a:gd name="connsiteY18" fmla="*/ 4688958 h 6249689"/>
              <a:gd name="connsiteX19" fmla="*/ 1566851 w 4108032"/>
              <a:gd name="connsiteY19" fmla="*/ 4486940 h 6249689"/>
              <a:gd name="connsiteX20" fmla="*/ 1556218 w 4108032"/>
              <a:gd name="connsiteY20" fmla="*/ 4338084 h 6249689"/>
              <a:gd name="connsiteX21" fmla="*/ 1556218 w 4108032"/>
              <a:gd name="connsiteY21" fmla="*/ 4210493 h 6249689"/>
              <a:gd name="connsiteX22" fmla="*/ 1588116 w 4108032"/>
              <a:gd name="connsiteY22" fmla="*/ 4019107 h 6249689"/>
              <a:gd name="connsiteX23" fmla="*/ 1790134 w 4108032"/>
              <a:gd name="connsiteY23" fmla="*/ 3806456 h 6249689"/>
              <a:gd name="connsiteX24" fmla="*/ 1864562 w 4108032"/>
              <a:gd name="connsiteY24" fmla="*/ 3700131 h 6249689"/>
              <a:gd name="connsiteX25" fmla="*/ 1981521 w 4108032"/>
              <a:gd name="connsiteY25" fmla="*/ 3593805 h 6249689"/>
              <a:gd name="connsiteX26" fmla="*/ 2098479 w 4108032"/>
              <a:gd name="connsiteY26" fmla="*/ 3572540 h 6249689"/>
              <a:gd name="connsiteX27" fmla="*/ 2247334 w 4108032"/>
              <a:gd name="connsiteY27" fmla="*/ 3540642 h 6249689"/>
              <a:gd name="connsiteX28" fmla="*/ 2353146 w 4108032"/>
              <a:gd name="connsiteY28" fmla="*/ 3481135 h 6249689"/>
              <a:gd name="connsiteX29" fmla="*/ 2569170 w 4108032"/>
              <a:gd name="connsiteY29" fmla="*/ 3409127 h 6249689"/>
              <a:gd name="connsiteX30" fmla="*/ 2713186 w 4108032"/>
              <a:gd name="connsiteY30" fmla="*/ 3265111 h 6249689"/>
              <a:gd name="connsiteX31" fmla="*/ 2821493 w 4108032"/>
              <a:gd name="connsiteY31" fmla="*/ 3147238 h 6249689"/>
              <a:gd name="connsiteX32" fmla="*/ 2874655 w 4108032"/>
              <a:gd name="connsiteY32" fmla="*/ 3083442 h 6249689"/>
              <a:gd name="connsiteX33" fmla="*/ 2991614 w 4108032"/>
              <a:gd name="connsiteY33" fmla="*/ 3040912 h 6249689"/>
              <a:gd name="connsiteX34" fmla="*/ 3066041 w 4108032"/>
              <a:gd name="connsiteY34" fmla="*/ 3051544 h 6249689"/>
              <a:gd name="connsiteX35" fmla="*/ 3225530 w 4108032"/>
              <a:gd name="connsiteY35" fmla="*/ 3083442 h 6249689"/>
              <a:gd name="connsiteX36" fmla="*/ 3353121 w 4108032"/>
              <a:gd name="connsiteY36" fmla="*/ 3083442 h 6249689"/>
              <a:gd name="connsiteX37" fmla="*/ 3448814 w 4108032"/>
              <a:gd name="connsiteY37" fmla="*/ 3051544 h 6249689"/>
              <a:gd name="connsiteX38" fmla="*/ 3491344 w 4108032"/>
              <a:gd name="connsiteY38" fmla="*/ 2998382 h 6249689"/>
              <a:gd name="connsiteX39" fmla="*/ 3491344 w 4108032"/>
              <a:gd name="connsiteY39" fmla="*/ 2998382 h 6249689"/>
              <a:gd name="connsiteX40" fmla="*/ 3505274 w 4108032"/>
              <a:gd name="connsiteY40" fmla="*/ 2905071 h 6249689"/>
              <a:gd name="connsiteX41" fmla="*/ 3427548 w 4108032"/>
              <a:gd name="connsiteY41" fmla="*/ 2796363 h 6249689"/>
              <a:gd name="connsiteX42" fmla="*/ 3353121 w 4108032"/>
              <a:gd name="connsiteY42" fmla="*/ 2647507 h 6249689"/>
              <a:gd name="connsiteX43" fmla="*/ 3289250 w 4108032"/>
              <a:gd name="connsiteY43" fmla="*/ 2617039 h 6249689"/>
              <a:gd name="connsiteX44" fmla="*/ 3204265 w 4108032"/>
              <a:gd name="connsiteY44" fmla="*/ 2679405 h 6249689"/>
              <a:gd name="connsiteX45" fmla="*/ 3129837 w 4108032"/>
              <a:gd name="connsiteY45" fmla="*/ 2690038 h 6249689"/>
              <a:gd name="connsiteX46" fmla="*/ 3023511 w 4108032"/>
              <a:gd name="connsiteY46" fmla="*/ 2668772 h 6249689"/>
              <a:gd name="connsiteX47" fmla="*/ 2938451 w 4108032"/>
              <a:gd name="connsiteY47" fmla="*/ 2647507 h 6249689"/>
              <a:gd name="connsiteX48" fmla="*/ 2938451 w 4108032"/>
              <a:gd name="connsiteY48" fmla="*/ 2647507 h 6249689"/>
              <a:gd name="connsiteX49" fmla="*/ 2927818 w 4108032"/>
              <a:gd name="connsiteY49" fmla="*/ 2498651 h 6249689"/>
              <a:gd name="connsiteX50" fmla="*/ 3012879 w 4108032"/>
              <a:gd name="connsiteY50" fmla="*/ 2445489 h 6249689"/>
              <a:gd name="connsiteX51" fmla="*/ 3087307 w 4108032"/>
              <a:gd name="connsiteY51" fmla="*/ 2402958 h 6249689"/>
              <a:gd name="connsiteX52" fmla="*/ 3361258 w 4108032"/>
              <a:gd name="connsiteY52" fmla="*/ 2256999 h 6249689"/>
              <a:gd name="connsiteX53" fmla="*/ 3433266 w 4108032"/>
              <a:gd name="connsiteY53" fmla="*/ 2184991 h 6249689"/>
              <a:gd name="connsiteX54" fmla="*/ 3361258 w 4108032"/>
              <a:gd name="connsiteY54" fmla="*/ 2112983 h 6249689"/>
              <a:gd name="connsiteX55" fmla="*/ 3289250 w 4108032"/>
              <a:gd name="connsiteY55" fmla="*/ 2112983 h 6249689"/>
              <a:gd name="connsiteX56" fmla="*/ 3289250 w 4108032"/>
              <a:gd name="connsiteY56" fmla="*/ 2040975 h 6249689"/>
              <a:gd name="connsiteX57" fmla="*/ 3512609 w 4108032"/>
              <a:gd name="connsiteY57" fmla="*/ 1967024 h 6249689"/>
              <a:gd name="connsiteX58" fmla="*/ 3757158 w 4108032"/>
              <a:gd name="connsiteY58" fmla="*/ 1839433 h 6249689"/>
              <a:gd name="connsiteX59" fmla="*/ 3895381 w 4108032"/>
              <a:gd name="connsiteY59" fmla="*/ 1701210 h 6249689"/>
              <a:gd name="connsiteX60" fmla="*/ 4012339 w 4108032"/>
              <a:gd name="connsiteY60" fmla="*/ 1520456 h 6249689"/>
              <a:gd name="connsiteX61" fmla="*/ 4086767 w 4108032"/>
              <a:gd name="connsiteY61" fmla="*/ 1382233 h 6249689"/>
              <a:gd name="connsiteX62" fmla="*/ 4108032 w 4108032"/>
              <a:gd name="connsiteY62" fmla="*/ 1222744 h 6249689"/>
              <a:gd name="connsiteX63" fmla="*/ 4022972 w 4108032"/>
              <a:gd name="connsiteY63" fmla="*/ 1031358 h 6249689"/>
              <a:gd name="connsiteX64" fmla="*/ 3852851 w 4108032"/>
              <a:gd name="connsiteY64" fmla="*/ 776177 h 6249689"/>
              <a:gd name="connsiteX65" fmla="*/ 3735893 w 4108032"/>
              <a:gd name="connsiteY65" fmla="*/ 552893 h 6249689"/>
              <a:gd name="connsiteX66" fmla="*/ 3618934 w 4108032"/>
              <a:gd name="connsiteY66" fmla="*/ 318977 h 6249689"/>
              <a:gd name="connsiteX67" fmla="*/ 3501976 w 4108032"/>
              <a:gd name="connsiteY67" fmla="*/ 116958 h 6249689"/>
              <a:gd name="connsiteX68" fmla="*/ 3427548 w 4108032"/>
              <a:gd name="connsiteY68" fmla="*/ 0 h 6249689"/>
              <a:gd name="connsiteX69" fmla="*/ 3361258 w 4108032"/>
              <a:gd name="connsiteY69" fmla="*/ 24751 h 6249689"/>
              <a:gd name="connsiteX70" fmla="*/ 3361258 w 4108032"/>
              <a:gd name="connsiteY70" fmla="*/ 96759 h 6249689"/>
              <a:gd name="connsiteX71" fmla="*/ 3512609 w 4108032"/>
              <a:gd name="connsiteY71" fmla="*/ 404038 h 6249689"/>
              <a:gd name="connsiteX0" fmla="*/ 1691543 w 4108032"/>
              <a:gd name="connsiteY0" fmla="*/ 4803591 h 6249689"/>
              <a:gd name="connsiteX1" fmla="*/ 1369344 w 4108032"/>
              <a:gd name="connsiteY1" fmla="*/ 5039835 h 6249689"/>
              <a:gd name="connsiteX2" fmla="*/ 1208245 w 4108032"/>
              <a:gd name="connsiteY2" fmla="*/ 5276077 h 6249689"/>
              <a:gd name="connsiteX3" fmla="*/ 1208245 w 4108032"/>
              <a:gd name="connsiteY3" fmla="*/ 5512319 h 6249689"/>
              <a:gd name="connsiteX4" fmla="*/ 1127695 w 4108032"/>
              <a:gd name="connsiteY4" fmla="*/ 5748561 h 6249689"/>
              <a:gd name="connsiteX5" fmla="*/ 1127695 w 4108032"/>
              <a:gd name="connsiteY5" fmla="*/ 5984803 h 6249689"/>
              <a:gd name="connsiteX6" fmla="*/ 1127695 w 4108032"/>
              <a:gd name="connsiteY6" fmla="*/ 6142298 h 6249689"/>
              <a:gd name="connsiteX7" fmla="*/ 814234 w 4108032"/>
              <a:gd name="connsiteY7" fmla="*/ 6202521 h 6249689"/>
              <a:gd name="connsiteX8" fmla="*/ 553693 w 4108032"/>
              <a:gd name="connsiteY8" fmla="*/ 6249689 h 6249689"/>
              <a:gd name="connsiteX9" fmla="*/ 483298 w 4108032"/>
              <a:gd name="connsiteY9" fmla="*/ 5906055 h 6249689"/>
              <a:gd name="connsiteX10" fmla="*/ 322199 w 4108032"/>
              <a:gd name="connsiteY10" fmla="*/ 5748560 h 6249689"/>
              <a:gd name="connsiteX11" fmla="*/ 80550 w 4108032"/>
              <a:gd name="connsiteY11" fmla="*/ 5433570 h 6249689"/>
              <a:gd name="connsiteX12" fmla="*/ 0 w 4108032"/>
              <a:gd name="connsiteY12" fmla="*/ 5197328 h 6249689"/>
              <a:gd name="connsiteX13" fmla="*/ 0 w 4108032"/>
              <a:gd name="connsiteY13" fmla="*/ 5039833 h 6249689"/>
              <a:gd name="connsiteX14" fmla="*/ 241649 w 4108032"/>
              <a:gd name="connsiteY14" fmla="*/ 4961086 h 6249689"/>
              <a:gd name="connsiteX15" fmla="*/ 483298 w 4108032"/>
              <a:gd name="connsiteY15" fmla="*/ 4961086 h 6249689"/>
              <a:gd name="connsiteX16" fmla="*/ 886046 w 4108032"/>
              <a:gd name="connsiteY16" fmla="*/ 4882338 h 6249689"/>
              <a:gd name="connsiteX17" fmla="*/ 1288794 w 4108032"/>
              <a:gd name="connsiteY17" fmla="*/ 4803591 h 6249689"/>
              <a:gd name="connsiteX18" fmla="*/ 1556218 w 4108032"/>
              <a:gd name="connsiteY18" fmla="*/ 4763386 h 6249689"/>
              <a:gd name="connsiteX19" fmla="*/ 1577483 w 4108032"/>
              <a:gd name="connsiteY19" fmla="*/ 4688958 h 6249689"/>
              <a:gd name="connsiteX20" fmla="*/ 1566851 w 4108032"/>
              <a:gd name="connsiteY20" fmla="*/ 4486940 h 6249689"/>
              <a:gd name="connsiteX21" fmla="*/ 1556218 w 4108032"/>
              <a:gd name="connsiteY21" fmla="*/ 4338084 h 6249689"/>
              <a:gd name="connsiteX22" fmla="*/ 1556218 w 4108032"/>
              <a:gd name="connsiteY22" fmla="*/ 4210493 h 6249689"/>
              <a:gd name="connsiteX23" fmla="*/ 1588116 w 4108032"/>
              <a:gd name="connsiteY23" fmla="*/ 4019107 h 6249689"/>
              <a:gd name="connsiteX24" fmla="*/ 1790134 w 4108032"/>
              <a:gd name="connsiteY24" fmla="*/ 3806456 h 6249689"/>
              <a:gd name="connsiteX25" fmla="*/ 1864562 w 4108032"/>
              <a:gd name="connsiteY25" fmla="*/ 3700131 h 6249689"/>
              <a:gd name="connsiteX26" fmla="*/ 1981521 w 4108032"/>
              <a:gd name="connsiteY26" fmla="*/ 3593805 h 6249689"/>
              <a:gd name="connsiteX27" fmla="*/ 2098479 w 4108032"/>
              <a:gd name="connsiteY27" fmla="*/ 3572540 h 6249689"/>
              <a:gd name="connsiteX28" fmla="*/ 2247334 w 4108032"/>
              <a:gd name="connsiteY28" fmla="*/ 3540642 h 6249689"/>
              <a:gd name="connsiteX29" fmla="*/ 2353146 w 4108032"/>
              <a:gd name="connsiteY29" fmla="*/ 3481135 h 6249689"/>
              <a:gd name="connsiteX30" fmla="*/ 2569170 w 4108032"/>
              <a:gd name="connsiteY30" fmla="*/ 3409127 h 6249689"/>
              <a:gd name="connsiteX31" fmla="*/ 2713186 w 4108032"/>
              <a:gd name="connsiteY31" fmla="*/ 3265111 h 6249689"/>
              <a:gd name="connsiteX32" fmla="*/ 2821493 w 4108032"/>
              <a:gd name="connsiteY32" fmla="*/ 3147238 h 6249689"/>
              <a:gd name="connsiteX33" fmla="*/ 2874655 w 4108032"/>
              <a:gd name="connsiteY33" fmla="*/ 3083442 h 6249689"/>
              <a:gd name="connsiteX34" fmla="*/ 2991614 w 4108032"/>
              <a:gd name="connsiteY34" fmla="*/ 3040912 h 6249689"/>
              <a:gd name="connsiteX35" fmla="*/ 3066041 w 4108032"/>
              <a:gd name="connsiteY35" fmla="*/ 3051544 h 6249689"/>
              <a:gd name="connsiteX36" fmla="*/ 3225530 w 4108032"/>
              <a:gd name="connsiteY36" fmla="*/ 3083442 h 6249689"/>
              <a:gd name="connsiteX37" fmla="*/ 3353121 w 4108032"/>
              <a:gd name="connsiteY37" fmla="*/ 3083442 h 6249689"/>
              <a:gd name="connsiteX38" fmla="*/ 3448814 w 4108032"/>
              <a:gd name="connsiteY38" fmla="*/ 3051544 h 6249689"/>
              <a:gd name="connsiteX39" fmla="*/ 3491344 w 4108032"/>
              <a:gd name="connsiteY39" fmla="*/ 2998382 h 6249689"/>
              <a:gd name="connsiteX40" fmla="*/ 3491344 w 4108032"/>
              <a:gd name="connsiteY40" fmla="*/ 2998382 h 6249689"/>
              <a:gd name="connsiteX41" fmla="*/ 3505274 w 4108032"/>
              <a:gd name="connsiteY41" fmla="*/ 2905071 h 6249689"/>
              <a:gd name="connsiteX42" fmla="*/ 3427548 w 4108032"/>
              <a:gd name="connsiteY42" fmla="*/ 2796363 h 6249689"/>
              <a:gd name="connsiteX43" fmla="*/ 3353121 w 4108032"/>
              <a:gd name="connsiteY43" fmla="*/ 2647507 h 6249689"/>
              <a:gd name="connsiteX44" fmla="*/ 3289250 w 4108032"/>
              <a:gd name="connsiteY44" fmla="*/ 2617039 h 6249689"/>
              <a:gd name="connsiteX45" fmla="*/ 3204265 w 4108032"/>
              <a:gd name="connsiteY45" fmla="*/ 2679405 h 6249689"/>
              <a:gd name="connsiteX46" fmla="*/ 3129837 w 4108032"/>
              <a:gd name="connsiteY46" fmla="*/ 2690038 h 6249689"/>
              <a:gd name="connsiteX47" fmla="*/ 3023511 w 4108032"/>
              <a:gd name="connsiteY47" fmla="*/ 2668772 h 6249689"/>
              <a:gd name="connsiteX48" fmla="*/ 2938451 w 4108032"/>
              <a:gd name="connsiteY48" fmla="*/ 2647507 h 6249689"/>
              <a:gd name="connsiteX49" fmla="*/ 2938451 w 4108032"/>
              <a:gd name="connsiteY49" fmla="*/ 2647507 h 6249689"/>
              <a:gd name="connsiteX50" fmla="*/ 2927818 w 4108032"/>
              <a:gd name="connsiteY50" fmla="*/ 2498651 h 6249689"/>
              <a:gd name="connsiteX51" fmla="*/ 3012879 w 4108032"/>
              <a:gd name="connsiteY51" fmla="*/ 2445489 h 6249689"/>
              <a:gd name="connsiteX52" fmla="*/ 3087307 w 4108032"/>
              <a:gd name="connsiteY52" fmla="*/ 2402958 h 6249689"/>
              <a:gd name="connsiteX53" fmla="*/ 3361258 w 4108032"/>
              <a:gd name="connsiteY53" fmla="*/ 2256999 h 6249689"/>
              <a:gd name="connsiteX54" fmla="*/ 3433266 w 4108032"/>
              <a:gd name="connsiteY54" fmla="*/ 2184991 h 6249689"/>
              <a:gd name="connsiteX55" fmla="*/ 3361258 w 4108032"/>
              <a:gd name="connsiteY55" fmla="*/ 2112983 h 6249689"/>
              <a:gd name="connsiteX56" fmla="*/ 3289250 w 4108032"/>
              <a:gd name="connsiteY56" fmla="*/ 2112983 h 6249689"/>
              <a:gd name="connsiteX57" fmla="*/ 3289250 w 4108032"/>
              <a:gd name="connsiteY57" fmla="*/ 2040975 h 6249689"/>
              <a:gd name="connsiteX58" fmla="*/ 3512609 w 4108032"/>
              <a:gd name="connsiteY58" fmla="*/ 1967024 h 6249689"/>
              <a:gd name="connsiteX59" fmla="*/ 3757158 w 4108032"/>
              <a:gd name="connsiteY59" fmla="*/ 1839433 h 6249689"/>
              <a:gd name="connsiteX60" fmla="*/ 3895381 w 4108032"/>
              <a:gd name="connsiteY60" fmla="*/ 1701210 h 6249689"/>
              <a:gd name="connsiteX61" fmla="*/ 4012339 w 4108032"/>
              <a:gd name="connsiteY61" fmla="*/ 1520456 h 6249689"/>
              <a:gd name="connsiteX62" fmla="*/ 4086767 w 4108032"/>
              <a:gd name="connsiteY62" fmla="*/ 1382233 h 6249689"/>
              <a:gd name="connsiteX63" fmla="*/ 4108032 w 4108032"/>
              <a:gd name="connsiteY63" fmla="*/ 1222744 h 6249689"/>
              <a:gd name="connsiteX64" fmla="*/ 4022972 w 4108032"/>
              <a:gd name="connsiteY64" fmla="*/ 1031358 h 6249689"/>
              <a:gd name="connsiteX65" fmla="*/ 3852851 w 4108032"/>
              <a:gd name="connsiteY65" fmla="*/ 776177 h 6249689"/>
              <a:gd name="connsiteX66" fmla="*/ 3735893 w 4108032"/>
              <a:gd name="connsiteY66" fmla="*/ 552893 h 6249689"/>
              <a:gd name="connsiteX67" fmla="*/ 3618934 w 4108032"/>
              <a:gd name="connsiteY67" fmla="*/ 318977 h 6249689"/>
              <a:gd name="connsiteX68" fmla="*/ 3501976 w 4108032"/>
              <a:gd name="connsiteY68" fmla="*/ 116958 h 6249689"/>
              <a:gd name="connsiteX69" fmla="*/ 3427548 w 4108032"/>
              <a:gd name="connsiteY69" fmla="*/ 0 h 6249689"/>
              <a:gd name="connsiteX70" fmla="*/ 3361258 w 4108032"/>
              <a:gd name="connsiteY70" fmla="*/ 24751 h 6249689"/>
              <a:gd name="connsiteX71" fmla="*/ 3361258 w 4108032"/>
              <a:gd name="connsiteY71" fmla="*/ 96759 h 6249689"/>
              <a:gd name="connsiteX72" fmla="*/ 3512609 w 4108032"/>
              <a:gd name="connsiteY72" fmla="*/ 404038 h 6249689"/>
              <a:gd name="connsiteX0" fmla="*/ 1691543 w 4108032"/>
              <a:gd name="connsiteY0" fmla="*/ 4803591 h 6249689"/>
              <a:gd name="connsiteX1" fmla="*/ 1369344 w 4108032"/>
              <a:gd name="connsiteY1" fmla="*/ 5039835 h 6249689"/>
              <a:gd name="connsiteX2" fmla="*/ 1208245 w 4108032"/>
              <a:gd name="connsiteY2" fmla="*/ 5276077 h 6249689"/>
              <a:gd name="connsiteX3" fmla="*/ 1208245 w 4108032"/>
              <a:gd name="connsiteY3" fmla="*/ 5512319 h 6249689"/>
              <a:gd name="connsiteX4" fmla="*/ 1127695 w 4108032"/>
              <a:gd name="connsiteY4" fmla="*/ 5748561 h 6249689"/>
              <a:gd name="connsiteX5" fmla="*/ 1127695 w 4108032"/>
              <a:gd name="connsiteY5" fmla="*/ 5984803 h 6249689"/>
              <a:gd name="connsiteX6" fmla="*/ 1127695 w 4108032"/>
              <a:gd name="connsiteY6" fmla="*/ 6142298 h 6249689"/>
              <a:gd name="connsiteX7" fmla="*/ 1047145 w 4108032"/>
              <a:gd name="connsiteY7" fmla="*/ 6221046 h 6249689"/>
              <a:gd name="connsiteX8" fmla="*/ 553693 w 4108032"/>
              <a:gd name="connsiteY8" fmla="*/ 6249689 h 6249689"/>
              <a:gd name="connsiteX9" fmla="*/ 483298 w 4108032"/>
              <a:gd name="connsiteY9" fmla="*/ 5906055 h 6249689"/>
              <a:gd name="connsiteX10" fmla="*/ 322199 w 4108032"/>
              <a:gd name="connsiteY10" fmla="*/ 5748560 h 6249689"/>
              <a:gd name="connsiteX11" fmla="*/ 80550 w 4108032"/>
              <a:gd name="connsiteY11" fmla="*/ 5433570 h 6249689"/>
              <a:gd name="connsiteX12" fmla="*/ 0 w 4108032"/>
              <a:gd name="connsiteY12" fmla="*/ 5197328 h 6249689"/>
              <a:gd name="connsiteX13" fmla="*/ 0 w 4108032"/>
              <a:gd name="connsiteY13" fmla="*/ 5039833 h 6249689"/>
              <a:gd name="connsiteX14" fmla="*/ 241649 w 4108032"/>
              <a:gd name="connsiteY14" fmla="*/ 4961086 h 6249689"/>
              <a:gd name="connsiteX15" fmla="*/ 483298 w 4108032"/>
              <a:gd name="connsiteY15" fmla="*/ 4961086 h 6249689"/>
              <a:gd name="connsiteX16" fmla="*/ 886046 w 4108032"/>
              <a:gd name="connsiteY16" fmla="*/ 4882338 h 6249689"/>
              <a:gd name="connsiteX17" fmla="*/ 1288794 w 4108032"/>
              <a:gd name="connsiteY17" fmla="*/ 4803591 h 6249689"/>
              <a:gd name="connsiteX18" fmla="*/ 1556218 w 4108032"/>
              <a:gd name="connsiteY18" fmla="*/ 4763386 h 6249689"/>
              <a:gd name="connsiteX19" fmla="*/ 1577483 w 4108032"/>
              <a:gd name="connsiteY19" fmla="*/ 4688958 h 6249689"/>
              <a:gd name="connsiteX20" fmla="*/ 1566851 w 4108032"/>
              <a:gd name="connsiteY20" fmla="*/ 4486940 h 6249689"/>
              <a:gd name="connsiteX21" fmla="*/ 1556218 w 4108032"/>
              <a:gd name="connsiteY21" fmla="*/ 4338084 h 6249689"/>
              <a:gd name="connsiteX22" fmla="*/ 1556218 w 4108032"/>
              <a:gd name="connsiteY22" fmla="*/ 4210493 h 6249689"/>
              <a:gd name="connsiteX23" fmla="*/ 1588116 w 4108032"/>
              <a:gd name="connsiteY23" fmla="*/ 4019107 h 6249689"/>
              <a:gd name="connsiteX24" fmla="*/ 1790134 w 4108032"/>
              <a:gd name="connsiteY24" fmla="*/ 3806456 h 6249689"/>
              <a:gd name="connsiteX25" fmla="*/ 1864562 w 4108032"/>
              <a:gd name="connsiteY25" fmla="*/ 3700131 h 6249689"/>
              <a:gd name="connsiteX26" fmla="*/ 1981521 w 4108032"/>
              <a:gd name="connsiteY26" fmla="*/ 3593805 h 6249689"/>
              <a:gd name="connsiteX27" fmla="*/ 2098479 w 4108032"/>
              <a:gd name="connsiteY27" fmla="*/ 3572540 h 6249689"/>
              <a:gd name="connsiteX28" fmla="*/ 2247334 w 4108032"/>
              <a:gd name="connsiteY28" fmla="*/ 3540642 h 6249689"/>
              <a:gd name="connsiteX29" fmla="*/ 2353146 w 4108032"/>
              <a:gd name="connsiteY29" fmla="*/ 3481135 h 6249689"/>
              <a:gd name="connsiteX30" fmla="*/ 2569170 w 4108032"/>
              <a:gd name="connsiteY30" fmla="*/ 3409127 h 6249689"/>
              <a:gd name="connsiteX31" fmla="*/ 2713186 w 4108032"/>
              <a:gd name="connsiteY31" fmla="*/ 3265111 h 6249689"/>
              <a:gd name="connsiteX32" fmla="*/ 2821493 w 4108032"/>
              <a:gd name="connsiteY32" fmla="*/ 3147238 h 6249689"/>
              <a:gd name="connsiteX33" fmla="*/ 2874655 w 4108032"/>
              <a:gd name="connsiteY33" fmla="*/ 3083442 h 6249689"/>
              <a:gd name="connsiteX34" fmla="*/ 2991614 w 4108032"/>
              <a:gd name="connsiteY34" fmla="*/ 3040912 h 6249689"/>
              <a:gd name="connsiteX35" fmla="*/ 3066041 w 4108032"/>
              <a:gd name="connsiteY35" fmla="*/ 3051544 h 6249689"/>
              <a:gd name="connsiteX36" fmla="*/ 3225530 w 4108032"/>
              <a:gd name="connsiteY36" fmla="*/ 3083442 h 6249689"/>
              <a:gd name="connsiteX37" fmla="*/ 3353121 w 4108032"/>
              <a:gd name="connsiteY37" fmla="*/ 3083442 h 6249689"/>
              <a:gd name="connsiteX38" fmla="*/ 3448814 w 4108032"/>
              <a:gd name="connsiteY38" fmla="*/ 3051544 h 6249689"/>
              <a:gd name="connsiteX39" fmla="*/ 3491344 w 4108032"/>
              <a:gd name="connsiteY39" fmla="*/ 2998382 h 6249689"/>
              <a:gd name="connsiteX40" fmla="*/ 3491344 w 4108032"/>
              <a:gd name="connsiteY40" fmla="*/ 2998382 h 6249689"/>
              <a:gd name="connsiteX41" fmla="*/ 3505274 w 4108032"/>
              <a:gd name="connsiteY41" fmla="*/ 2905071 h 6249689"/>
              <a:gd name="connsiteX42" fmla="*/ 3427548 w 4108032"/>
              <a:gd name="connsiteY42" fmla="*/ 2796363 h 6249689"/>
              <a:gd name="connsiteX43" fmla="*/ 3353121 w 4108032"/>
              <a:gd name="connsiteY43" fmla="*/ 2647507 h 6249689"/>
              <a:gd name="connsiteX44" fmla="*/ 3289250 w 4108032"/>
              <a:gd name="connsiteY44" fmla="*/ 2617039 h 6249689"/>
              <a:gd name="connsiteX45" fmla="*/ 3204265 w 4108032"/>
              <a:gd name="connsiteY45" fmla="*/ 2679405 h 6249689"/>
              <a:gd name="connsiteX46" fmla="*/ 3129837 w 4108032"/>
              <a:gd name="connsiteY46" fmla="*/ 2690038 h 6249689"/>
              <a:gd name="connsiteX47" fmla="*/ 3023511 w 4108032"/>
              <a:gd name="connsiteY47" fmla="*/ 2668772 h 6249689"/>
              <a:gd name="connsiteX48" fmla="*/ 2938451 w 4108032"/>
              <a:gd name="connsiteY48" fmla="*/ 2647507 h 6249689"/>
              <a:gd name="connsiteX49" fmla="*/ 2938451 w 4108032"/>
              <a:gd name="connsiteY49" fmla="*/ 2647507 h 6249689"/>
              <a:gd name="connsiteX50" fmla="*/ 2927818 w 4108032"/>
              <a:gd name="connsiteY50" fmla="*/ 2498651 h 6249689"/>
              <a:gd name="connsiteX51" fmla="*/ 3012879 w 4108032"/>
              <a:gd name="connsiteY51" fmla="*/ 2445489 h 6249689"/>
              <a:gd name="connsiteX52" fmla="*/ 3087307 w 4108032"/>
              <a:gd name="connsiteY52" fmla="*/ 2402958 h 6249689"/>
              <a:gd name="connsiteX53" fmla="*/ 3361258 w 4108032"/>
              <a:gd name="connsiteY53" fmla="*/ 2256999 h 6249689"/>
              <a:gd name="connsiteX54" fmla="*/ 3433266 w 4108032"/>
              <a:gd name="connsiteY54" fmla="*/ 2184991 h 6249689"/>
              <a:gd name="connsiteX55" fmla="*/ 3361258 w 4108032"/>
              <a:gd name="connsiteY55" fmla="*/ 2112983 h 6249689"/>
              <a:gd name="connsiteX56" fmla="*/ 3289250 w 4108032"/>
              <a:gd name="connsiteY56" fmla="*/ 2112983 h 6249689"/>
              <a:gd name="connsiteX57" fmla="*/ 3289250 w 4108032"/>
              <a:gd name="connsiteY57" fmla="*/ 2040975 h 6249689"/>
              <a:gd name="connsiteX58" fmla="*/ 3512609 w 4108032"/>
              <a:gd name="connsiteY58" fmla="*/ 1967024 h 6249689"/>
              <a:gd name="connsiteX59" fmla="*/ 3757158 w 4108032"/>
              <a:gd name="connsiteY59" fmla="*/ 1839433 h 6249689"/>
              <a:gd name="connsiteX60" fmla="*/ 3895381 w 4108032"/>
              <a:gd name="connsiteY60" fmla="*/ 1701210 h 6249689"/>
              <a:gd name="connsiteX61" fmla="*/ 4012339 w 4108032"/>
              <a:gd name="connsiteY61" fmla="*/ 1520456 h 6249689"/>
              <a:gd name="connsiteX62" fmla="*/ 4086767 w 4108032"/>
              <a:gd name="connsiteY62" fmla="*/ 1382233 h 6249689"/>
              <a:gd name="connsiteX63" fmla="*/ 4108032 w 4108032"/>
              <a:gd name="connsiteY63" fmla="*/ 1222744 h 6249689"/>
              <a:gd name="connsiteX64" fmla="*/ 4022972 w 4108032"/>
              <a:gd name="connsiteY64" fmla="*/ 1031358 h 6249689"/>
              <a:gd name="connsiteX65" fmla="*/ 3852851 w 4108032"/>
              <a:gd name="connsiteY65" fmla="*/ 776177 h 6249689"/>
              <a:gd name="connsiteX66" fmla="*/ 3735893 w 4108032"/>
              <a:gd name="connsiteY66" fmla="*/ 552893 h 6249689"/>
              <a:gd name="connsiteX67" fmla="*/ 3618934 w 4108032"/>
              <a:gd name="connsiteY67" fmla="*/ 318977 h 6249689"/>
              <a:gd name="connsiteX68" fmla="*/ 3501976 w 4108032"/>
              <a:gd name="connsiteY68" fmla="*/ 116958 h 6249689"/>
              <a:gd name="connsiteX69" fmla="*/ 3427548 w 4108032"/>
              <a:gd name="connsiteY69" fmla="*/ 0 h 6249689"/>
              <a:gd name="connsiteX70" fmla="*/ 3361258 w 4108032"/>
              <a:gd name="connsiteY70" fmla="*/ 24751 h 6249689"/>
              <a:gd name="connsiteX71" fmla="*/ 3361258 w 4108032"/>
              <a:gd name="connsiteY71" fmla="*/ 96759 h 6249689"/>
              <a:gd name="connsiteX72" fmla="*/ 3512609 w 4108032"/>
              <a:gd name="connsiteY72" fmla="*/ 404038 h 6249689"/>
              <a:gd name="connsiteX0" fmla="*/ 1691543 w 4108032"/>
              <a:gd name="connsiteY0" fmla="*/ 4803591 h 6249689"/>
              <a:gd name="connsiteX1" fmla="*/ 1369344 w 4108032"/>
              <a:gd name="connsiteY1" fmla="*/ 5039835 h 6249689"/>
              <a:gd name="connsiteX2" fmla="*/ 1208245 w 4108032"/>
              <a:gd name="connsiteY2" fmla="*/ 5276077 h 6249689"/>
              <a:gd name="connsiteX3" fmla="*/ 1208245 w 4108032"/>
              <a:gd name="connsiteY3" fmla="*/ 5512319 h 6249689"/>
              <a:gd name="connsiteX4" fmla="*/ 1127695 w 4108032"/>
              <a:gd name="connsiteY4" fmla="*/ 5748561 h 6249689"/>
              <a:gd name="connsiteX5" fmla="*/ 1127695 w 4108032"/>
              <a:gd name="connsiteY5" fmla="*/ 5984803 h 6249689"/>
              <a:gd name="connsiteX6" fmla="*/ 1127695 w 4108032"/>
              <a:gd name="connsiteY6" fmla="*/ 6142298 h 6249689"/>
              <a:gd name="connsiteX7" fmla="*/ 1047145 w 4108032"/>
              <a:gd name="connsiteY7" fmla="*/ 6221046 h 6249689"/>
              <a:gd name="connsiteX8" fmla="*/ 724947 w 4108032"/>
              <a:gd name="connsiteY8" fmla="*/ 6221046 h 6249689"/>
              <a:gd name="connsiteX9" fmla="*/ 553693 w 4108032"/>
              <a:gd name="connsiteY9" fmla="*/ 6249689 h 6249689"/>
              <a:gd name="connsiteX10" fmla="*/ 483298 w 4108032"/>
              <a:gd name="connsiteY10" fmla="*/ 5906055 h 6249689"/>
              <a:gd name="connsiteX11" fmla="*/ 322199 w 4108032"/>
              <a:gd name="connsiteY11" fmla="*/ 5748560 h 6249689"/>
              <a:gd name="connsiteX12" fmla="*/ 80550 w 4108032"/>
              <a:gd name="connsiteY12" fmla="*/ 5433570 h 6249689"/>
              <a:gd name="connsiteX13" fmla="*/ 0 w 4108032"/>
              <a:gd name="connsiteY13" fmla="*/ 5197328 h 6249689"/>
              <a:gd name="connsiteX14" fmla="*/ 0 w 4108032"/>
              <a:gd name="connsiteY14" fmla="*/ 5039833 h 6249689"/>
              <a:gd name="connsiteX15" fmla="*/ 241649 w 4108032"/>
              <a:gd name="connsiteY15" fmla="*/ 4961086 h 6249689"/>
              <a:gd name="connsiteX16" fmla="*/ 483298 w 4108032"/>
              <a:gd name="connsiteY16" fmla="*/ 4961086 h 6249689"/>
              <a:gd name="connsiteX17" fmla="*/ 886046 w 4108032"/>
              <a:gd name="connsiteY17" fmla="*/ 4882338 h 6249689"/>
              <a:gd name="connsiteX18" fmla="*/ 1288794 w 4108032"/>
              <a:gd name="connsiteY18" fmla="*/ 4803591 h 6249689"/>
              <a:gd name="connsiteX19" fmla="*/ 1556218 w 4108032"/>
              <a:gd name="connsiteY19" fmla="*/ 4763386 h 6249689"/>
              <a:gd name="connsiteX20" fmla="*/ 1577483 w 4108032"/>
              <a:gd name="connsiteY20" fmla="*/ 4688958 h 6249689"/>
              <a:gd name="connsiteX21" fmla="*/ 1566851 w 4108032"/>
              <a:gd name="connsiteY21" fmla="*/ 4486940 h 6249689"/>
              <a:gd name="connsiteX22" fmla="*/ 1556218 w 4108032"/>
              <a:gd name="connsiteY22" fmla="*/ 4338084 h 6249689"/>
              <a:gd name="connsiteX23" fmla="*/ 1556218 w 4108032"/>
              <a:gd name="connsiteY23" fmla="*/ 4210493 h 6249689"/>
              <a:gd name="connsiteX24" fmla="*/ 1588116 w 4108032"/>
              <a:gd name="connsiteY24" fmla="*/ 4019107 h 6249689"/>
              <a:gd name="connsiteX25" fmla="*/ 1790134 w 4108032"/>
              <a:gd name="connsiteY25" fmla="*/ 3806456 h 6249689"/>
              <a:gd name="connsiteX26" fmla="*/ 1864562 w 4108032"/>
              <a:gd name="connsiteY26" fmla="*/ 3700131 h 6249689"/>
              <a:gd name="connsiteX27" fmla="*/ 1981521 w 4108032"/>
              <a:gd name="connsiteY27" fmla="*/ 3593805 h 6249689"/>
              <a:gd name="connsiteX28" fmla="*/ 2098479 w 4108032"/>
              <a:gd name="connsiteY28" fmla="*/ 3572540 h 6249689"/>
              <a:gd name="connsiteX29" fmla="*/ 2247334 w 4108032"/>
              <a:gd name="connsiteY29" fmla="*/ 3540642 h 6249689"/>
              <a:gd name="connsiteX30" fmla="*/ 2353146 w 4108032"/>
              <a:gd name="connsiteY30" fmla="*/ 3481135 h 6249689"/>
              <a:gd name="connsiteX31" fmla="*/ 2569170 w 4108032"/>
              <a:gd name="connsiteY31" fmla="*/ 3409127 h 6249689"/>
              <a:gd name="connsiteX32" fmla="*/ 2713186 w 4108032"/>
              <a:gd name="connsiteY32" fmla="*/ 3265111 h 6249689"/>
              <a:gd name="connsiteX33" fmla="*/ 2821493 w 4108032"/>
              <a:gd name="connsiteY33" fmla="*/ 3147238 h 6249689"/>
              <a:gd name="connsiteX34" fmla="*/ 2874655 w 4108032"/>
              <a:gd name="connsiteY34" fmla="*/ 3083442 h 6249689"/>
              <a:gd name="connsiteX35" fmla="*/ 2991614 w 4108032"/>
              <a:gd name="connsiteY35" fmla="*/ 3040912 h 6249689"/>
              <a:gd name="connsiteX36" fmla="*/ 3066041 w 4108032"/>
              <a:gd name="connsiteY36" fmla="*/ 3051544 h 6249689"/>
              <a:gd name="connsiteX37" fmla="*/ 3225530 w 4108032"/>
              <a:gd name="connsiteY37" fmla="*/ 3083442 h 6249689"/>
              <a:gd name="connsiteX38" fmla="*/ 3353121 w 4108032"/>
              <a:gd name="connsiteY38" fmla="*/ 3083442 h 6249689"/>
              <a:gd name="connsiteX39" fmla="*/ 3448814 w 4108032"/>
              <a:gd name="connsiteY39" fmla="*/ 3051544 h 6249689"/>
              <a:gd name="connsiteX40" fmla="*/ 3491344 w 4108032"/>
              <a:gd name="connsiteY40" fmla="*/ 2998382 h 6249689"/>
              <a:gd name="connsiteX41" fmla="*/ 3491344 w 4108032"/>
              <a:gd name="connsiteY41" fmla="*/ 2998382 h 6249689"/>
              <a:gd name="connsiteX42" fmla="*/ 3505274 w 4108032"/>
              <a:gd name="connsiteY42" fmla="*/ 2905071 h 6249689"/>
              <a:gd name="connsiteX43" fmla="*/ 3427548 w 4108032"/>
              <a:gd name="connsiteY43" fmla="*/ 2796363 h 6249689"/>
              <a:gd name="connsiteX44" fmla="*/ 3353121 w 4108032"/>
              <a:gd name="connsiteY44" fmla="*/ 2647507 h 6249689"/>
              <a:gd name="connsiteX45" fmla="*/ 3289250 w 4108032"/>
              <a:gd name="connsiteY45" fmla="*/ 2617039 h 6249689"/>
              <a:gd name="connsiteX46" fmla="*/ 3204265 w 4108032"/>
              <a:gd name="connsiteY46" fmla="*/ 2679405 h 6249689"/>
              <a:gd name="connsiteX47" fmla="*/ 3129837 w 4108032"/>
              <a:gd name="connsiteY47" fmla="*/ 2690038 h 6249689"/>
              <a:gd name="connsiteX48" fmla="*/ 3023511 w 4108032"/>
              <a:gd name="connsiteY48" fmla="*/ 2668772 h 6249689"/>
              <a:gd name="connsiteX49" fmla="*/ 2938451 w 4108032"/>
              <a:gd name="connsiteY49" fmla="*/ 2647507 h 6249689"/>
              <a:gd name="connsiteX50" fmla="*/ 2938451 w 4108032"/>
              <a:gd name="connsiteY50" fmla="*/ 2647507 h 6249689"/>
              <a:gd name="connsiteX51" fmla="*/ 2927818 w 4108032"/>
              <a:gd name="connsiteY51" fmla="*/ 2498651 h 6249689"/>
              <a:gd name="connsiteX52" fmla="*/ 3012879 w 4108032"/>
              <a:gd name="connsiteY52" fmla="*/ 2445489 h 6249689"/>
              <a:gd name="connsiteX53" fmla="*/ 3087307 w 4108032"/>
              <a:gd name="connsiteY53" fmla="*/ 2402958 h 6249689"/>
              <a:gd name="connsiteX54" fmla="*/ 3361258 w 4108032"/>
              <a:gd name="connsiteY54" fmla="*/ 2256999 h 6249689"/>
              <a:gd name="connsiteX55" fmla="*/ 3433266 w 4108032"/>
              <a:gd name="connsiteY55" fmla="*/ 2184991 h 6249689"/>
              <a:gd name="connsiteX56" fmla="*/ 3361258 w 4108032"/>
              <a:gd name="connsiteY56" fmla="*/ 2112983 h 6249689"/>
              <a:gd name="connsiteX57" fmla="*/ 3289250 w 4108032"/>
              <a:gd name="connsiteY57" fmla="*/ 2112983 h 6249689"/>
              <a:gd name="connsiteX58" fmla="*/ 3289250 w 4108032"/>
              <a:gd name="connsiteY58" fmla="*/ 2040975 h 6249689"/>
              <a:gd name="connsiteX59" fmla="*/ 3512609 w 4108032"/>
              <a:gd name="connsiteY59" fmla="*/ 1967024 h 6249689"/>
              <a:gd name="connsiteX60" fmla="*/ 3757158 w 4108032"/>
              <a:gd name="connsiteY60" fmla="*/ 1839433 h 6249689"/>
              <a:gd name="connsiteX61" fmla="*/ 3895381 w 4108032"/>
              <a:gd name="connsiteY61" fmla="*/ 1701210 h 6249689"/>
              <a:gd name="connsiteX62" fmla="*/ 4012339 w 4108032"/>
              <a:gd name="connsiteY62" fmla="*/ 1520456 h 6249689"/>
              <a:gd name="connsiteX63" fmla="*/ 4086767 w 4108032"/>
              <a:gd name="connsiteY63" fmla="*/ 1382233 h 6249689"/>
              <a:gd name="connsiteX64" fmla="*/ 4108032 w 4108032"/>
              <a:gd name="connsiteY64" fmla="*/ 1222744 h 6249689"/>
              <a:gd name="connsiteX65" fmla="*/ 4022972 w 4108032"/>
              <a:gd name="connsiteY65" fmla="*/ 1031358 h 6249689"/>
              <a:gd name="connsiteX66" fmla="*/ 3852851 w 4108032"/>
              <a:gd name="connsiteY66" fmla="*/ 776177 h 6249689"/>
              <a:gd name="connsiteX67" fmla="*/ 3735893 w 4108032"/>
              <a:gd name="connsiteY67" fmla="*/ 552893 h 6249689"/>
              <a:gd name="connsiteX68" fmla="*/ 3618934 w 4108032"/>
              <a:gd name="connsiteY68" fmla="*/ 318977 h 6249689"/>
              <a:gd name="connsiteX69" fmla="*/ 3501976 w 4108032"/>
              <a:gd name="connsiteY69" fmla="*/ 116958 h 6249689"/>
              <a:gd name="connsiteX70" fmla="*/ 3427548 w 4108032"/>
              <a:gd name="connsiteY70" fmla="*/ 0 h 6249689"/>
              <a:gd name="connsiteX71" fmla="*/ 3361258 w 4108032"/>
              <a:gd name="connsiteY71" fmla="*/ 24751 h 6249689"/>
              <a:gd name="connsiteX72" fmla="*/ 3361258 w 4108032"/>
              <a:gd name="connsiteY72" fmla="*/ 96759 h 6249689"/>
              <a:gd name="connsiteX73" fmla="*/ 3512609 w 4108032"/>
              <a:gd name="connsiteY73" fmla="*/ 404038 h 6249689"/>
              <a:gd name="connsiteX0" fmla="*/ 1691543 w 4108032"/>
              <a:gd name="connsiteY0" fmla="*/ 4803591 h 6378540"/>
              <a:gd name="connsiteX1" fmla="*/ 1369344 w 4108032"/>
              <a:gd name="connsiteY1" fmla="*/ 5039835 h 6378540"/>
              <a:gd name="connsiteX2" fmla="*/ 1208245 w 4108032"/>
              <a:gd name="connsiteY2" fmla="*/ 5276077 h 6378540"/>
              <a:gd name="connsiteX3" fmla="*/ 1208245 w 4108032"/>
              <a:gd name="connsiteY3" fmla="*/ 5512319 h 6378540"/>
              <a:gd name="connsiteX4" fmla="*/ 1127695 w 4108032"/>
              <a:gd name="connsiteY4" fmla="*/ 5748561 h 6378540"/>
              <a:gd name="connsiteX5" fmla="*/ 1127695 w 4108032"/>
              <a:gd name="connsiteY5" fmla="*/ 5984803 h 6378540"/>
              <a:gd name="connsiteX6" fmla="*/ 1127695 w 4108032"/>
              <a:gd name="connsiteY6" fmla="*/ 6142298 h 6378540"/>
              <a:gd name="connsiteX7" fmla="*/ 1047145 w 4108032"/>
              <a:gd name="connsiteY7" fmla="*/ 6221046 h 6378540"/>
              <a:gd name="connsiteX8" fmla="*/ 1047145 w 4108032"/>
              <a:gd name="connsiteY8" fmla="*/ 6378540 h 6378540"/>
              <a:gd name="connsiteX9" fmla="*/ 553693 w 4108032"/>
              <a:gd name="connsiteY9" fmla="*/ 6249689 h 6378540"/>
              <a:gd name="connsiteX10" fmla="*/ 483298 w 4108032"/>
              <a:gd name="connsiteY10" fmla="*/ 5906055 h 6378540"/>
              <a:gd name="connsiteX11" fmla="*/ 322199 w 4108032"/>
              <a:gd name="connsiteY11" fmla="*/ 5748560 h 6378540"/>
              <a:gd name="connsiteX12" fmla="*/ 80550 w 4108032"/>
              <a:gd name="connsiteY12" fmla="*/ 5433570 h 6378540"/>
              <a:gd name="connsiteX13" fmla="*/ 0 w 4108032"/>
              <a:gd name="connsiteY13" fmla="*/ 5197328 h 6378540"/>
              <a:gd name="connsiteX14" fmla="*/ 0 w 4108032"/>
              <a:gd name="connsiteY14" fmla="*/ 5039833 h 6378540"/>
              <a:gd name="connsiteX15" fmla="*/ 241649 w 4108032"/>
              <a:gd name="connsiteY15" fmla="*/ 4961086 h 6378540"/>
              <a:gd name="connsiteX16" fmla="*/ 483298 w 4108032"/>
              <a:gd name="connsiteY16" fmla="*/ 4961086 h 6378540"/>
              <a:gd name="connsiteX17" fmla="*/ 886046 w 4108032"/>
              <a:gd name="connsiteY17" fmla="*/ 4882338 h 6378540"/>
              <a:gd name="connsiteX18" fmla="*/ 1288794 w 4108032"/>
              <a:gd name="connsiteY18" fmla="*/ 4803591 h 6378540"/>
              <a:gd name="connsiteX19" fmla="*/ 1556218 w 4108032"/>
              <a:gd name="connsiteY19" fmla="*/ 4763386 h 6378540"/>
              <a:gd name="connsiteX20" fmla="*/ 1577483 w 4108032"/>
              <a:gd name="connsiteY20" fmla="*/ 4688958 h 6378540"/>
              <a:gd name="connsiteX21" fmla="*/ 1566851 w 4108032"/>
              <a:gd name="connsiteY21" fmla="*/ 4486940 h 6378540"/>
              <a:gd name="connsiteX22" fmla="*/ 1556218 w 4108032"/>
              <a:gd name="connsiteY22" fmla="*/ 4338084 h 6378540"/>
              <a:gd name="connsiteX23" fmla="*/ 1556218 w 4108032"/>
              <a:gd name="connsiteY23" fmla="*/ 4210493 h 6378540"/>
              <a:gd name="connsiteX24" fmla="*/ 1588116 w 4108032"/>
              <a:gd name="connsiteY24" fmla="*/ 4019107 h 6378540"/>
              <a:gd name="connsiteX25" fmla="*/ 1790134 w 4108032"/>
              <a:gd name="connsiteY25" fmla="*/ 3806456 h 6378540"/>
              <a:gd name="connsiteX26" fmla="*/ 1864562 w 4108032"/>
              <a:gd name="connsiteY26" fmla="*/ 3700131 h 6378540"/>
              <a:gd name="connsiteX27" fmla="*/ 1981521 w 4108032"/>
              <a:gd name="connsiteY27" fmla="*/ 3593805 h 6378540"/>
              <a:gd name="connsiteX28" fmla="*/ 2098479 w 4108032"/>
              <a:gd name="connsiteY28" fmla="*/ 3572540 h 6378540"/>
              <a:gd name="connsiteX29" fmla="*/ 2247334 w 4108032"/>
              <a:gd name="connsiteY29" fmla="*/ 3540642 h 6378540"/>
              <a:gd name="connsiteX30" fmla="*/ 2353146 w 4108032"/>
              <a:gd name="connsiteY30" fmla="*/ 3481135 h 6378540"/>
              <a:gd name="connsiteX31" fmla="*/ 2569170 w 4108032"/>
              <a:gd name="connsiteY31" fmla="*/ 3409127 h 6378540"/>
              <a:gd name="connsiteX32" fmla="*/ 2713186 w 4108032"/>
              <a:gd name="connsiteY32" fmla="*/ 3265111 h 6378540"/>
              <a:gd name="connsiteX33" fmla="*/ 2821493 w 4108032"/>
              <a:gd name="connsiteY33" fmla="*/ 3147238 h 6378540"/>
              <a:gd name="connsiteX34" fmla="*/ 2874655 w 4108032"/>
              <a:gd name="connsiteY34" fmla="*/ 3083442 h 6378540"/>
              <a:gd name="connsiteX35" fmla="*/ 2991614 w 4108032"/>
              <a:gd name="connsiteY35" fmla="*/ 3040912 h 6378540"/>
              <a:gd name="connsiteX36" fmla="*/ 3066041 w 4108032"/>
              <a:gd name="connsiteY36" fmla="*/ 3051544 h 6378540"/>
              <a:gd name="connsiteX37" fmla="*/ 3225530 w 4108032"/>
              <a:gd name="connsiteY37" fmla="*/ 3083442 h 6378540"/>
              <a:gd name="connsiteX38" fmla="*/ 3353121 w 4108032"/>
              <a:gd name="connsiteY38" fmla="*/ 3083442 h 6378540"/>
              <a:gd name="connsiteX39" fmla="*/ 3448814 w 4108032"/>
              <a:gd name="connsiteY39" fmla="*/ 3051544 h 6378540"/>
              <a:gd name="connsiteX40" fmla="*/ 3491344 w 4108032"/>
              <a:gd name="connsiteY40" fmla="*/ 2998382 h 6378540"/>
              <a:gd name="connsiteX41" fmla="*/ 3491344 w 4108032"/>
              <a:gd name="connsiteY41" fmla="*/ 2998382 h 6378540"/>
              <a:gd name="connsiteX42" fmla="*/ 3505274 w 4108032"/>
              <a:gd name="connsiteY42" fmla="*/ 2905071 h 6378540"/>
              <a:gd name="connsiteX43" fmla="*/ 3427548 w 4108032"/>
              <a:gd name="connsiteY43" fmla="*/ 2796363 h 6378540"/>
              <a:gd name="connsiteX44" fmla="*/ 3353121 w 4108032"/>
              <a:gd name="connsiteY44" fmla="*/ 2647507 h 6378540"/>
              <a:gd name="connsiteX45" fmla="*/ 3289250 w 4108032"/>
              <a:gd name="connsiteY45" fmla="*/ 2617039 h 6378540"/>
              <a:gd name="connsiteX46" fmla="*/ 3204265 w 4108032"/>
              <a:gd name="connsiteY46" fmla="*/ 2679405 h 6378540"/>
              <a:gd name="connsiteX47" fmla="*/ 3129837 w 4108032"/>
              <a:gd name="connsiteY47" fmla="*/ 2690038 h 6378540"/>
              <a:gd name="connsiteX48" fmla="*/ 3023511 w 4108032"/>
              <a:gd name="connsiteY48" fmla="*/ 2668772 h 6378540"/>
              <a:gd name="connsiteX49" fmla="*/ 2938451 w 4108032"/>
              <a:gd name="connsiteY49" fmla="*/ 2647507 h 6378540"/>
              <a:gd name="connsiteX50" fmla="*/ 2938451 w 4108032"/>
              <a:gd name="connsiteY50" fmla="*/ 2647507 h 6378540"/>
              <a:gd name="connsiteX51" fmla="*/ 2927818 w 4108032"/>
              <a:gd name="connsiteY51" fmla="*/ 2498651 h 6378540"/>
              <a:gd name="connsiteX52" fmla="*/ 3012879 w 4108032"/>
              <a:gd name="connsiteY52" fmla="*/ 2445489 h 6378540"/>
              <a:gd name="connsiteX53" fmla="*/ 3087307 w 4108032"/>
              <a:gd name="connsiteY53" fmla="*/ 2402958 h 6378540"/>
              <a:gd name="connsiteX54" fmla="*/ 3361258 w 4108032"/>
              <a:gd name="connsiteY54" fmla="*/ 2256999 h 6378540"/>
              <a:gd name="connsiteX55" fmla="*/ 3433266 w 4108032"/>
              <a:gd name="connsiteY55" fmla="*/ 2184991 h 6378540"/>
              <a:gd name="connsiteX56" fmla="*/ 3361258 w 4108032"/>
              <a:gd name="connsiteY56" fmla="*/ 2112983 h 6378540"/>
              <a:gd name="connsiteX57" fmla="*/ 3289250 w 4108032"/>
              <a:gd name="connsiteY57" fmla="*/ 2112983 h 6378540"/>
              <a:gd name="connsiteX58" fmla="*/ 3289250 w 4108032"/>
              <a:gd name="connsiteY58" fmla="*/ 2040975 h 6378540"/>
              <a:gd name="connsiteX59" fmla="*/ 3512609 w 4108032"/>
              <a:gd name="connsiteY59" fmla="*/ 1967024 h 6378540"/>
              <a:gd name="connsiteX60" fmla="*/ 3757158 w 4108032"/>
              <a:gd name="connsiteY60" fmla="*/ 1839433 h 6378540"/>
              <a:gd name="connsiteX61" fmla="*/ 3895381 w 4108032"/>
              <a:gd name="connsiteY61" fmla="*/ 1701210 h 6378540"/>
              <a:gd name="connsiteX62" fmla="*/ 4012339 w 4108032"/>
              <a:gd name="connsiteY62" fmla="*/ 1520456 h 6378540"/>
              <a:gd name="connsiteX63" fmla="*/ 4086767 w 4108032"/>
              <a:gd name="connsiteY63" fmla="*/ 1382233 h 6378540"/>
              <a:gd name="connsiteX64" fmla="*/ 4108032 w 4108032"/>
              <a:gd name="connsiteY64" fmla="*/ 1222744 h 6378540"/>
              <a:gd name="connsiteX65" fmla="*/ 4022972 w 4108032"/>
              <a:gd name="connsiteY65" fmla="*/ 1031358 h 6378540"/>
              <a:gd name="connsiteX66" fmla="*/ 3852851 w 4108032"/>
              <a:gd name="connsiteY66" fmla="*/ 776177 h 6378540"/>
              <a:gd name="connsiteX67" fmla="*/ 3735893 w 4108032"/>
              <a:gd name="connsiteY67" fmla="*/ 552893 h 6378540"/>
              <a:gd name="connsiteX68" fmla="*/ 3618934 w 4108032"/>
              <a:gd name="connsiteY68" fmla="*/ 318977 h 6378540"/>
              <a:gd name="connsiteX69" fmla="*/ 3501976 w 4108032"/>
              <a:gd name="connsiteY69" fmla="*/ 116958 h 6378540"/>
              <a:gd name="connsiteX70" fmla="*/ 3427548 w 4108032"/>
              <a:gd name="connsiteY70" fmla="*/ 0 h 6378540"/>
              <a:gd name="connsiteX71" fmla="*/ 3361258 w 4108032"/>
              <a:gd name="connsiteY71" fmla="*/ 24751 h 6378540"/>
              <a:gd name="connsiteX72" fmla="*/ 3361258 w 4108032"/>
              <a:gd name="connsiteY72" fmla="*/ 96759 h 6378540"/>
              <a:gd name="connsiteX73" fmla="*/ 3512609 w 4108032"/>
              <a:gd name="connsiteY73" fmla="*/ 404038 h 6378540"/>
              <a:gd name="connsiteX0" fmla="*/ 1691543 w 4108032"/>
              <a:gd name="connsiteY0" fmla="*/ 4803591 h 6378540"/>
              <a:gd name="connsiteX1" fmla="*/ 1369344 w 4108032"/>
              <a:gd name="connsiteY1" fmla="*/ 5039835 h 6378540"/>
              <a:gd name="connsiteX2" fmla="*/ 1208245 w 4108032"/>
              <a:gd name="connsiteY2" fmla="*/ 5276077 h 6378540"/>
              <a:gd name="connsiteX3" fmla="*/ 1208245 w 4108032"/>
              <a:gd name="connsiteY3" fmla="*/ 5512319 h 6378540"/>
              <a:gd name="connsiteX4" fmla="*/ 1127695 w 4108032"/>
              <a:gd name="connsiteY4" fmla="*/ 5748561 h 6378540"/>
              <a:gd name="connsiteX5" fmla="*/ 1127695 w 4108032"/>
              <a:gd name="connsiteY5" fmla="*/ 5984803 h 6378540"/>
              <a:gd name="connsiteX6" fmla="*/ 1127695 w 4108032"/>
              <a:gd name="connsiteY6" fmla="*/ 6142298 h 6378540"/>
              <a:gd name="connsiteX7" fmla="*/ 1047145 w 4108032"/>
              <a:gd name="connsiteY7" fmla="*/ 6221046 h 6378540"/>
              <a:gd name="connsiteX8" fmla="*/ 1047145 w 4108032"/>
              <a:gd name="connsiteY8" fmla="*/ 6378540 h 6378540"/>
              <a:gd name="connsiteX9" fmla="*/ 785285 w 4108032"/>
              <a:gd name="connsiteY9" fmla="*/ 6306292 h 6378540"/>
              <a:gd name="connsiteX10" fmla="*/ 553693 w 4108032"/>
              <a:gd name="connsiteY10" fmla="*/ 6249689 h 6378540"/>
              <a:gd name="connsiteX11" fmla="*/ 483298 w 4108032"/>
              <a:gd name="connsiteY11" fmla="*/ 5906055 h 6378540"/>
              <a:gd name="connsiteX12" fmla="*/ 322199 w 4108032"/>
              <a:gd name="connsiteY12" fmla="*/ 5748560 h 6378540"/>
              <a:gd name="connsiteX13" fmla="*/ 80550 w 4108032"/>
              <a:gd name="connsiteY13" fmla="*/ 5433570 h 6378540"/>
              <a:gd name="connsiteX14" fmla="*/ 0 w 4108032"/>
              <a:gd name="connsiteY14" fmla="*/ 5197328 h 6378540"/>
              <a:gd name="connsiteX15" fmla="*/ 0 w 4108032"/>
              <a:gd name="connsiteY15" fmla="*/ 5039833 h 6378540"/>
              <a:gd name="connsiteX16" fmla="*/ 241649 w 4108032"/>
              <a:gd name="connsiteY16" fmla="*/ 4961086 h 6378540"/>
              <a:gd name="connsiteX17" fmla="*/ 483298 w 4108032"/>
              <a:gd name="connsiteY17" fmla="*/ 4961086 h 6378540"/>
              <a:gd name="connsiteX18" fmla="*/ 886046 w 4108032"/>
              <a:gd name="connsiteY18" fmla="*/ 4882338 h 6378540"/>
              <a:gd name="connsiteX19" fmla="*/ 1288794 w 4108032"/>
              <a:gd name="connsiteY19" fmla="*/ 4803591 h 6378540"/>
              <a:gd name="connsiteX20" fmla="*/ 1556218 w 4108032"/>
              <a:gd name="connsiteY20" fmla="*/ 4763386 h 6378540"/>
              <a:gd name="connsiteX21" fmla="*/ 1577483 w 4108032"/>
              <a:gd name="connsiteY21" fmla="*/ 4688958 h 6378540"/>
              <a:gd name="connsiteX22" fmla="*/ 1566851 w 4108032"/>
              <a:gd name="connsiteY22" fmla="*/ 4486940 h 6378540"/>
              <a:gd name="connsiteX23" fmla="*/ 1556218 w 4108032"/>
              <a:gd name="connsiteY23" fmla="*/ 4338084 h 6378540"/>
              <a:gd name="connsiteX24" fmla="*/ 1556218 w 4108032"/>
              <a:gd name="connsiteY24" fmla="*/ 4210493 h 6378540"/>
              <a:gd name="connsiteX25" fmla="*/ 1588116 w 4108032"/>
              <a:gd name="connsiteY25" fmla="*/ 4019107 h 6378540"/>
              <a:gd name="connsiteX26" fmla="*/ 1790134 w 4108032"/>
              <a:gd name="connsiteY26" fmla="*/ 3806456 h 6378540"/>
              <a:gd name="connsiteX27" fmla="*/ 1864562 w 4108032"/>
              <a:gd name="connsiteY27" fmla="*/ 3700131 h 6378540"/>
              <a:gd name="connsiteX28" fmla="*/ 1981521 w 4108032"/>
              <a:gd name="connsiteY28" fmla="*/ 3593805 h 6378540"/>
              <a:gd name="connsiteX29" fmla="*/ 2098479 w 4108032"/>
              <a:gd name="connsiteY29" fmla="*/ 3572540 h 6378540"/>
              <a:gd name="connsiteX30" fmla="*/ 2247334 w 4108032"/>
              <a:gd name="connsiteY30" fmla="*/ 3540642 h 6378540"/>
              <a:gd name="connsiteX31" fmla="*/ 2353146 w 4108032"/>
              <a:gd name="connsiteY31" fmla="*/ 3481135 h 6378540"/>
              <a:gd name="connsiteX32" fmla="*/ 2569170 w 4108032"/>
              <a:gd name="connsiteY32" fmla="*/ 3409127 h 6378540"/>
              <a:gd name="connsiteX33" fmla="*/ 2713186 w 4108032"/>
              <a:gd name="connsiteY33" fmla="*/ 3265111 h 6378540"/>
              <a:gd name="connsiteX34" fmla="*/ 2821493 w 4108032"/>
              <a:gd name="connsiteY34" fmla="*/ 3147238 h 6378540"/>
              <a:gd name="connsiteX35" fmla="*/ 2874655 w 4108032"/>
              <a:gd name="connsiteY35" fmla="*/ 3083442 h 6378540"/>
              <a:gd name="connsiteX36" fmla="*/ 2991614 w 4108032"/>
              <a:gd name="connsiteY36" fmla="*/ 3040912 h 6378540"/>
              <a:gd name="connsiteX37" fmla="*/ 3066041 w 4108032"/>
              <a:gd name="connsiteY37" fmla="*/ 3051544 h 6378540"/>
              <a:gd name="connsiteX38" fmla="*/ 3225530 w 4108032"/>
              <a:gd name="connsiteY38" fmla="*/ 3083442 h 6378540"/>
              <a:gd name="connsiteX39" fmla="*/ 3353121 w 4108032"/>
              <a:gd name="connsiteY39" fmla="*/ 3083442 h 6378540"/>
              <a:gd name="connsiteX40" fmla="*/ 3448814 w 4108032"/>
              <a:gd name="connsiteY40" fmla="*/ 3051544 h 6378540"/>
              <a:gd name="connsiteX41" fmla="*/ 3491344 w 4108032"/>
              <a:gd name="connsiteY41" fmla="*/ 2998382 h 6378540"/>
              <a:gd name="connsiteX42" fmla="*/ 3491344 w 4108032"/>
              <a:gd name="connsiteY42" fmla="*/ 2998382 h 6378540"/>
              <a:gd name="connsiteX43" fmla="*/ 3505274 w 4108032"/>
              <a:gd name="connsiteY43" fmla="*/ 2905071 h 6378540"/>
              <a:gd name="connsiteX44" fmla="*/ 3427548 w 4108032"/>
              <a:gd name="connsiteY44" fmla="*/ 2796363 h 6378540"/>
              <a:gd name="connsiteX45" fmla="*/ 3353121 w 4108032"/>
              <a:gd name="connsiteY45" fmla="*/ 2647507 h 6378540"/>
              <a:gd name="connsiteX46" fmla="*/ 3289250 w 4108032"/>
              <a:gd name="connsiteY46" fmla="*/ 2617039 h 6378540"/>
              <a:gd name="connsiteX47" fmla="*/ 3204265 w 4108032"/>
              <a:gd name="connsiteY47" fmla="*/ 2679405 h 6378540"/>
              <a:gd name="connsiteX48" fmla="*/ 3129837 w 4108032"/>
              <a:gd name="connsiteY48" fmla="*/ 2690038 h 6378540"/>
              <a:gd name="connsiteX49" fmla="*/ 3023511 w 4108032"/>
              <a:gd name="connsiteY49" fmla="*/ 2668772 h 6378540"/>
              <a:gd name="connsiteX50" fmla="*/ 2938451 w 4108032"/>
              <a:gd name="connsiteY50" fmla="*/ 2647507 h 6378540"/>
              <a:gd name="connsiteX51" fmla="*/ 2938451 w 4108032"/>
              <a:gd name="connsiteY51" fmla="*/ 2647507 h 6378540"/>
              <a:gd name="connsiteX52" fmla="*/ 2927818 w 4108032"/>
              <a:gd name="connsiteY52" fmla="*/ 2498651 h 6378540"/>
              <a:gd name="connsiteX53" fmla="*/ 3012879 w 4108032"/>
              <a:gd name="connsiteY53" fmla="*/ 2445489 h 6378540"/>
              <a:gd name="connsiteX54" fmla="*/ 3087307 w 4108032"/>
              <a:gd name="connsiteY54" fmla="*/ 2402958 h 6378540"/>
              <a:gd name="connsiteX55" fmla="*/ 3361258 w 4108032"/>
              <a:gd name="connsiteY55" fmla="*/ 2256999 h 6378540"/>
              <a:gd name="connsiteX56" fmla="*/ 3433266 w 4108032"/>
              <a:gd name="connsiteY56" fmla="*/ 2184991 h 6378540"/>
              <a:gd name="connsiteX57" fmla="*/ 3361258 w 4108032"/>
              <a:gd name="connsiteY57" fmla="*/ 2112983 h 6378540"/>
              <a:gd name="connsiteX58" fmla="*/ 3289250 w 4108032"/>
              <a:gd name="connsiteY58" fmla="*/ 2112983 h 6378540"/>
              <a:gd name="connsiteX59" fmla="*/ 3289250 w 4108032"/>
              <a:gd name="connsiteY59" fmla="*/ 2040975 h 6378540"/>
              <a:gd name="connsiteX60" fmla="*/ 3512609 w 4108032"/>
              <a:gd name="connsiteY60" fmla="*/ 1967024 h 6378540"/>
              <a:gd name="connsiteX61" fmla="*/ 3757158 w 4108032"/>
              <a:gd name="connsiteY61" fmla="*/ 1839433 h 6378540"/>
              <a:gd name="connsiteX62" fmla="*/ 3895381 w 4108032"/>
              <a:gd name="connsiteY62" fmla="*/ 1701210 h 6378540"/>
              <a:gd name="connsiteX63" fmla="*/ 4012339 w 4108032"/>
              <a:gd name="connsiteY63" fmla="*/ 1520456 h 6378540"/>
              <a:gd name="connsiteX64" fmla="*/ 4086767 w 4108032"/>
              <a:gd name="connsiteY64" fmla="*/ 1382233 h 6378540"/>
              <a:gd name="connsiteX65" fmla="*/ 4108032 w 4108032"/>
              <a:gd name="connsiteY65" fmla="*/ 1222744 h 6378540"/>
              <a:gd name="connsiteX66" fmla="*/ 4022972 w 4108032"/>
              <a:gd name="connsiteY66" fmla="*/ 1031358 h 6378540"/>
              <a:gd name="connsiteX67" fmla="*/ 3852851 w 4108032"/>
              <a:gd name="connsiteY67" fmla="*/ 776177 h 6378540"/>
              <a:gd name="connsiteX68" fmla="*/ 3735893 w 4108032"/>
              <a:gd name="connsiteY68" fmla="*/ 552893 h 6378540"/>
              <a:gd name="connsiteX69" fmla="*/ 3618934 w 4108032"/>
              <a:gd name="connsiteY69" fmla="*/ 318977 h 6378540"/>
              <a:gd name="connsiteX70" fmla="*/ 3501976 w 4108032"/>
              <a:gd name="connsiteY70" fmla="*/ 116958 h 6378540"/>
              <a:gd name="connsiteX71" fmla="*/ 3427548 w 4108032"/>
              <a:gd name="connsiteY71" fmla="*/ 0 h 6378540"/>
              <a:gd name="connsiteX72" fmla="*/ 3361258 w 4108032"/>
              <a:gd name="connsiteY72" fmla="*/ 24751 h 6378540"/>
              <a:gd name="connsiteX73" fmla="*/ 3361258 w 4108032"/>
              <a:gd name="connsiteY73" fmla="*/ 96759 h 6378540"/>
              <a:gd name="connsiteX74" fmla="*/ 3512609 w 4108032"/>
              <a:gd name="connsiteY74" fmla="*/ 404038 h 6378540"/>
              <a:gd name="connsiteX0" fmla="*/ 1691543 w 4108032"/>
              <a:gd name="connsiteY0" fmla="*/ 4803591 h 6457287"/>
              <a:gd name="connsiteX1" fmla="*/ 1369344 w 4108032"/>
              <a:gd name="connsiteY1" fmla="*/ 5039835 h 6457287"/>
              <a:gd name="connsiteX2" fmla="*/ 1208245 w 4108032"/>
              <a:gd name="connsiteY2" fmla="*/ 5276077 h 6457287"/>
              <a:gd name="connsiteX3" fmla="*/ 1208245 w 4108032"/>
              <a:gd name="connsiteY3" fmla="*/ 5512319 h 6457287"/>
              <a:gd name="connsiteX4" fmla="*/ 1127695 w 4108032"/>
              <a:gd name="connsiteY4" fmla="*/ 5748561 h 6457287"/>
              <a:gd name="connsiteX5" fmla="*/ 1127695 w 4108032"/>
              <a:gd name="connsiteY5" fmla="*/ 5984803 h 6457287"/>
              <a:gd name="connsiteX6" fmla="*/ 1127695 w 4108032"/>
              <a:gd name="connsiteY6" fmla="*/ 6142298 h 6457287"/>
              <a:gd name="connsiteX7" fmla="*/ 1047145 w 4108032"/>
              <a:gd name="connsiteY7" fmla="*/ 6221046 h 6457287"/>
              <a:gd name="connsiteX8" fmla="*/ 1047145 w 4108032"/>
              <a:gd name="connsiteY8" fmla="*/ 6378540 h 6457287"/>
              <a:gd name="connsiteX9" fmla="*/ 966596 w 4108032"/>
              <a:gd name="connsiteY9" fmla="*/ 6457287 h 6457287"/>
              <a:gd name="connsiteX10" fmla="*/ 553693 w 4108032"/>
              <a:gd name="connsiteY10" fmla="*/ 6249689 h 6457287"/>
              <a:gd name="connsiteX11" fmla="*/ 483298 w 4108032"/>
              <a:gd name="connsiteY11" fmla="*/ 5906055 h 6457287"/>
              <a:gd name="connsiteX12" fmla="*/ 322199 w 4108032"/>
              <a:gd name="connsiteY12" fmla="*/ 5748560 h 6457287"/>
              <a:gd name="connsiteX13" fmla="*/ 80550 w 4108032"/>
              <a:gd name="connsiteY13" fmla="*/ 5433570 h 6457287"/>
              <a:gd name="connsiteX14" fmla="*/ 0 w 4108032"/>
              <a:gd name="connsiteY14" fmla="*/ 5197328 h 6457287"/>
              <a:gd name="connsiteX15" fmla="*/ 0 w 4108032"/>
              <a:gd name="connsiteY15" fmla="*/ 5039833 h 6457287"/>
              <a:gd name="connsiteX16" fmla="*/ 241649 w 4108032"/>
              <a:gd name="connsiteY16" fmla="*/ 4961086 h 6457287"/>
              <a:gd name="connsiteX17" fmla="*/ 483298 w 4108032"/>
              <a:gd name="connsiteY17" fmla="*/ 4961086 h 6457287"/>
              <a:gd name="connsiteX18" fmla="*/ 886046 w 4108032"/>
              <a:gd name="connsiteY18" fmla="*/ 4882338 h 6457287"/>
              <a:gd name="connsiteX19" fmla="*/ 1288794 w 4108032"/>
              <a:gd name="connsiteY19" fmla="*/ 4803591 h 6457287"/>
              <a:gd name="connsiteX20" fmla="*/ 1556218 w 4108032"/>
              <a:gd name="connsiteY20" fmla="*/ 4763386 h 6457287"/>
              <a:gd name="connsiteX21" fmla="*/ 1577483 w 4108032"/>
              <a:gd name="connsiteY21" fmla="*/ 4688958 h 6457287"/>
              <a:gd name="connsiteX22" fmla="*/ 1566851 w 4108032"/>
              <a:gd name="connsiteY22" fmla="*/ 4486940 h 6457287"/>
              <a:gd name="connsiteX23" fmla="*/ 1556218 w 4108032"/>
              <a:gd name="connsiteY23" fmla="*/ 4338084 h 6457287"/>
              <a:gd name="connsiteX24" fmla="*/ 1556218 w 4108032"/>
              <a:gd name="connsiteY24" fmla="*/ 4210493 h 6457287"/>
              <a:gd name="connsiteX25" fmla="*/ 1588116 w 4108032"/>
              <a:gd name="connsiteY25" fmla="*/ 4019107 h 6457287"/>
              <a:gd name="connsiteX26" fmla="*/ 1790134 w 4108032"/>
              <a:gd name="connsiteY26" fmla="*/ 3806456 h 6457287"/>
              <a:gd name="connsiteX27" fmla="*/ 1864562 w 4108032"/>
              <a:gd name="connsiteY27" fmla="*/ 3700131 h 6457287"/>
              <a:gd name="connsiteX28" fmla="*/ 1981521 w 4108032"/>
              <a:gd name="connsiteY28" fmla="*/ 3593805 h 6457287"/>
              <a:gd name="connsiteX29" fmla="*/ 2098479 w 4108032"/>
              <a:gd name="connsiteY29" fmla="*/ 3572540 h 6457287"/>
              <a:gd name="connsiteX30" fmla="*/ 2247334 w 4108032"/>
              <a:gd name="connsiteY30" fmla="*/ 3540642 h 6457287"/>
              <a:gd name="connsiteX31" fmla="*/ 2353146 w 4108032"/>
              <a:gd name="connsiteY31" fmla="*/ 3481135 h 6457287"/>
              <a:gd name="connsiteX32" fmla="*/ 2569170 w 4108032"/>
              <a:gd name="connsiteY32" fmla="*/ 3409127 h 6457287"/>
              <a:gd name="connsiteX33" fmla="*/ 2713186 w 4108032"/>
              <a:gd name="connsiteY33" fmla="*/ 3265111 h 6457287"/>
              <a:gd name="connsiteX34" fmla="*/ 2821493 w 4108032"/>
              <a:gd name="connsiteY34" fmla="*/ 3147238 h 6457287"/>
              <a:gd name="connsiteX35" fmla="*/ 2874655 w 4108032"/>
              <a:gd name="connsiteY35" fmla="*/ 3083442 h 6457287"/>
              <a:gd name="connsiteX36" fmla="*/ 2991614 w 4108032"/>
              <a:gd name="connsiteY36" fmla="*/ 3040912 h 6457287"/>
              <a:gd name="connsiteX37" fmla="*/ 3066041 w 4108032"/>
              <a:gd name="connsiteY37" fmla="*/ 3051544 h 6457287"/>
              <a:gd name="connsiteX38" fmla="*/ 3225530 w 4108032"/>
              <a:gd name="connsiteY38" fmla="*/ 3083442 h 6457287"/>
              <a:gd name="connsiteX39" fmla="*/ 3353121 w 4108032"/>
              <a:gd name="connsiteY39" fmla="*/ 3083442 h 6457287"/>
              <a:gd name="connsiteX40" fmla="*/ 3448814 w 4108032"/>
              <a:gd name="connsiteY40" fmla="*/ 3051544 h 6457287"/>
              <a:gd name="connsiteX41" fmla="*/ 3491344 w 4108032"/>
              <a:gd name="connsiteY41" fmla="*/ 2998382 h 6457287"/>
              <a:gd name="connsiteX42" fmla="*/ 3491344 w 4108032"/>
              <a:gd name="connsiteY42" fmla="*/ 2998382 h 6457287"/>
              <a:gd name="connsiteX43" fmla="*/ 3505274 w 4108032"/>
              <a:gd name="connsiteY43" fmla="*/ 2905071 h 6457287"/>
              <a:gd name="connsiteX44" fmla="*/ 3427548 w 4108032"/>
              <a:gd name="connsiteY44" fmla="*/ 2796363 h 6457287"/>
              <a:gd name="connsiteX45" fmla="*/ 3353121 w 4108032"/>
              <a:gd name="connsiteY45" fmla="*/ 2647507 h 6457287"/>
              <a:gd name="connsiteX46" fmla="*/ 3289250 w 4108032"/>
              <a:gd name="connsiteY46" fmla="*/ 2617039 h 6457287"/>
              <a:gd name="connsiteX47" fmla="*/ 3204265 w 4108032"/>
              <a:gd name="connsiteY47" fmla="*/ 2679405 h 6457287"/>
              <a:gd name="connsiteX48" fmla="*/ 3129837 w 4108032"/>
              <a:gd name="connsiteY48" fmla="*/ 2690038 h 6457287"/>
              <a:gd name="connsiteX49" fmla="*/ 3023511 w 4108032"/>
              <a:gd name="connsiteY49" fmla="*/ 2668772 h 6457287"/>
              <a:gd name="connsiteX50" fmla="*/ 2938451 w 4108032"/>
              <a:gd name="connsiteY50" fmla="*/ 2647507 h 6457287"/>
              <a:gd name="connsiteX51" fmla="*/ 2938451 w 4108032"/>
              <a:gd name="connsiteY51" fmla="*/ 2647507 h 6457287"/>
              <a:gd name="connsiteX52" fmla="*/ 2927818 w 4108032"/>
              <a:gd name="connsiteY52" fmla="*/ 2498651 h 6457287"/>
              <a:gd name="connsiteX53" fmla="*/ 3012879 w 4108032"/>
              <a:gd name="connsiteY53" fmla="*/ 2445489 h 6457287"/>
              <a:gd name="connsiteX54" fmla="*/ 3087307 w 4108032"/>
              <a:gd name="connsiteY54" fmla="*/ 2402958 h 6457287"/>
              <a:gd name="connsiteX55" fmla="*/ 3361258 w 4108032"/>
              <a:gd name="connsiteY55" fmla="*/ 2256999 h 6457287"/>
              <a:gd name="connsiteX56" fmla="*/ 3433266 w 4108032"/>
              <a:gd name="connsiteY56" fmla="*/ 2184991 h 6457287"/>
              <a:gd name="connsiteX57" fmla="*/ 3361258 w 4108032"/>
              <a:gd name="connsiteY57" fmla="*/ 2112983 h 6457287"/>
              <a:gd name="connsiteX58" fmla="*/ 3289250 w 4108032"/>
              <a:gd name="connsiteY58" fmla="*/ 2112983 h 6457287"/>
              <a:gd name="connsiteX59" fmla="*/ 3289250 w 4108032"/>
              <a:gd name="connsiteY59" fmla="*/ 2040975 h 6457287"/>
              <a:gd name="connsiteX60" fmla="*/ 3512609 w 4108032"/>
              <a:gd name="connsiteY60" fmla="*/ 1967024 h 6457287"/>
              <a:gd name="connsiteX61" fmla="*/ 3757158 w 4108032"/>
              <a:gd name="connsiteY61" fmla="*/ 1839433 h 6457287"/>
              <a:gd name="connsiteX62" fmla="*/ 3895381 w 4108032"/>
              <a:gd name="connsiteY62" fmla="*/ 1701210 h 6457287"/>
              <a:gd name="connsiteX63" fmla="*/ 4012339 w 4108032"/>
              <a:gd name="connsiteY63" fmla="*/ 1520456 h 6457287"/>
              <a:gd name="connsiteX64" fmla="*/ 4086767 w 4108032"/>
              <a:gd name="connsiteY64" fmla="*/ 1382233 h 6457287"/>
              <a:gd name="connsiteX65" fmla="*/ 4108032 w 4108032"/>
              <a:gd name="connsiteY65" fmla="*/ 1222744 h 6457287"/>
              <a:gd name="connsiteX66" fmla="*/ 4022972 w 4108032"/>
              <a:gd name="connsiteY66" fmla="*/ 1031358 h 6457287"/>
              <a:gd name="connsiteX67" fmla="*/ 3852851 w 4108032"/>
              <a:gd name="connsiteY67" fmla="*/ 776177 h 6457287"/>
              <a:gd name="connsiteX68" fmla="*/ 3735893 w 4108032"/>
              <a:gd name="connsiteY68" fmla="*/ 552893 h 6457287"/>
              <a:gd name="connsiteX69" fmla="*/ 3618934 w 4108032"/>
              <a:gd name="connsiteY69" fmla="*/ 318977 h 6457287"/>
              <a:gd name="connsiteX70" fmla="*/ 3501976 w 4108032"/>
              <a:gd name="connsiteY70" fmla="*/ 116958 h 6457287"/>
              <a:gd name="connsiteX71" fmla="*/ 3427548 w 4108032"/>
              <a:gd name="connsiteY71" fmla="*/ 0 h 6457287"/>
              <a:gd name="connsiteX72" fmla="*/ 3361258 w 4108032"/>
              <a:gd name="connsiteY72" fmla="*/ 24751 h 6457287"/>
              <a:gd name="connsiteX73" fmla="*/ 3361258 w 4108032"/>
              <a:gd name="connsiteY73" fmla="*/ 96759 h 6457287"/>
              <a:gd name="connsiteX74" fmla="*/ 3512609 w 4108032"/>
              <a:gd name="connsiteY74" fmla="*/ 404038 h 6457287"/>
              <a:gd name="connsiteX0" fmla="*/ 1691543 w 4108032"/>
              <a:gd name="connsiteY0" fmla="*/ 4803591 h 6457287"/>
              <a:gd name="connsiteX1" fmla="*/ 1369344 w 4108032"/>
              <a:gd name="connsiteY1" fmla="*/ 5039835 h 6457287"/>
              <a:gd name="connsiteX2" fmla="*/ 1208245 w 4108032"/>
              <a:gd name="connsiteY2" fmla="*/ 5276077 h 6457287"/>
              <a:gd name="connsiteX3" fmla="*/ 1208245 w 4108032"/>
              <a:gd name="connsiteY3" fmla="*/ 5512319 h 6457287"/>
              <a:gd name="connsiteX4" fmla="*/ 1127695 w 4108032"/>
              <a:gd name="connsiteY4" fmla="*/ 5748561 h 6457287"/>
              <a:gd name="connsiteX5" fmla="*/ 1127695 w 4108032"/>
              <a:gd name="connsiteY5" fmla="*/ 5984803 h 6457287"/>
              <a:gd name="connsiteX6" fmla="*/ 1127695 w 4108032"/>
              <a:gd name="connsiteY6" fmla="*/ 6142298 h 6457287"/>
              <a:gd name="connsiteX7" fmla="*/ 1047145 w 4108032"/>
              <a:gd name="connsiteY7" fmla="*/ 6221046 h 6457287"/>
              <a:gd name="connsiteX8" fmla="*/ 1047145 w 4108032"/>
              <a:gd name="connsiteY8" fmla="*/ 6378540 h 6457287"/>
              <a:gd name="connsiteX9" fmla="*/ 966596 w 4108032"/>
              <a:gd name="connsiteY9" fmla="*/ 6457287 h 6457287"/>
              <a:gd name="connsiteX10" fmla="*/ 688789 w 4108032"/>
              <a:gd name="connsiteY10" fmla="*/ 6315726 h 6457287"/>
              <a:gd name="connsiteX11" fmla="*/ 553693 w 4108032"/>
              <a:gd name="connsiteY11" fmla="*/ 6249689 h 6457287"/>
              <a:gd name="connsiteX12" fmla="*/ 483298 w 4108032"/>
              <a:gd name="connsiteY12" fmla="*/ 5906055 h 6457287"/>
              <a:gd name="connsiteX13" fmla="*/ 322199 w 4108032"/>
              <a:gd name="connsiteY13" fmla="*/ 5748560 h 6457287"/>
              <a:gd name="connsiteX14" fmla="*/ 80550 w 4108032"/>
              <a:gd name="connsiteY14" fmla="*/ 5433570 h 6457287"/>
              <a:gd name="connsiteX15" fmla="*/ 0 w 4108032"/>
              <a:gd name="connsiteY15" fmla="*/ 5197328 h 6457287"/>
              <a:gd name="connsiteX16" fmla="*/ 0 w 4108032"/>
              <a:gd name="connsiteY16" fmla="*/ 5039833 h 6457287"/>
              <a:gd name="connsiteX17" fmla="*/ 241649 w 4108032"/>
              <a:gd name="connsiteY17" fmla="*/ 4961086 h 6457287"/>
              <a:gd name="connsiteX18" fmla="*/ 483298 w 4108032"/>
              <a:gd name="connsiteY18" fmla="*/ 4961086 h 6457287"/>
              <a:gd name="connsiteX19" fmla="*/ 886046 w 4108032"/>
              <a:gd name="connsiteY19" fmla="*/ 4882338 h 6457287"/>
              <a:gd name="connsiteX20" fmla="*/ 1288794 w 4108032"/>
              <a:gd name="connsiteY20" fmla="*/ 4803591 h 6457287"/>
              <a:gd name="connsiteX21" fmla="*/ 1556218 w 4108032"/>
              <a:gd name="connsiteY21" fmla="*/ 4763386 h 6457287"/>
              <a:gd name="connsiteX22" fmla="*/ 1577483 w 4108032"/>
              <a:gd name="connsiteY22" fmla="*/ 4688958 h 6457287"/>
              <a:gd name="connsiteX23" fmla="*/ 1566851 w 4108032"/>
              <a:gd name="connsiteY23" fmla="*/ 4486940 h 6457287"/>
              <a:gd name="connsiteX24" fmla="*/ 1556218 w 4108032"/>
              <a:gd name="connsiteY24" fmla="*/ 4338084 h 6457287"/>
              <a:gd name="connsiteX25" fmla="*/ 1556218 w 4108032"/>
              <a:gd name="connsiteY25" fmla="*/ 4210493 h 6457287"/>
              <a:gd name="connsiteX26" fmla="*/ 1588116 w 4108032"/>
              <a:gd name="connsiteY26" fmla="*/ 4019107 h 6457287"/>
              <a:gd name="connsiteX27" fmla="*/ 1790134 w 4108032"/>
              <a:gd name="connsiteY27" fmla="*/ 3806456 h 6457287"/>
              <a:gd name="connsiteX28" fmla="*/ 1864562 w 4108032"/>
              <a:gd name="connsiteY28" fmla="*/ 3700131 h 6457287"/>
              <a:gd name="connsiteX29" fmla="*/ 1981521 w 4108032"/>
              <a:gd name="connsiteY29" fmla="*/ 3593805 h 6457287"/>
              <a:gd name="connsiteX30" fmla="*/ 2098479 w 4108032"/>
              <a:gd name="connsiteY30" fmla="*/ 3572540 h 6457287"/>
              <a:gd name="connsiteX31" fmla="*/ 2247334 w 4108032"/>
              <a:gd name="connsiteY31" fmla="*/ 3540642 h 6457287"/>
              <a:gd name="connsiteX32" fmla="*/ 2353146 w 4108032"/>
              <a:gd name="connsiteY32" fmla="*/ 3481135 h 6457287"/>
              <a:gd name="connsiteX33" fmla="*/ 2569170 w 4108032"/>
              <a:gd name="connsiteY33" fmla="*/ 3409127 h 6457287"/>
              <a:gd name="connsiteX34" fmla="*/ 2713186 w 4108032"/>
              <a:gd name="connsiteY34" fmla="*/ 3265111 h 6457287"/>
              <a:gd name="connsiteX35" fmla="*/ 2821493 w 4108032"/>
              <a:gd name="connsiteY35" fmla="*/ 3147238 h 6457287"/>
              <a:gd name="connsiteX36" fmla="*/ 2874655 w 4108032"/>
              <a:gd name="connsiteY36" fmla="*/ 3083442 h 6457287"/>
              <a:gd name="connsiteX37" fmla="*/ 2991614 w 4108032"/>
              <a:gd name="connsiteY37" fmla="*/ 3040912 h 6457287"/>
              <a:gd name="connsiteX38" fmla="*/ 3066041 w 4108032"/>
              <a:gd name="connsiteY38" fmla="*/ 3051544 h 6457287"/>
              <a:gd name="connsiteX39" fmla="*/ 3225530 w 4108032"/>
              <a:gd name="connsiteY39" fmla="*/ 3083442 h 6457287"/>
              <a:gd name="connsiteX40" fmla="*/ 3353121 w 4108032"/>
              <a:gd name="connsiteY40" fmla="*/ 3083442 h 6457287"/>
              <a:gd name="connsiteX41" fmla="*/ 3448814 w 4108032"/>
              <a:gd name="connsiteY41" fmla="*/ 3051544 h 6457287"/>
              <a:gd name="connsiteX42" fmla="*/ 3491344 w 4108032"/>
              <a:gd name="connsiteY42" fmla="*/ 2998382 h 6457287"/>
              <a:gd name="connsiteX43" fmla="*/ 3491344 w 4108032"/>
              <a:gd name="connsiteY43" fmla="*/ 2998382 h 6457287"/>
              <a:gd name="connsiteX44" fmla="*/ 3505274 w 4108032"/>
              <a:gd name="connsiteY44" fmla="*/ 2905071 h 6457287"/>
              <a:gd name="connsiteX45" fmla="*/ 3427548 w 4108032"/>
              <a:gd name="connsiteY45" fmla="*/ 2796363 h 6457287"/>
              <a:gd name="connsiteX46" fmla="*/ 3353121 w 4108032"/>
              <a:gd name="connsiteY46" fmla="*/ 2647507 h 6457287"/>
              <a:gd name="connsiteX47" fmla="*/ 3289250 w 4108032"/>
              <a:gd name="connsiteY47" fmla="*/ 2617039 h 6457287"/>
              <a:gd name="connsiteX48" fmla="*/ 3204265 w 4108032"/>
              <a:gd name="connsiteY48" fmla="*/ 2679405 h 6457287"/>
              <a:gd name="connsiteX49" fmla="*/ 3129837 w 4108032"/>
              <a:gd name="connsiteY49" fmla="*/ 2690038 h 6457287"/>
              <a:gd name="connsiteX50" fmla="*/ 3023511 w 4108032"/>
              <a:gd name="connsiteY50" fmla="*/ 2668772 h 6457287"/>
              <a:gd name="connsiteX51" fmla="*/ 2938451 w 4108032"/>
              <a:gd name="connsiteY51" fmla="*/ 2647507 h 6457287"/>
              <a:gd name="connsiteX52" fmla="*/ 2938451 w 4108032"/>
              <a:gd name="connsiteY52" fmla="*/ 2647507 h 6457287"/>
              <a:gd name="connsiteX53" fmla="*/ 2927818 w 4108032"/>
              <a:gd name="connsiteY53" fmla="*/ 2498651 h 6457287"/>
              <a:gd name="connsiteX54" fmla="*/ 3012879 w 4108032"/>
              <a:gd name="connsiteY54" fmla="*/ 2445489 h 6457287"/>
              <a:gd name="connsiteX55" fmla="*/ 3087307 w 4108032"/>
              <a:gd name="connsiteY55" fmla="*/ 2402958 h 6457287"/>
              <a:gd name="connsiteX56" fmla="*/ 3361258 w 4108032"/>
              <a:gd name="connsiteY56" fmla="*/ 2256999 h 6457287"/>
              <a:gd name="connsiteX57" fmla="*/ 3433266 w 4108032"/>
              <a:gd name="connsiteY57" fmla="*/ 2184991 h 6457287"/>
              <a:gd name="connsiteX58" fmla="*/ 3361258 w 4108032"/>
              <a:gd name="connsiteY58" fmla="*/ 2112983 h 6457287"/>
              <a:gd name="connsiteX59" fmla="*/ 3289250 w 4108032"/>
              <a:gd name="connsiteY59" fmla="*/ 2112983 h 6457287"/>
              <a:gd name="connsiteX60" fmla="*/ 3289250 w 4108032"/>
              <a:gd name="connsiteY60" fmla="*/ 2040975 h 6457287"/>
              <a:gd name="connsiteX61" fmla="*/ 3512609 w 4108032"/>
              <a:gd name="connsiteY61" fmla="*/ 1967024 h 6457287"/>
              <a:gd name="connsiteX62" fmla="*/ 3757158 w 4108032"/>
              <a:gd name="connsiteY62" fmla="*/ 1839433 h 6457287"/>
              <a:gd name="connsiteX63" fmla="*/ 3895381 w 4108032"/>
              <a:gd name="connsiteY63" fmla="*/ 1701210 h 6457287"/>
              <a:gd name="connsiteX64" fmla="*/ 4012339 w 4108032"/>
              <a:gd name="connsiteY64" fmla="*/ 1520456 h 6457287"/>
              <a:gd name="connsiteX65" fmla="*/ 4086767 w 4108032"/>
              <a:gd name="connsiteY65" fmla="*/ 1382233 h 6457287"/>
              <a:gd name="connsiteX66" fmla="*/ 4108032 w 4108032"/>
              <a:gd name="connsiteY66" fmla="*/ 1222744 h 6457287"/>
              <a:gd name="connsiteX67" fmla="*/ 4022972 w 4108032"/>
              <a:gd name="connsiteY67" fmla="*/ 1031358 h 6457287"/>
              <a:gd name="connsiteX68" fmla="*/ 3852851 w 4108032"/>
              <a:gd name="connsiteY68" fmla="*/ 776177 h 6457287"/>
              <a:gd name="connsiteX69" fmla="*/ 3735893 w 4108032"/>
              <a:gd name="connsiteY69" fmla="*/ 552893 h 6457287"/>
              <a:gd name="connsiteX70" fmla="*/ 3618934 w 4108032"/>
              <a:gd name="connsiteY70" fmla="*/ 318977 h 6457287"/>
              <a:gd name="connsiteX71" fmla="*/ 3501976 w 4108032"/>
              <a:gd name="connsiteY71" fmla="*/ 116958 h 6457287"/>
              <a:gd name="connsiteX72" fmla="*/ 3427548 w 4108032"/>
              <a:gd name="connsiteY72" fmla="*/ 0 h 6457287"/>
              <a:gd name="connsiteX73" fmla="*/ 3361258 w 4108032"/>
              <a:gd name="connsiteY73" fmla="*/ 24751 h 6457287"/>
              <a:gd name="connsiteX74" fmla="*/ 3361258 w 4108032"/>
              <a:gd name="connsiteY74" fmla="*/ 96759 h 6457287"/>
              <a:gd name="connsiteX75" fmla="*/ 3512609 w 4108032"/>
              <a:gd name="connsiteY75" fmla="*/ 404038 h 6457287"/>
              <a:gd name="connsiteX0" fmla="*/ 1691543 w 4108032"/>
              <a:gd name="connsiteY0" fmla="*/ 4803591 h 6457287"/>
              <a:gd name="connsiteX1" fmla="*/ 1369344 w 4108032"/>
              <a:gd name="connsiteY1" fmla="*/ 5039835 h 6457287"/>
              <a:gd name="connsiteX2" fmla="*/ 1208245 w 4108032"/>
              <a:gd name="connsiteY2" fmla="*/ 5276077 h 6457287"/>
              <a:gd name="connsiteX3" fmla="*/ 1208245 w 4108032"/>
              <a:gd name="connsiteY3" fmla="*/ 5512319 h 6457287"/>
              <a:gd name="connsiteX4" fmla="*/ 1127695 w 4108032"/>
              <a:gd name="connsiteY4" fmla="*/ 5748561 h 6457287"/>
              <a:gd name="connsiteX5" fmla="*/ 1127695 w 4108032"/>
              <a:gd name="connsiteY5" fmla="*/ 5984803 h 6457287"/>
              <a:gd name="connsiteX6" fmla="*/ 1127695 w 4108032"/>
              <a:gd name="connsiteY6" fmla="*/ 6142298 h 6457287"/>
              <a:gd name="connsiteX7" fmla="*/ 1047145 w 4108032"/>
              <a:gd name="connsiteY7" fmla="*/ 6221046 h 6457287"/>
              <a:gd name="connsiteX8" fmla="*/ 1047145 w 4108032"/>
              <a:gd name="connsiteY8" fmla="*/ 6378540 h 6457287"/>
              <a:gd name="connsiteX9" fmla="*/ 966596 w 4108032"/>
              <a:gd name="connsiteY9" fmla="*/ 6457287 h 6457287"/>
              <a:gd name="connsiteX10" fmla="*/ 862483 w 4108032"/>
              <a:gd name="connsiteY10" fmla="*/ 6391196 h 6457287"/>
              <a:gd name="connsiteX11" fmla="*/ 688789 w 4108032"/>
              <a:gd name="connsiteY11" fmla="*/ 6315726 h 6457287"/>
              <a:gd name="connsiteX12" fmla="*/ 553693 w 4108032"/>
              <a:gd name="connsiteY12" fmla="*/ 6249689 h 6457287"/>
              <a:gd name="connsiteX13" fmla="*/ 483298 w 4108032"/>
              <a:gd name="connsiteY13" fmla="*/ 5906055 h 6457287"/>
              <a:gd name="connsiteX14" fmla="*/ 322199 w 4108032"/>
              <a:gd name="connsiteY14" fmla="*/ 5748560 h 6457287"/>
              <a:gd name="connsiteX15" fmla="*/ 80550 w 4108032"/>
              <a:gd name="connsiteY15" fmla="*/ 5433570 h 6457287"/>
              <a:gd name="connsiteX16" fmla="*/ 0 w 4108032"/>
              <a:gd name="connsiteY16" fmla="*/ 5197328 h 6457287"/>
              <a:gd name="connsiteX17" fmla="*/ 0 w 4108032"/>
              <a:gd name="connsiteY17" fmla="*/ 5039833 h 6457287"/>
              <a:gd name="connsiteX18" fmla="*/ 241649 w 4108032"/>
              <a:gd name="connsiteY18" fmla="*/ 4961086 h 6457287"/>
              <a:gd name="connsiteX19" fmla="*/ 483298 w 4108032"/>
              <a:gd name="connsiteY19" fmla="*/ 4961086 h 6457287"/>
              <a:gd name="connsiteX20" fmla="*/ 886046 w 4108032"/>
              <a:gd name="connsiteY20" fmla="*/ 4882338 h 6457287"/>
              <a:gd name="connsiteX21" fmla="*/ 1288794 w 4108032"/>
              <a:gd name="connsiteY21" fmla="*/ 4803591 h 6457287"/>
              <a:gd name="connsiteX22" fmla="*/ 1556218 w 4108032"/>
              <a:gd name="connsiteY22" fmla="*/ 4763386 h 6457287"/>
              <a:gd name="connsiteX23" fmla="*/ 1577483 w 4108032"/>
              <a:gd name="connsiteY23" fmla="*/ 4688958 h 6457287"/>
              <a:gd name="connsiteX24" fmla="*/ 1566851 w 4108032"/>
              <a:gd name="connsiteY24" fmla="*/ 4486940 h 6457287"/>
              <a:gd name="connsiteX25" fmla="*/ 1556218 w 4108032"/>
              <a:gd name="connsiteY25" fmla="*/ 4338084 h 6457287"/>
              <a:gd name="connsiteX26" fmla="*/ 1556218 w 4108032"/>
              <a:gd name="connsiteY26" fmla="*/ 4210493 h 6457287"/>
              <a:gd name="connsiteX27" fmla="*/ 1588116 w 4108032"/>
              <a:gd name="connsiteY27" fmla="*/ 4019107 h 6457287"/>
              <a:gd name="connsiteX28" fmla="*/ 1790134 w 4108032"/>
              <a:gd name="connsiteY28" fmla="*/ 3806456 h 6457287"/>
              <a:gd name="connsiteX29" fmla="*/ 1864562 w 4108032"/>
              <a:gd name="connsiteY29" fmla="*/ 3700131 h 6457287"/>
              <a:gd name="connsiteX30" fmla="*/ 1981521 w 4108032"/>
              <a:gd name="connsiteY30" fmla="*/ 3593805 h 6457287"/>
              <a:gd name="connsiteX31" fmla="*/ 2098479 w 4108032"/>
              <a:gd name="connsiteY31" fmla="*/ 3572540 h 6457287"/>
              <a:gd name="connsiteX32" fmla="*/ 2247334 w 4108032"/>
              <a:gd name="connsiteY32" fmla="*/ 3540642 h 6457287"/>
              <a:gd name="connsiteX33" fmla="*/ 2353146 w 4108032"/>
              <a:gd name="connsiteY33" fmla="*/ 3481135 h 6457287"/>
              <a:gd name="connsiteX34" fmla="*/ 2569170 w 4108032"/>
              <a:gd name="connsiteY34" fmla="*/ 3409127 h 6457287"/>
              <a:gd name="connsiteX35" fmla="*/ 2713186 w 4108032"/>
              <a:gd name="connsiteY35" fmla="*/ 3265111 h 6457287"/>
              <a:gd name="connsiteX36" fmla="*/ 2821493 w 4108032"/>
              <a:gd name="connsiteY36" fmla="*/ 3147238 h 6457287"/>
              <a:gd name="connsiteX37" fmla="*/ 2874655 w 4108032"/>
              <a:gd name="connsiteY37" fmla="*/ 3083442 h 6457287"/>
              <a:gd name="connsiteX38" fmla="*/ 2991614 w 4108032"/>
              <a:gd name="connsiteY38" fmla="*/ 3040912 h 6457287"/>
              <a:gd name="connsiteX39" fmla="*/ 3066041 w 4108032"/>
              <a:gd name="connsiteY39" fmla="*/ 3051544 h 6457287"/>
              <a:gd name="connsiteX40" fmla="*/ 3225530 w 4108032"/>
              <a:gd name="connsiteY40" fmla="*/ 3083442 h 6457287"/>
              <a:gd name="connsiteX41" fmla="*/ 3353121 w 4108032"/>
              <a:gd name="connsiteY41" fmla="*/ 3083442 h 6457287"/>
              <a:gd name="connsiteX42" fmla="*/ 3448814 w 4108032"/>
              <a:gd name="connsiteY42" fmla="*/ 3051544 h 6457287"/>
              <a:gd name="connsiteX43" fmla="*/ 3491344 w 4108032"/>
              <a:gd name="connsiteY43" fmla="*/ 2998382 h 6457287"/>
              <a:gd name="connsiteX44" fmla="*/ 3491344 w 4108032"/>
              <a:gd name="connsiteY44" fmla="*/ 2998382 h 6457287"/>
              <a:gd name="connsiteX45" fmla="*/ 3505274 w 4108032"/>
              <a:gd name="connsiteY45" fmla="*/ 2905071 h 6457287"/>
              <a:gd name="connsiteX46" fmla="*/ 3427548 w 4108032"/>
              <a:gd name="connsiteY46" fmla="*/ 2796363 h 6457287"/>
              <a:gd name="connsiteX47" fmla="*/ 3353121 w 4108032"/>
              <a:gd name="connsiteY47" fmla="*/ 2647507 h 6457287"/>
              <a:gd name="connsiteX48" fmla="*/ 3289250 w 4108032"/>
              <a:gd name="connsiteY48" fmla="*/ 2617039 h 6457287"/>
              <a:gd name="connsiteX49" fmla="*/ 3204265 w 4108032"/>
              <a:gd name="connsiteY49" fmla="*/ 2679405 h 6457287"/>
              <a:gd name="connsiteX50" fmla="*/ 3129837 w 4108032"/>
              <a:gd name="connsiteY50" fmla="*/ 2690038 h 6457287"/>
              <a:gd name="connsiteX51" fmla="*/ 3023511 w 4108032"/>
              <a:gd name="connsiteY51" fmla="*/ 2668772 h 6457287"/>
              <a:gd name="connsiteX52" fmla="*/ 2938451 w 4108032"/>
              <a:gd name="connsiteY52" fmla="*/ 2647507 h 6457287"/>
              <a:gd name="connsiteX53" fmla="*/ 2938451 w 4108032"/>
              <a:gd name="connsiteY53" fmla="*/ 2647507 h 6457287"/>
              <a:gd name="connsiteX54" fmla="*/ 2927818 w 4108032"/>
              <a:gd name="connsiteY54" fmla="*/ 2498651 h 6457287"/>
              <a:gd name="connsiteX55" fmla="*/ 3012879 w 4108032"/>
              <a:gd name="connsiteY55" fmla="*/ 2445489 h 6457287"/>
              <a:gd name="connsiteX56" fmla="*/ 3087307 w 4108032"/>
              <a:gd name="connsiteY56" fmla="*/ 2402958 h 6457287"/>
              <a:gd name="connsiteX57" fmla="*/ 3361258 w 4108032"/>
              <a:gd name="connsiteY57" fmla="*/ 2256999 h 6457287"/>
              <a:gd name="connsiteX58" fmla="*/ 3433266 w 4108032"/>
              <a:gd name="connsiteY58" fmla="*/ 2184991 h 6457287"/>
              <a:gd name="connsiteX59" fmla="*/ 3361258 w 4108032"/>
              <a:gd name="connsiteY59" fmla="*/ 2112983 h 6457287"/>
              <a:gd name="connsiteX60" fmla="*/ 3289250 w 4108032"/>
              <a:gd name="connsiteY60" fmla="*/ 2112983 h 6457287"/>
              <a:gd name="connsiteX61" fmla="*/ 3289250 w 4108032"/>
              <a:gd name="connsiteY61" fmla="*/ 2040975 h 6457287"/>
              <a:gd name="connsiteX62" fmla="*/ 3512609 w 4108032"/>
              <a:gd name="connsiteY62" fmla="*/ 1967024 h 6457287"/>
              <a:gd name="connsiteX63" fmla="*/ 3757158 w 4108032"/>
              <a:gd name="connsiteY63" fmla="*/ 1839433 h 6457287"/>
              <a:gd name="connsiteX64" fmla="*/ 3895381 w 4108032"/>
              <a:gd name="connsiteY64" fmla="*/ 1701210 h 6457287"/>
              <a:gd name="connsiteX65" fmla="*/ 4012339 w 4108032"/>
              <a:gd name="connsiteY65" fmla="*/ 1520456 h 6457287"/>
              <a:gd name="connsiteX66" fmla="*/ 4086767 w 4108032"/>
              <a:gd name="connsiteY66" fmla="*/ 1382233 h 6457287"/>
              <a:gd name="connsiteX67" fmla="*/ 4108032 w 4108032"/>
              <a:gd name="connsiteY67" fmla="*/ 1222744 h 6457287"/>
              <a:gd name="connsiteX68" fmla="*/ 4022972 w 4108032"/>
              <a:gd name="connsiteY68" fmla="*/ 1031358 h 6457287"/>
              <a:gd name="connsiteX69" fmla="*/ 3852851 w 4108032"/>
              <a:gd name="connsiteY69" fmla="*/ 776177 h 6457287"/>
              <a:gd name="connsiteX70" fmla="*/ 3735893 w 4108032"/>
              <a:gd name="connsiteY70" fmla="*/ 552893 h 6457287"/>
              <a:gd name="connsiteX71" fmla="*/ 3618934 w 4108032"/>
              <a:gd name="connsiteY71" fmla="*/ 318977 h 6457287"/>
              <a:gd name="connsiteX72" fmla="*/ 3501976 w 4108032"/>
              <a:gd name="connsiteY72" fmla="*/ 116958 h 6457287"/>
              <a:gd name="connsiteX73" fmla="*/ 3427548 w 4108032"/>
              <a:gd name="connsiteY73" fmla="*/ 0 h 6457287"/>
              <a:gd name="connsiteX74" fmla="*/ 3361258 w 4108032"/>
              <a:gd name="connsiteY74" fmla="*/ 24751 h 6457287"/>
              <a:gd name="connsiteX75" fmla="*/ 3361258 w 4108032"/>
              <a:gd name="connsiteY75" fmla="*/ 96759 h 6457287"/>
              <a:gd name="connsiteX76" fmla="*/ 3512609 w 4108032"/>
              <a:gd name="connsiteY76" fmla="*/ 404038 h 6457287"/>
              <a:gd name="connsiteX0" fmla="*/ 1691543 w 4108032"/>
              <a:gd name="connsiteY0" fmla="*/ 4803591 h 6536034"/>
              <a:gd name="connsiteX1" fmla="*/ 1369344 w 4108032"/>
              <a:gd name="connsiteY1" fmla="*/ 5039835 h 6536034"/>
              <a:gd name="connsiteX2" fmla="*/ 1208245 w 4108032"/>
              <a:gd name="connsiteY2" fmla="*/ 5276077 h 6536034"/>
              <a:gd name="connsiteX3" fmla="*/ 1208245 w 4108032"/>
              <a:gd name="connsiteY3" fmla="*/ 5512319 h 6536034"/>
              <a:gd name="connsiteX4" fmla="*/ 1127695 w 4108032"/>
              <a:gd name="connsiteY4" fmla="*/ 5748561 h 6536034"/>
              <a:gd name="connsiteX5" fmla="*/ 1127695 w 4108032"/>
              <a:gd name="connsiteY5" fmla="*/ 5984803 h 6536034"/>
              <a:gd name="connsiteX6" fmla="*/ 1127695 w 4108032"/>
              <a:gd name="connsiteY6" fmla="*/ 6142298 h 6536034"/>
              <a:gd name="connsiteX7" fmla="*/ 1047145 w 4108032"/>
              <a:gd name="connsiteY7" fmla="*/ 6221046 h 6536034"/>
              <a:gd name="connsiteX8" fmla="*/ 1047145 w 4108032"/>
              <a:gd name="connsiteY8" fmla="*/ 6378540 h 6536034"/>
              <a:gd name="connsiteX9" fmla="*/ 966596 w 4108032"/>
              <a:gd name="connsiteY9" fmla="*/ 6457287 h 6536034"/>
              <a:gd name="connsiteX10" fmla="*/ 805496 w 4108032"/>
              <a:gd name="connsiteY10" fmla="*/ 6536034 h 6536034"/>
              <a:gd name="connsiteX11" fmla="*/ 688789 w 4108032"/>
              <a:gd name="connsiteY11" fmla="*/ 6315726 h 6536034"/>
              <a:gd name="connsiteX12" fmla="*/ 553693 w 4108032"/>
              <a:gd name="connsiteY12" fmla="*/ 6249689 h 6536034"/>
              <a:gd name="connsiteX13" fmla="*/ 483298 w 4108032"/>
              <a:gd name="connsiteY13" fmla="*/ 5906055 h 6536034"/>
              <a:gd name="connsiteX14" fmla="*/ 322199 w 4108032"/>
              <a:gd name="connsiteY14" fmla="*/ 5748560 h 6536034"/>
              <a:gd name="connsiteX15" fmla="*/ 80550 w 4108032"/>
              <a:gd name="connsiteY15" fmla="*/ 5433570 h 6536034"/>
              <a:gd name="connsiteX16" fmla="*/ 0 w 4108032"/>
              <a:gd name="connsiteY16" fmla="*/ 5197328 h 6536034"/>
              <a:gd name="connsiteX17" fmla="*/ 0 w 4108032"/>
              <a:gd name="connsiteY17" fmla="*/ 5039833 h 6536034"/>
              <a:gd name="connsiteX18" fmla="*/ 241649 w 4108032"/>
              <a:gd name="connsiteY18" fmla="*/ 4961086 h 6536034"/>
              <a:gd name="connsiteX19" fmla="*/ 483298 w 4108032"/>
              <a:gd name="connsiteY19" fmla="*/ 4961086 h 6536034"/>
              <a:gd name="connsiteX20" fmla="*/ 886046 w 4108032"/>
              <a:gd name="connsiteY20" fmla="*/ 4882338 h 6536034"/>
              <a:gd name="connsiteX21" fmla="*/ 1288794 w 4108032"/>
              <a:gd name="connsiteY21" fmla="*/ 4803591 h 6536034"/>
              <a:gd name="connsiteX22" fmla="*/ 1556218 w 4108032"/>
              <a:gd name="connsiteY22" fmla="*/ 4763386 h 6536034"/>
              <a:gd name="connsiteX23" fmla="*/ 1577483 w 4108032"/>
              <a:gd name="connsiteY23" fmla="*/ 4688958 h 6536034"/>
              <a:gd name="connsiteX24" fmla="*/ 1566851 w 4108032"/>
              <a:gd name="connsiteY24" fmla="*/ 4486940 h 6536034"/>
              <a:gd name="connsiteX25" fmla="*/ 1556218 w 4108032"/>
              <a:gd name="connsiteY25" fmla="*/ 4338084 h 6536034"/>
              <a:gd name="connsiteX26" fmla="*/ 1556218 w 4108032"/>
              <a:gd name="connsiteY26" fmla="*/ 4210493 h 6536034"/>
              <a:gd name="connsiteX27" fmla="*/ 1588116 w 4108032"/>
              <a:gd name="connsiteY27" fmla="*/ 4019107 h 6536034"/>
              <a:gd name="connsiteX28" fmla="*/ 1790134 w 4108032"/>
              <a:gd name="connsiteY28" fmla="*/ 3806456 h 6536034"/>
              <a:gd name="connsiteX29" fmla="*/ 1864562 w 4108032"/>
              <a:gd name="connsiteY29" fmla="*/ 3700131 h 6536034"/>
              <a:gd name="connsiteX30" fmla="*/ 1981521 w 4108032"/>
              <a:gd name="connsiteY30" fmla="*/ 3593805 h 6536034"/>
              <a:gd name="connsiteX31" fmla="*/ 2098479 w 4108032"/>
              <a:gd name="connsiteY31" fmla="*/ 3572540 h 6536034"/>
              <a:gd name="connsiteX32" fmla="*/ 2247334 w 4108032"/>
              <a:gd name="connsiteY32" fmla="*/ 3540642 h 6536034"/>
              <a:gd name="connsiteX33" fmla="*/ 2353146 w 4108032"/>
              <a:gd name="connsiteY33" fmla="*/ 3481135 h 6536034"/>
              <a:gd name="connsiteX34" fmla="*/ 2569170 w 4108032"/>
              <a:gd name="connsiteY34" fmla="*/ 3409127 h 6536034"/>
              <a:gd name="connsiteX35" fmla="*/ 2713186 w 4108032"/>
              <a:gd name="connsiteY35" fmla="*/ 3265111 h 6536034"/>
              <a:gd name="connsiteX36" fmla="*/ 2821493 w 4108032"/>
              <a:gd name="connsiteY36" fmla="*/ 3147238 h 6536034"/>
              <a:gd name="connsiteX37" fmla="*/ 2874655 w 4108032"/>
              <a:gd name="connsiteY37" fmla="*/ 3083442 h 6536034"/>
              <a:gd name="connsiteX38" fmla="*/ 2991614 w 4108032"/>
              <a:gd name="connsiteY38" fmla="*/ 3040912 h 6536034"/>
              <a:gd name="connsiteX39" fmla="*/ 3066041 w 4108032"/>
              <a:gd name="connsiteY39" fmla="*/ 3051544 h 6536034"/>
              <a:gd name="connsiteX40" fmla="*/ 3225530 w 4108032"/>
              <a:gd name="connsiteY40" fmla="*/ 3083442 h 6536034"/>
              <a:gd name="connsiteX41" fmla="*/ 3353121 w 4108032"/>
              <a:gd name="connsiteY41" fmla="*/ 3083442 h 6536034"/>
              <a:gd name="connsiteX42" fmla="*/ 3448814 w 4108032"/>
              <a:gd name="connsiteY42" fmla="*/ 3051544 h 6536034"/>
              <a:gd name="connsiteX43" fmla="*/ 3491344 w 4108032"/>
              <a:gd name="connsiteY43" fmla="*/ 2998382 h 6536034"/>
              <a:gd name="connsiteX44" fmla="*/ 3491344 w 4108032"/>
              <a:gd name="connsiteY44" fmla="*/ 2998382 h 6536034"/>
              <a:gd name="connsiteX45" fmla="*/ 3505274 w 4108032"/>
              <a:gd name="connsiteY45" fmla="*/ 2905071 h 6536034"/>
              <a:gd name="connsiteX46" fmla="*/ 3427548 w 4108032"/>
              <a:gd name="connsiteY46" fmla="*/ 2796363 h 6536034"/>
              <a:gd name="connsiteX47" fmla="*/ 3353121 w 4108032"/>
              <a:gd name="connsiteY47" fmla="*/ 2647507 h 6536034"/>
              <a:gd name="connsiteX48" fmla="*/ 3289250 w 4108032"/>
              <a:gd name="connsiteY48" fmla="*/ 2617039 h 6536034"/>
              <a:gd name="connsiteX49" fmla="*/ 3204265 w 4108032"/>
              <a:gd name="connsiteY49" fmla="*/ 2679405 h 6536034"/>
              <a:gd name="connsiteX50" fmla="*/ 3129837 w 4108032"/>
              <a:gd name="connsiteY50" fmla="*/ 2690038 h 6536034"/>
              <a:gd name="connsiteX51" fmla="*/ 3023511 w 4108032"/>
              <a:gd name="connsiteY51" fmla="*/ 2668772 h 6536034"/>
              <a:gd name="connsiteX52" fmla="*/ 2938451 w 4108032"/>
              <a:gd name="connsiteY52" fmla="*/ 2647507 h 6536034"/>
              <a:gd name="connsiteX53" fmla="*/ 2938451 w 4108032"/>
              <a:gd name="connsiteY53" fmla="*/ 2647507 h 6536034"/>
              <a:gd name="connsiteX54" fmla="*/ 2927818 w 4108032"/>
              <a:gd name="connsiteY54" fmla="*/ 2498651 h 6536034"/>
              <a:gd name="connsiteX55" fmla="*/ 3012879 w 4108032"/>
              <a:gd name="connsiteY55" fmla="*/ 2445489 h 6536034"/>
              <a:gd name="connsiteX56" fmla="*/ 3087307 w 4108032"/>
              <a:gd name="connsiteY56" fmla="*/ 2402958 h 6536034"/>
              <a:gd name="connsiteX57" fmla="*/ 3361258 w 4108032"/>
              <a:gd name="connsiteY57" fmla="*/ 2256999 h 6536034"/>
              <a:gd name="connsiteX58" fmla="*/ 3433266 w 4108032"/>
              <a:gd name="connsiteY58" fmla="*/ 2184991 h 6536034"/>
              <a:gd name="connsiteX59" fmla="*/ 3361258 w 4108032"/>
              <a:gd name="connsiteY59" fmla="*/ 2112983 h 6536034"/>
              <a:gd name="connsiteX60" fmla="*/ 3289250 w 4108032"/>
              <a:gd name="connsiteY60" fmla="*/ 2112983 h 6536034"/>
              <a:gd name="connsiteX61" fmla="*/ 3289250 w 4108032"/>
              <a:gd name="connsiteY61" fmla="*/ 2040975 h 6536034"/>
              <a:gd name="connsiteX62" fmla="*/ 3512609 w 4108032"/>
              <a:gd name="connsiteY62" fmla="*/ 1967024 h 6536034"/>
              <a:gd name="connsiteX63" fmla="*/ 3757158 w 4108032"/>
              <a:gd name="connsiteY63" fmla="*/ 1839433 h 6536034"/>
              <a:gd name="connsiteX64" fmla="*/ 3895381 w 4108032"/>
              <a:gd name="connsiteY64" fmla="*/ 1701210 h 6536034"/>
              <a:gd name="connsiteX65" fmla="*/ 4012339 w 4108032"/>
              <a:gd name="connsiteY65" fmla="*/ 1520456 h 6536034"/>
              <a:gd name="connsiteX66" fmla="*/ 4086767 w 4108032"/>
              <a:gd name="connsiteY66" fmla="*/ 1382233 h 6536034"/>
              <a:gd name="connsiteX67" fmla="*/ 4108032 w 4108032"/>
              <a:gd name="connsiteY67" fmla="*/ 1222744 h 6536034"/>
              <a:gd name="connsiteX68" fmla="*/ 4022972 w 4108032"/>
              <a:gd name="connsiteY68" fmla="*/ 1031358 h 6536034"/>
              <a:gd name="connsiteX69" fmla="*/ 3852851 w 4108032"/>
              <a:gd name="connsiteY69" fmla="*/ 776177 h 6536034"/>
              <a:gd name="connsiteX70" fmla="*/ 3735893 w 4108032"/>
              <a:gd name="connsiteY70" fmla="*/ 552893 h 6536034"/>
              <a:gd name="connsiteX71" fmla="*/ 3618934 w 4108032"/>
              <a:gd name="connsiteY71" fmla="*/ 318977 h 6536034"/>
              <a:gd name="connsiteX72" fmla="*/ 3501976 w 4108032"/>
              <a:gd name="connsiteY72" fmla="*/ 116958 h 6536034"/>
              <a:gd name="connsiteX73" fmla="*/ 3427548 w 4108032"/>
              <a:gd name="connsiteY73" fmla="*/ 0 h 6536034"/>
              <a:gd name="connsiteX74" fmla="*/ 3361258 w 4108032"/>
              <a:gd name="connsiteY74" fmla="*/ 24751 h 6536034"/>
              <a:gd name="connsiteX75" fmla="*/ 3361258 w 4108032"/>
              <a:gd name="connsiteY75" fmla="*/ 96759 h 6536034"/>
              <a:gd name="connsiteX76" fmla="*/ 3512609 w 4108032"/>
              <a:gd name="connsiteY76" fmla="*/ 404038 h 6536034"/>
              <a:gd name="connsiteX0" fmla="*/ 1691543 w 4108032"/>
              <a:gd name="connsiteY0" fmla="*/ 4803591 h 6536034"/>
              <a:gd name="connsiteX1" fmla="*/ 1369344 w 4108032"/>
              <a:gd name="connsiteY1" fmla="*/ 5039835 h 6536034"/>
              <a:gd name="connsiteX2" fmla="*/ 1208245 w 4108032"/>
              <a:gd name="connsiteY2" fmla="*/ 5276077 h 6536034"/>
              <a:gd name="connsiteX3" fmla="*/ 1208245 w 4108032"/>
              <a:gd name="connsiteY3" fmla="*/ 5512319 h 6536034"/>
              <a:gd name="connsiteX4" fmla="*/ 1127695 w 4108032"/>
              <a:gd name="connsiteY4" fmla="*/ 5748561 h 6536034"/>
              <a:gd name="connsiteX5" fmla="*/ 1127695 w 4108032"/>
              <a:gd name="connsiteY5" fmla="*/ 5984803 h 6536034"/>
              <a:gd name="connsiteX6" fmla="*/ 1127695 w 4108032"/>
              <a:gd name="connsiteY6" fmla="*/ 6142298 h 6536034"/>
              <a:gd name="connsiteX7" fmla="*/ 1047145 w 4108032"/>
              <a:gd name="connsiteY7" fmla="*/ 6221046 h 6536034"/>
              <a:gd name="connsiteX8" fmla="*/ 1047145 w 4108032"/>
              <a:gd name="connsiteY8" fmla="*/ 6378540 h 6536034"/>
              <a:gd name="connsiteX9" fmla="*/ 966596 w 4108032"/>
              <a:gd name="connsiteY9" fmla="*/ 6457287 h 6536034"/>
              <a:gd name="connsiteX10" fmla="*/ 805496 w 4108032"/>
              <a:gd name="connsiteY10" fmla="*/ 6536034 h 6536034"/>
              <a:gd name="connsiteX11" fmla="*/ 483298 w 4108032"/>
              <a:gd name="connsiteY11" fmla="*/ 6378539 h 6536034"/>
              <a:gd name="connsiteX12" fmla="*/ 553693 w 4108032"/>
              <a:gd name="connsiteY12" fmla="*/ 6249689 h 6536034"/>
              <a:gd name="connsiteX13" fmla="*/ 483298 w 4108032"/>
              <a:gd name="connsiteY13" fmla="*/ 5906055 h 6536034"/>
              <a:gd name="connsiteX14" fmla="*/ 322199 w 4108032"/>
              <a:gd name="connsiteY14" fmla="*/ 5748560 h 6536034"/>
              <a:gd name="connsiteX15" fmla="*/ 80550 w 4108032"/>
              <a:gd name="connsiteY15" fmla="*/ 5433570 h 6536034"/>
              <a:gd name="connsiteX16" fmla="*/ 0 w 4108032"/>
              <a:gd name="connsiteY16" fmla="*/ 5197328 h 6536034"/>
              <a:gd name="connsiteX17" fmla="*/ 0 w 4108032"/>
              <a:gd name="connsiteY17" fmla="*/ 5039833 h 6536034"/>
              <a:gd name="connsiteX18" fmla="*/ 241649 w 4108032"/>
              <a:gd name="connsiteY18" fmla="*/ 4961086 h 6536034"/>
              <a:gd name="connsiteX19" fmla="*/ 483298 w 4108032"/>
              <a:gd name="connsiteY19" fmla="*/ 4961086 h 6536034"/>
              <a:gd name="connsiteX20" fmla="*/ 886046 w 4108032"/>
              <a:gd name="connsiteY20" fmla="*/ 4882338 h 6536034"/>
              <a:gd name="connsiteX21" fmla="*/ 1288794 w 4108032"/>
              <a:gd name="connsiteY21" fmla="*/ 4803591 h 6536034"/>
              <a:gd name="connsiteX22" fmla="*/ 1556218 w 4108032"/>
              <a:gd name="connsiteY22" fmla="*/ 4763386 h 6536034"/>
              <a:gd name="connsiteX23" fmla="*/ 1577483 w 4108032"/>
              <a:gd name="connsiteY23" fmla="*/ 4688958 h 6536034"/>
              <a:gd name="connsiteX24" fmla="*/ 1566851 w 4108032"/>
              <a:gd name="connsiteY24" fmla="*/ 4486940 h 6536034"/>
              <a:gd name="connsiteX25" fmla="*/ 1556218 w 4108032"/>
              <a:gd name="connsiteY25" fmla="*/ 4338084 h 6536034"/>
              <a:gd name="connsiteX26" fmla="*/ 1556218 w 4108032"/>
              <a:gd name="connsiteY26" fmla="*/ 4210493 h 6536034"/>
              <a:gd name="connsiteX27" fmla="*/ 1588116 w 4108032"/>
              <a:gd name="connsiteY27" fmla="*/ 4019107 h 6536034"/>
              <a:gd name="connsiteX28" fmla="*/ 1790134 w 4108032"/>
              <a:gd name="connsiteY28" fmla="*/ 3806456 h 6536034"/>
              <a:gd name="connsiteX29" fmla="*/ 1864562 w 4108032"/>
              <a:gd name="connsiteY29" fmla="*/ 3700131 h 6536034"/>
              <a:gd name="connsiteX30" fmla="*/ 1981521 w 4108032"/>
              <a:gd name="connsiteY30" fmla="*/ 3593805 h 6536034"/>
              <a:gd name="connsiteX31" fmla="*/ 2098479 w 4108032"/>
              <a:gd name="connsiteY31" fmla="*/ 3572540 h 6536034"/>
              <a:gd name="connsiteX32" fmla="*/ 2247334 w 4108032"/>
              <a:gd name="connsiteY32" fmla="*/ 3540642 h 6536034"/>
              <a:gd name="connsiteX33" fmla="*/ 2353146 w 4108032"/>
              <a:gd name="connsiteY33" fmla="*/ 3481135 h 6536034"/>
              <a:gd name="connsiteX34" fmla="*/ 2569170 w 4108032"/>
              <a:gd name="connsiteY34" fmla="*/ 3409127 h 6536034"/>
              <a:gd name="connsiteX35" fmla="*/ 2713186 w 4108032"/>
              <a:gd name="connsiteY35" fmla="*/ 3265111 h 6536034"/>
              <a:gd name="connsiteX36" fmla="*/ 2821493 w 4108032"/>
              <a:gd name="connsiteY36" fmla="*/ 3147238 h 6536034"/>
              <a:gd name="connsiteX37" fmla="*/ 2874655 w 4108032"/>
              <a:gd name="connsiteY37" fmla="*/ 3083442 h 6536034"/>
              <a:gd name="connsiteX38" fmla="*/ 2991614 w 4108032"/>
              <a:gd name="connsiteY38" fmla="*/ 3040912 h 6536034"/>
              <a:gd name="connsiteX39" fmla="*/ 3066041 w 4108032"/>
              <a:gd name="connsiteY39" fmla="*/ 3051544 h 6536034"/>
              <a:gd name="connsiteX40" fmla="*/ 3225530 w 4108032"/>
              <a:gd name="connsiteY40" fmla="*/ 3083442 h 6536034"/>
              <a:gd name="connsiteX41" fmla="*/ 3353121 w 4108032"/>
              <a:gd name="connsiteY41" fmla="*/ 3083442 h 6536034"/>
              <a:gd name="connsiteX42" fmla="*/ 3448814 w 4108032"/>
              <a:gd name="connsiteY42" fmla="*/ 3051544 h 6536034"/>
              <a:gd name="connsiteX43" fmla="*/ 3491344 w 4108032"/>
              <a:gd name="connsiteY43" fmla="*/ 2998382 h 6536034"/>
              <a:gd name="connsiteX44" fmla="*/ 3491344 w 4108032"/>
              <a:gd name="connsiteY44" fmla="*/ 2998382 h 6536034"/>
              <a:gd name="connsiteX45" fmla="*/ 3505274 w 4108032"/>
              <a:gd name="connsiteY45" fmla="*/ 2905071 h 6536034"/>
              <a:gd name="connsiteX46" fmla="*/ 3427548 w 4108032"/>
              <a:gd name="connsiteY46" fmla="*/ 2796363 h 6536034"/>
              <a:gd name="connsiteX47" fmla="*/ 3353121 w 4108032"/>
              <a:gd name="connsiteY47" fmla="*/ 2647507 h 6536034"/>
              <a:gd name="connsiteX48" fmla="*/ 3289250 w 4108032"/>
              <a:gd name="connsiteY48" fmla="*/ 2617039 h 6536034"/>
              <a:gd name="connsiteX49" fmla="*/ 3204265 w 4108032"/>
              <a:gd name="connsiteY49" fmla="*/ 2679405 h 6536034"/>
              <a:gd name="connsiteX50" fmla="*/ 3129837 w 4108032"/>
              <a:gd name="connsiteY50" fmla="*/ 2690038 h 6536034"/>
              <a:gd name="connsiteX51" fmla="*/ 3023511 w 4108032"/>
              <a:gd name="connsiteY51" fmla="*/ 2668772 h 6536034"/>
              <a:gd name="connsiteX52" fmla="*/ 2938451 w 4108032"/>
              <a:gd name="connsiteY52" fmla="*/ 2647507 h 6536034"/>
              <a:gd name="connsiteX53" fmla="*/ 2938451 w 4108032"/>
              <a:gd name="connsiteY53" fmla="*/ 2647507 h 6536034"/>
              <a:gd name="connsiteX54" fmla="*/ 2927818 w 4108032"/>
              <a:gd name="connsiteY54" fmla="*/ 2498651 h 6536034"/>
              <a:gd name="connsiteX55" fmla="*/ 3012879 w 4108032"/>
              <a:gd name="connsiteY55" fmla="*/ 2445489 h 6536034"/>
              <a:gd name="connsiteX56" fmla="*/ 3087307 w 4108032"/>
              <a:gd name="connsiteY56" fmla="*/ 2402958 h 6536034"/>
              <a:gd name="connsiteX57" fmla="*/ 3361258 w 4108032"/>
              <a:gd name="connsiteY57" fmla="*/ 2256999 h 6536034"/>
              <a:gd name="connsiteX58" fmla="*/ 3433266 w 4108032"/>
              <a:gd name="connsiteY58" fmla="*/ 2184991 h 6536034"/>
              <a:gd name="connsiteX59" fmla="*/ 3361258 w 4108032"/>
              <a:gd name="connsiteY59" fmla="*/ 2112983 h 6536034"/>
              <a:gd name="connsiteX60" fmla="*/ 3289250 w 4108032"/>
              <a:gd name="connsiteY60" fmla="*/ 2112983 h 6536034"/>
              <a:gd name="connsiteX61" fmla="*/ 3289250 w 4108032"/>
              <a:gd name="connsiteY61" fmla="*/ 2040975 h 6536034"/>
              <a:gd name="connsiteX62" fmla="*/ 3512609 w 4108032"/>
              <a:gd name="connsiteY62" fmla="*/ 1967024 h 6536034"/>
              <a:gd name="connsiteX63" fmla="*/ 3757158 w 4108032"/>
              <a:gd name="connsiteY63" fmla="*/ 1839433 h 6536034"/>
              <a:gd name="connsiteX64" fmla="*/ 3895381 w 4108032"/>
              <a:gd name="connsiteY64" fmla="*/ 1701210 h 6536034"/>
              <a:gd name="connsiteX65" fmla="*/ 4012339 w 4108032"/>
              <a:gd name="connsiteY65" fmla="*/ 1520456 h 6536034"/>
              <a:gd name="connsiteX66" fmla="*/ 4086767 w 4108032"/>
              <a:gd name="connsiteY66" fmla="*/ 1382233 h 6536034"/>
              <a:gd name="connsiteX67" fmla="*/ 4108032 w 4108032"/>
              <a:gd name="connsiteY67" fmla="*/ 1222744 h 6536034"/>
              <a:gd name="connsiteX68" fmla="*/ 4022972 w 4108032"/>
              <a:gd name="connsiteY68" fmla="*/ 1031358 h 6536034"/>
              <a:gd name="connsiteX69" fmla="*/ 3852851 w 4108032"/>
              <a:gd name="connsiteY69" fmla="*/ 776177 h 6536034"/>
              <a:gd name="connsiteX70" fmla="*/ 3735893 w 4108032"/>
              <a:gd name="connsiteY70" fmla="*/ 552893 h 6536034"/>
              <a:gd name="connsiteX71" fmla="*/ 3618934 w 4108032"/>
              <a:gd name="connsiteY71" fmla="*/ 318977 h 6536034"/>
              <a:gd name="connsiteX72" fmla="*/ 3501976 w 4108032"/>
              <a:gd name="connsiteY72" fmla="*/ 116958 h 6536034"/>
              <a:gd name="connsiteX73" fmla="*/ 3427548 w 4108032"/>
              <a:gd name="connsiteY73" fmla="*/ 0 h 6536034"/>
              <a:gd name="connsiteX74" fmla="*/ 3361258 w 4108032"/>
              <a:gd name="connsiteY74" fmla="*/ 24751 h 6536034"/>
              <a:gd name="connsiteX75" fmla="*/ 3361258 w 4108032"/>
              <a:gd name="connsiteY75" fmla="*/ 96759 h 6536034"/>
              <a:gd name="connsiteX76" fmla="*/ 3512609 w 4108032"/>
              <a:gd name="connsiteY76" fmla="*/ 404038 h 6536034"/>
              <a:gd name="connsiteX0" fmla="*/ 1691543 w 4108032"/>
              <a:gd name="connsiteY0" fmla="*/ 4803591 h 6536034"/>
              <a:gd name="connsiteX1" fmla="*/ 1369344 w 4108032"/>
              <a:gd name="connsiteY1" fmla="*/ 5039835 h 6536034"/>
              <a:gd name="connsiteX2" fmla="*/ 1208245 w 4108032"/>
              <a:gd name="connsiteY2" fmla="*/ 5276077 h 6536034"/>
              <a:gd name="connsiteX3" fmla="*/ 1208245 w 4108032"/>
              <a:gd name="connsiteY3" fmla="*/ 5512319 h 6536034"/>
              <a:gd name="connsiteX4" fmla="*/ 1127695 w 4108032"/>
              <a:gd name="connsiteY4" fmla="*/ 5748561 h 6536034"/>
              <a:gd name="connsiteX5" fmla="*/ 1127695 w 4108032"/>
              <a:gd name="connsiteY5" fmla="*/ 5984803 h 6536034"/>
              <a:gd name="connsiteX6" fmla="*/ 1127695 w 4108032"/>
              <a:gd name="connsiteY6" fmla="*/ 6142298 h 6536034"/>
              <a:gd name="connsiteX7" fmla="*/ 1047145 w 4108032"/>
              <a:gd name="connsiteY7" fmla="*/ 6221046 h 6536034"/>
              <a:gd name="connsiteX8" fmla="*/ 1047145 w 4108032"/>
              <a:gd name="connsiteY8" fmla="*/ 6378540 h 6536034"/>
              <a:gd name="connsiteX9" fmla="*/ 966596 w 4108032"/>
              <a:gd name="connsiteY9" fmla="*/ 6457287 h 6536034"/>
              <a:gd name="connsiteX10" fmla="*/ 805496 w 4108032"/>
              <a:gd name="connsiteY10" fmla="*/ 6536034 h 6536034"/>
              <a:gd name="connsiteX11" fmla="*/ 644397 w 4108032"/>
              <a:gd name="connsiteY11" fmla="*/ 6457287 h 6536034"/>
              <a:gd name="connsiteX12" fmla="*/ 483298 w 4108032"/>
              <a:gd name="connsiteY12" fmla="*/ 6378539 h 6536034"/>
              <a:gd name="connsiteX13" fmla="*/ 553693 w 4108032"/>
              <a:gd name="connsiteY13" fmla="*/ 6249689 h 6536034"/>
              <a:gd name="connsiteX14" fmla="*/ 483298 w 4108032"/>
              <a:gd name="connsiteY14" fmla="*/ 5906055 h 6536034"/>
              <a:gd name="connsiteX15" fmla="*/ 322199 w 4108032"/>
              <a:gd name="connsiteY15" fmla="*/ 5748560 h 6536034"/>
              <a:gd name="connsiteX16" fmla="*/ 80550 w 4108032"/>
              <a:gd name="connsiteY16" fmla="*/ 5433570 h 6536034"/>
              <a:gd name="connsiteX17" fmla="*/ 0 w 4108032"/>
              <a:gd name="connsiteY17" fmla="*/ 5197328 h 6536034"/>
              <a:gd name="connsiteX18" fmla="*/ 0 w 4108032"/>
              <a:gd name="connsiteY18" fmla="*/ 5039833 h 6536034"/>
              <a:gd name="connsiteX19" fmla="*/ 241649 w 4108032"/>
              <a:gd name="connsiteY19" fmla="*/ 4961086 h 6536034"/>
              <a:gd name="connsiteX20" fmla="*/ 483298 w 4108032"/>
              <a:gd name="connsiteY20" fmla="*/ 4961086 h 6536034"/>
              <a:gd name="connsiteX21" fmla="*/ 886046 w 4108032"/>
              <a:gd name="connsiteY21" fmla="*/ 4882338 h 6536034"/>
              <a:gd name="connsiteX22" fmla="*/ 1288794 w 4108032"/>
              <a:gd name="connsiteY22" fmla="*/ 4803591 h 6536034"/>
              <a:gd name="connsiteX23" fmla="*/ 1556218 w 4108032"/>
              <a:gd name="connsiteY23" fmla="*/ 4763386 h 6536034"/>
              <a:gd name="connsiteX24" fmla="*/ 1577483 w 4108032"/>
              <a:gd name="connsiteY24" fmla="*/ 4688958 h 6536034"/>
              <a:gd name="connsiteX25" fmla="*/ 1566851 w 4108032"/>
              <a:gd name="connsiteY25" fmla="*/ 4486940 h 6536034"/>
              <a:gd name="connsiteX26" fmla="*/ 1556218 w 4108032"/>
              <a:gd name="connsiteY26" fmla="*/ 4338084 h 6536034"/>
              <a:gd name="connsiteX27" fmla="*/ 1556218 w 4108032"/>
              <a:gd name="connsiteY27" fmla="*/ 4210493 h 6536034"/>
              <a:gd name="connsiteX28" fmla="*/ 1588116 w 4108032"/>
              <a:gd name="connsiteY28" fmla="*/ 4019107 h 6536034"/>
              <a:gd name="connsiteX29" fmla="*/ 1790134 w 4108032"/>
              <a:gd name="connsiteY29" fmla="*/ 3806456 h 6536034"/>
              <a:gd name="connsiteX30" fmla="*/ 1864562 w 4108032"/>
              <a:gd name="connsiteY30" fmla="*/ 3700131 h 6536034"/>
              <a:gd name="connsiteX31" fmla="*/ 1981521 w 4108032"/>
              <a:gd name="connsiteY31" fmla="*/ 3593805 h 6536034"/>
              <a:gd name="connsiteX32" fmla="*/ 2098479 w 4108032"/>
              <a:gd name="connsiteY32" fmla="*/ 3572540 h 6536034"/>
              <a:gd name="connsiteX33" fmla="*/ 2247334 w 4108032"/>
              <a:gd name="connsiteY33" fmla="*/ 3540642 h 6536034"/>
              <a:gd name="connsiteX34" fmla="*/ 2353146 w 4108032"/>
              <a:gd name="connsiteY34" fmla="*/ 3481135 h 6536034"/>
              <a:gd name="connsiteX35" fmla="*/ 2569170 w 4108032"/>
              <a:gd name="connsiteY35" fmla="*/ 3409127 h 6536034"/>
              <a:gd name="connsiteX36" fmla="*/ 2713186 w 4108032"/>
              <a:gd name="connsiteY36" fmla="*/ 3265111 h 6536034"/>
              <a:gd name="connsiteX37" fmla="*/ 2821493 w 4108032"/>
              <a:gd name="connsiteY37" fmla="*/ 3147238 h 6536034"/>
              <a:gd name="connsiteX38" fmla="*/ 2874655 w 4108032"/>
              <a:gd name="connsiteY38" fmla="*/ 3083442 h 6536034"/>
              <a:gd name="connsiteX39" fmla="*/ 2991614 w 4108032"/>
              <a:gd name="connsiteY39" fmla="*/ 3040912 h 6536034"/>
              <a:gd name="connsiteX40" fmla="*/ 3066041 w 4108032"/>
              <a:gd name="connsiteY40" fmla="*/ 3051544 h 6536034"/>
              <a:gd name="connsiteX41" fmla="*/ 3225530 w 4108032"/>
              <a:gd name="connsiteY41" fmla="*/ 3083442 h 6536034"/>
              <a:gd name="connsiteX42" fmla="*/ 3353121 w 4108032"/>
              <a:gd name="connsiteY42" fmla="*/ 3083442 h 6536034"/>
              <a:gd name="connsiteX43" fmla="*/ 3448814 w 4108032"/>
              <a:gd name="connsiteY43" fmla="*/ 3051544 h 6536034"/>
              <a:gd name="connsiteX44" fmla="*/ 3491344 w 4108032"/>
              <a:gd name="connsiteY44" fmla="*/ 2998382 h 6536034"/>
              <a:gd name="connsiteX45" fmla="*/ 3491344 w 4108032"/>
              <a:gd name="connsiteY45" fmla="*/ 2998382 h 6536034"/>
              <a:gd name="connsiteX46" fmla="*/ 3505274 w 4108032"/>
              <a:gd name="connsiteY46" fmla="*/ 2905071 h 6536034"/>
              <a:gd name="connsiteX47" fmla="*/ 3427548 w 4108032"/>
              <a:gd name="connsiteY47" fmla="*/ 2796363 h 6536034"/>
              <a:gd name="connsiteX48" fmla="*/ 3353121 w 4108032"/>
              <a:gd name="connsiteY48" fmla="*/ 2647507 h 6536034"/>
              <a:gd name="connsiteX49" fmla="*/ 3289250 w 4108032"/>
              <a:gd name="connsiteY49" fmla="*/ 2617039 h 6536034"/>
              <a:gd name="connsiteX50" fmla="*/ 3204265 w 4108032"/>
              <a:gd name="connsiteY50" fmla="*/ 2679405 h 6536034"/>
              <a:gd name="connsiteX51" fmla="*/ 3129837 w 4108032"/>
              <a:gd name="connsiteY51" fmla="*/ 2690038 h 6536034"/>
              <a:gd name="connsiteX52" fmla="*/ 3023511 w 4108032"/>
              <a:gd name="connsiteY52" fmla="*/ 2668772 h 6536034"/>
              <a:gd name="connsiteX53" fmla="*/ 2938451 w 4108032"/>
              <a:gd name="connsiteY53" fmla="*/ 2647507 h 6536034"/>
              <a:gd name="connsiteX54" fmla="*/ 2938451 w 4108032"/>
              <a:gd name="connsiteY54" fmla="*/ 2647507 h 6536034"/>
              <a:gd name="connsiteX55" fmla="*/ 2927818 w 4108032"/>
              <a:gd name="connsiteY55" fmla="*/ 2498651 h 6536034"/>
              <a:gd name="connsiteX56" fmla="*/ 3012879 w 4108032"/>
              <a:gd name="connsiteY56" fmla="*/ 2445489 h 6536034"/>
              <a:gd name="connsiteX57" fmla="*/ 3087307 w 4108032"/>
              <a:gd name="connsiteY57" fmla="*/ 2402958 h 6536034"/>
              <a:gd name="connsiteX58" fmla="*/ 3361258 w 4108032"/>
              <a:gd name="connsiteY58" fmla="*/ 2256999 h 6536034"/>
              <a:gd name="connsiteX59" fmla="*/ 3433266 w 4108032"/>
              <a:gd name="connsiteY59" fmla="*/ 2184991 h 6536034"/>
              <a:gd name="connsiteX60" fmla="*/ 3361258 w 4108032"/>
              <a:gd name="connsiteY60" fmla="*/ 2112983 h 6536034"/>
              <a:gd name="connsiteX61" fmla="*/ 3289250 w 4108032"/>
              <a:gd name="connsiteY61" fmla="*/ 2112983 h 6536034"/>
              <a:gd name="connsiteX62" fmla="*/ 3289250 w 4108032"/>
              <a:gd name="connsiteY62" fmla="*/ 2040975 h 6536034"/>
              <a:gd name="connsiteX63" fmla="*/ 3512609 w 4108032"/>
              <a:gd name="connsiteY63" fmla="*/ 1967024 h 6536034"/>
              <a:gd name="connsiteX64" fmla="*/ 3757158 w 4108032"/>
              <a:gd name="connsiteY64" fmla="*/ 1839433 h 6536034"/>
              <a:gd name="connsiteX65" fmla="*/ 3895381 w 4108032"/>
              <a:gd name="connsiteY65" fmla="*/ 1701210 h 6536034"/>
              <a:gd name="connsiteX66" fmla="*/ 4012339 w 4108032"/>
              <a:gd name="connsiteY66" fmla="*/ 1520456 h 6536034"/>
              <a:gd name="connsiteX67" fmla="*/ 4086767 w 4108032"/>
              <a:gd name="connsiteY67" fmla="*/ 1382233 h 6536034"/>
              <a:gd name="connsiteX68" fmla="*/ 4108032 w 4108032"/>
              <a:gd name="connsiteY68" fmla="*/ 1222744 h 6536034"/>
              <a:gd name="connsiteX69" fmla="*/ 4022972 w 4108032"/>
              <a:gd name="connsiteY69" fmla="*/ 1031358 h 6536034"/>
              <a:gd name="connsiteX70" fmla="*/ 3852851 w 4108032"/>
              <a:gd name="connsiteY70" fmla="*/ 776177 h 6536034"/>
              <a:gd name="connsiteX71" fmla="*/ 3735893 w 4108032"/>
              <a:gd name="connsiteY71" fmla="*/ 552893 h 6536034"/>
              <a:gd name="connsiteX72" fmla="*/ 3618934 w 4108032"/>
              <a:gd name="connsiteY72" fmla="*/ 318977 h 6536034"/>
              <a:gd name="connsiteX73" fmla="*/ 3501976 w 4108032"/>
              <a:gd name="connsiteY73" fmla="*/ 116958 h 6536034"/>
              <a:gd name="connsiteX74" fmla="*/ 3427548 w 4108032"/>
              <a:gd name="connsiteY74" fmla="*/ 0 h 6536034"/>
              <a:gd name="connsiteX75" fmla="*/ 3361258 w 4108032"/>
              <a:gd name="connsiteY75" fmla="*/ 24751 h 6536034"/>
              <a:gd name="connsiteX76" fmla="*/ 3361258 w 4108032"/>
              <a:gd name="connsiteY76" fmla="*/ 96759 h 6536034"/>
              <a:gd name="connsiteX77" fmla="*/ 3512609 w 4108032"/>
              <a:gd name="connsiteY77" fmla="*/ 404038 h 6536034"/>
              <a:gd name="connsiteX0" fmla="*/ 1691543 w 4108032"/>
              <a:gd name="connsiteY0" fmla="*/ 4803591 h 6536034"/>
              <a:gd name="connsiteX1" fmla="*/ 1369344 w 4108032"/>
              <a:gd name="connsiteY1" fmla="*/ 5039835 h 6536034"/>
              <a:gd name="connsiteX2" fmla="*/ 1208245 w 4108032"/>
              <a:gd name="connsiteY2" fmla="*/ 5276077 h 6536034"/>
              <a:gd name="connsiteX3" fmla="*/ 1208245 w 4108032"/>
              <a:gd name="connsiteY3" fmla="*/ 5512319 h 6536034"/>
              <a:gd name="connsiteX4" fmla="*/ 1127695 w 4108032"/>
              <a:gd name="connsiteY4" fmla="*/ 5748561 h 6536034"/>
              <a:gd name="connsiteX5" fmla="*/ 1127695 w 4108032"/>
              <a:gd name="connsiteY5" fmla="*/ 5984803 h 6536034"/>
              <a:gd name="connsiteX6" fmla="*/ 1127695 w 4108032"/>
              <a:gd name="connsiteY6" fmla="*/ 6142298 h 6536034"/>
              <a:gd name="connsiteX7" fmla="*/ 1047145 w 4108032"/>
              <a:gd name="connsiteY7" fmla="*/ 6221046 h 6536034"/>
              <a:gd name="connsiteX8" fmla="*/ 1047145 w 4108032"/>
              <a:gd name="connsiteY8" fmla="*/ 6378540 h 6536034"/>
              <a:gd name="connsiteX9" fmla="*/ 966596 w 4108032"/>
              <a:gd name="connsiteY9" fmla="*/ 6457287 h 6536034"/>
              <a:gd name="connsiteX10" fmla="*/ 805496 w 4108032"/>
              <a:gd name="connsiteY10" fmla="*/ 6536034 h 6536034"/>
              <a:gd name="connsiteX11" fmla="*/ 644397 w 4108032"/>
              <a:gd name="connsiteY11" fmla="*/ 6536034 h 6536034"/>
              <a:gd name="connsiteX12" fmla="*/ 483298 w 4108032"/>
              <a:gd name="connsiteY12" fmla="*/ 6378539 h 6536034"/>
              <a:gd name="connsiteX13" fmla="*/ 553693 w 4108032"/>
              <a:gd name="connsiteY13" fmla="*/ 6249689 h 6536034"/>
              <a:gd name="connsiteX14" fmla="*/ 483298 w 4108032"/>
              <a:gd name="connsiteY14" fmla="*/ 5906055 h 6536034"/>
              <a:gd name="connsiteX15" fmla="*/ 322199 w 4108032"/>
              <a:gd name="connsiteY15" fmla="*/ 5748560 h 6536034"/>
              <a:gd name="connsiteX16" fmla="*/ 80550 w 4108032"/>
              <a:gd name="connsiteY16" fmla="*/ 5433570 h 6536034"/>
              <a:gd name="connsiteX17" fmla="*/ 0 w 4108032"/>
              <a:gd name="connsiteY17" fmla="*/ 5197328 h 6536034"/>
              <a:gd name="connsiteX18" fmla="*/ 0 w 4108032"/>
              <a:gd name="connsiteY18" fmla="*/ 5039833 h 6536034"/>
              <a:gd name="connsiteX19" fmla="*/ 241649 w 4108032"/>
              <a:gd name="connsiteY19" fmla="*/ 4961086 h 6536034"/>
              <a:gd name="connsiteX20" fmla="*/ 483298 w 4108032"/>
              <a:gd name="connsiteY20" fmla="*/ 4961086 h 6536034"/>
              <a:gd name="connsiteX21" fmla="*/ 886046 w 4108032"/>
              <a:gd name="connsiteY21" fmla="*/ 4882338 h 6536034"/>
              <a:gd name="connsiteX22" fmla="*/ 1288794 w 4108032"/>
              <a:gd name="connsiteY22" fmla="*/ 4803591 h 6536034"/>
              <a:gd name="connsiteX23" fmla="*/ 1556218 w 4108032"/>
              <a:gd name="connsiteY23" fmla="*/ 4763386 h 6536034"/>
              <a:gd name="connsiteX24" fmla="*/ 1577483 w 4108032"/>
              <a:gd name="connsiteY24" fmla="*/ 4688958 h 6536034"/>
              <a:gd name="connsiteX25" fmla="*/ 1566851 w 4108032"/>
              <a:gd name="connsiteY25" fmla="*/ 4486940 h 6536034"/>
              <a:gd name="connsiteX26" fmla="*/ 1556218 w 4108032"/>
              <a:gd name="connsiteY26" fmla="*/ 4338084 h 6536034"/>
              <a:gd name="connsiteX27" fmla="*/ 1556218 w 4108032"/>
              <a:gd name="connsiteY27" fmla="*/ 4210493 h 6536034"/>
              <a:gd name="connsiteX28" fmla="*/ 1588116 w 4108032"/>
              <a:gd name="connsiteY28" fmla="*/ 4019107 h 6536034"/>
              <a:gd name="connsiteX29" fmla="*/ 1790134 w 4108032"/>
              <a:gd name="connsiteY29" fmla="*/ 3806456 h 6536034"/>
              <a:gd name="connsiteX30" fmla="*/ 1864562 w 4108032"/>
              <a:gd name="connsiteY30" fmla="*/ 3700131 h 6536034"/>
              <a:gd name="connsiteX31" fmla="*/ 1981521 w 4108032"/>
              <a:gd name="connsiteY31" fmla="*/ 3593805 h 6536034"/>
              <a:gd name="connsiteX32" fmla="*/ 2098479 w 4108032"/>
              <a:gd name="connsiteY32" fmla="*/ 3572540 h 6536034"/>
              <a:gd name="connsiteX33" fmla="*/ 2247334 w 4108032"/>
              <a:gd name="connsiteY33" fmla="*/ 3540642 h 6536034"/>
              <a:gd name="connsiteX34" fmla="*/ 2353146 w 4108032"/>
              <a:gd name="connsiteY34" fmla="*/ 3481135 h 6536034"/>
              <a:gd name="connsiteX35" fmla="*/ 2569170 w 4108032"/>
              <a:gd name="connsiteY35" fmla="*/ 3409127 h 6536034"/>
              <a:gd name="connsiteX36" fmla="*/ 2713186 w 4108032"/>
              <a:gd name="connsiteY36" fmla="*/ 3265111 h 6536034"/>
              <a:gd name="connsiteX37" fmla="*/ 2821493 w 4108032"/>
              <a:gd name="connsiteY37" fmla="*/ 3147238 h 6536034"/>
              <a:gd name="connsiteX38" fmla="*/ 2874655 w 4108032"/>
              <a:gd name="connsiteY38" fmla="*/ 3083442 h 6536034"/>
              <a:gd name="connsiteX39" fmla="*/ 2991614 w 4108032"/>
              <a:gd name="connsiteY39" fmla="*/ 3040912 h 6536034"/>
              <a:gd name="connsiteX40" fmla="*/ 3066041 w 4108032"/>
              <a:gd name="connsiteY40" fmla="*/ 3051544 h 6536034"/>
              <a:gd name="connsiteX41" fmla="*/ 3225530 w 4108032"/>
              <a:gd name="connsiteY41" fmla="*/ 3083442 h 6536034"/>
              <a:gd name="connsiteX42" fmla="*/ 3353121 w 4108032"/>
              <a:gd name="connsiteY42" fmla="*/ 3083442 h 6536034"/>
              <a:gd name="connsiteX43" fmla="*/ 3448814 w 4108032"/>
              <a:gd name="connsiteY43" fmla="*/ 3051544 h 6536034"/>
              <a:gd name="connsiteX44" fmla="*/ 3491344 w 4108032"/>
              <a:gd name="connsiteY44" fmla="*/ 2998382 h 6536034"/>
              <a:gd name="connsiteX45" fmla="*/ 3491344 w 4108032"/>
              <a:gd name="connsiteY45" fmla="*/ 2998382 h 6536034"/>
              <a:gd name="connsiteX46" fmla="*/ 3505274 w 4108032"/>
              <a:gd name="connsiteY46" fmla="*/ 2905071 h 6536034"/>
              <a:gd name="connsiteX47" fmla="*/ 3427548 w 4108032"/>
              <a:gd name="connsiteY47" fmla="*/ 2796363 h 6536034"/>
              <a:gd name="connsiteX48" fmla="*/ 3353121 w 4108032"/>
              <a:gd name="connsiteY48" fmla="*/ 2647507 h 6536034"/>
              <a:gd name="connsiteX49" fmla="*/ 3289250 w 4108032"/>
              <a:gd name="connsiteY49" fmla="*/ 2617039 h 6536034"/>
              <a:gd name="connsiteX50" fmla="*/ 3204265 w 4108032"/>
              <a:gd name="connsiteY50" fmla="*/ 2679405 h 6536034"/>
              <a:gd name="connsiteX51" fmla="*/ 3129837 w 4108032"/>
              <a:gd name="connsiteY51" fmla="*/ 2690038 h 6536034"/>
              <a:gd name="connsiteX52" fmla="*/ 3023511 w 4108032"/>
              <a:gd name="connsiteY52" fmla="*/ 2668772 h 6536034"/>
              <a:gd name="connsiteX53" fmla="*/ 2938451 w 4108032"/>
              <a:gd name="connsiteY53" fmla="*/ 2647507 h 6536034"/>
              <a:gd name="connsiteX54" fmla="*/ 2938451 w 4108032"/>
              <a:gd name="connsiteY54" fmla="*/ 2647507 h 6536034"/>
              <a:gd name="connsiteX55" fmla="*/ 2927818 w 4108032"/>
              <a:gd name="connsiteY55" fmla="*/ 2498651 h 6536034"/>
              <a:gd name="connsiteX56" fmla="*/ 3012879 w 4108032"/>
              <a:gd name="connsiteY56" fmla="*/ 2445489 h 6536034"/>
              <a:gd name="connsiteX57" fmla="*/ 3087307 w 4108032"/>
              <a:gd name="connsiteY57" fmla="*/ 2402958 h 6536034"/>
              <a:gd name="connsiteX58" fmla="*/ 3361258 w 4108032"/>
              <a:gd name="connsiteY58" fmla="*/ 2256999 h 6536034"/>
              <a:gd name="connsiteX59" fmla="*/ 3433266 w 4108032"/>
              <a:gd name="connsiteY59" fmla="*/ 2184991 h 6536034"/>
              <a:gd name="connsiteX60" fmla="*/ 3361258 w 4108032"/>
              <a:gd name="connsiteY60" fmla="*/ 2112983 h 6536034"/>
              <a:gd name="connsiteX61" fmla="*/ 3289250 w 4108032"/>
              <a:gd name="connsiteY61" fmla="*/ 2112983 h 6536034"/>
              <a:gd name="connsiteX62" fmla="*/ 3289250 w 4108032"/>
              <a:gd name="connsiteY62" fmla="*/ 2040975 h 6536034"/>
              <a:gd name="connsiteX63" fmla="*/ 3512609 w 4108032"/>
              <a:gd name="connsiteY63" fmla="*/ 1967024 h 6536034"/>
              <a:gd name="connsiteX64" fmla="*/ 3757158 w 4108032"/>
              <a:gd name="connsiteY64" fmla="*/ 1839433 h 6536034"/>
              <a:gd name="connsiteX65" fmla="*/ 3895381 w 4108032"/>
              <a:gd name="connsiteY65" fmla="*/ 1701210 h 6536034"/>
              <a:gd name="connsiteX66" fmla="*/ 4012339 w 4108032"/>
              <a:gd name="connsiteY66" fmla="*/ 1520456 h 6536034"/>
              <a:gd name="connsiteX67" fmla="*/ 4086767 w 4108032"/>
              <a:gd name="connsiteY67" fmla="*/ 1382233 h 6536034"/>
              <a:gd name="connsiteX68" fmla="*/ 4108032 w 4108032"/>
              <a:gd name="connsiteY68" fmla="*/ 1222744 h 6536034"/>
              <a:gd name="connsiteX69" fmla="*/ 4022972 w 4108032"/>
              <a:gd name="connsiteY69" fmla="*/ 1031358 h 6536034"/>
              <a:gd name="connsiteX70" fmla="*/ 3852851 w 4108032"/>
              <a:gd name="connsiteY70" fmla="*/ 776177 h 6536034"/>
              <a:gd name="connsiteX71" fmla="*/ 3735893 w 4108032"/>
              <a:gd name="connsiteY71" fmla="*/ 552893 h 6536034"/>
              <a:gd name="connsiteX72" fmla="*/ 3618934 w 4108032"/>
              <a:gd name="connsiteY72" fmla="*/ 318977 h 6536034"/>
              <a:gd name="connsiteX73" fmla="*/ 3501976 w 4108032"/>
              <a:gd name="connsiteY73" fmla="*/ 116958 h 6536034"/>
              <a:gd name="connsiteX74" fmla="*/ 3427548 w 4108032"/>
              <a:gd name="connsiteY74" fmla="*/ 0 h 6536034"/>
              <a:gd name="connsiteX75" fmla="*/ 3361258 w 4108032"/>
              <a:gd name="connsiteY75" fmla="*/ 24751 h 6536034"/>
              <a:gd name="connsiteX76" fmla="*/ 3361258 w 4108032"/>
              <a:gd name="connsiteY76" fmla="*/ 96759 h 6536034"/>
              <a:gd name="connsiteX77" fmla="*/ 3512609 w 4108032"/>
              <a:gd name="connsiteY77" fmla="*/ 404038 h 6536034"/>
              <a:gd name="connsiteX0" fmla="*/ 1691543 w 4108032"/>
              <a:gd name="connsiteY0" fmla="*/ 4803591 h 6536034"/>
              <a:gd name="connsiteX1" fmla="*/ 1369344 w 4108032"/>
              <a:gd name="connsiteY1" fmla="*/ 5039835 h 6536034"/>
              <a:gd name="connsiteX2" fmla="*/ 1208245 w 4108032"/>
              <a:gd name="connsiteY2" fmla="*/ 5276077 h 6536034"/>
              <a:gd name="connsiteX3" fmla="*/ 1208245 w 4108032"/>
              <a:gd name="connsiteY3" fmla="*/ 5512319 h 6536034"/>
              <a:gd name="connsiteX4" fmla="*/ 1127695 w 4108032"/>
              <a:gd name="connsiteY4" fmla="*/ 5748561 h 6536034"/>
              <a:gd name="connsiteX5" fmla="*/ 1127695 w 4108032"/>
              <a:gd name="connsiteY5" fmla="*/ 5984803 h 6536034"/>
              <a:gd name="connsiteX6" fmla="*/ 1127695 w 4108032"/>
              <a:gd name="connsiteY6" fmla="*/ 6142298 h 6536034"/>
              <a:gd name="connsiteX7" fmla="*/ 1047145 w 4108032"/>
              <a:gd name="connsiteY7" fmla="*/ 6221046 h 6536034"/>
              <a:gd name="connsiteX8" fmla="*/ 1047145 w 4108032"/>
              <a:gd name="connsiteY8" fmla="*/ 6378540 h 6536034"/>
              <a:gd name="connsiteX9" fmla="*/ 966596 w 4108032"/>
              <a:gd name="connsiteY9" fmla="*/ 6457287 h 6536034"/>
              <a:gd name="connsiteX10" fmla="*/ 805496 w 4108032"/>
              <a:gd name="connsiteY10" fmla="*/ 6536034 h 6536034"/>
              <a:gd name="connsiteX11" fmla="*/ 644397 w 4108032"/>
              <a:gd name="connsiteY11" fmla="*/ 6536034 h 6536034"/>
              <a:gd name="connsiteX12" fmla="*/ 483298 w 4108032"/>
              <a:gd name="connsiteY12" fmla="*/ 6378539 h 6536034"/>
              <a:gd name="connsiteX13" fmla="*/ 553693 w 4108032"/>
              <a:gd name="connsiteY13" fmla="*/ 6249689 h 6536034"/>
              <a:gd name="connsiteX14" fmla="*/ 483298 w 4108032"/>
              <a:gd name="connsiteY14" fmla="*/ 5906055 h 6536034"/>
              <a:gd name="connsiteX15" fmla="*/ 322199 w 4108032"/>
              <a:gd name="connsiteY15" fmla="*/ 5748560 h 6536034"/>
              <a:gd name="connsiteX16" fmla="*/ 80550 w 4108032"/>
              <a:gd name="connsiteY16" fmla="*/ 5433570 h 6536034"/>
              <a:gd name="connsiteX17" fmla="*/ 0 w 4108032"/>
              <a:gd name="connsiteY17" fmla="*/ 5197328 h 6536034"/>
              <a:gd name="connsiteX18" fmla="*/ 0 w 4108032"/>
              <a:gd name="connsiteY18" fmla="*/ 5039833 h 6536034"/>
              <a:gd name="connsiteX19" fmla="*/ 241649 w 4108032"/>
              <a:gd name="connsiteY19" fmla="*/ 4961086 h 6536034"/>
              <a:gd name="connsiteX20" fmla="*/ 483298 w 4108032"/>
              <a:gd name="connsiteY20" fmla="*/ 4961086 h 6536034"/>
              <a:gd name="connsiteX21" fmla="*/ 886046 w 4108032"/>
              <a:gd name="connsiteY21" fmla="*/ 4882338 h 6536034"/>
              <a:gd name="connsiteX22" fmla="*/ 1288794 w 4108032"/>
              <a:gd name="connsiteY22" fmla="*/ 4803591 h 6536034"/>
              <a:gd name="connsiteX23" fmla="*/ 1556218 w 4108032"/>
              <a:gd name="connsiteY23" fmla="*/ 4763386 h 6536034"/>
              <a:gd name="connsiteX24" fmla="*/ 1577483 w 4108032"/>
              <a:gd name="connsiteY24" fmla="*/ 4688958 h 6536034"/>
              <a:gd name="connsiteX25" fmla="*/ 1566851 w 4108032"/>
              <a:gd name="connsiteY25" fmla="*/ 4486940 h 6536034"/>
              <a:gd name="connsiteX26" fmla="*/ 1556218 w 4108032"/>
              <a:gd name="connsiteY26" fmla="*/ 4338084 h 6536034"/>
              <a:gd name="connsiteX27" fmla="*/ 1556218 w 4108032"/>
              <a:gd name="connsiteY27" fmla="*/ 4210493 h 6536034"/>
              <a:gd name="connsiteX28" fmla="*/ 1588116 w 4108032"/>
              <a:gd name="connsiteY28" fmla="*/ 4019107 h 6536034"/>
              <a:gd name="connsiteX29" fmla="*/ 1790134 w 4108032"/>
              <a:gd name="connsiteY29" fmla="*/ 3806456 h 6536034"/>
              <a:gd name="connsiteX30" fmla="*/ 1864562 w 4108032"/>
              <a:gd name="connsiteY30" fmla="*/ 3700131 h 6536034"/>
              <a:gd name="connsiteX31" fmla="*/ 1981521 w 4108032"/>
              <a:gd name="connsiteY31" fmla="*/ 3593805 h 6536034"/>
              <a:gd name="connsiteX32" fmla="*/ 2098479 w 4108032"/>
              <a:gd name="connsiteY32" fmla="*/ 3572540 h 6536034"/>
              <a:gd name="connsiteX33" fmla="*/ 2247334 w 4108032"/>
              <a:gd name="connsiteY33" fmla="*/ 3540642 h 6536034"/>
              <a:gd name="connsiteX34" fmla="*/ 2353146 w 4108032"/>
              <a:gd name="connsiteY34" fmla="*/ 3481135 h 6536034"/>
              <a:gd name="connsiteX35" fmla="*/ 2569170 w 4108032"/>
              <a:gd name="connsiteY35" fmla="*/ 3409127 h 6536034"/>
              <a:gd name="connsiteX36" fmla="*/ 2713186 w 4108032"/>
              <a:gd name="connsiteY36" fmla="*/ 3265111 h 6536034"/>
              <a:gd name="connsiteX37" fmla="*/ 2821493 w 4108032"/>
              <a:gd name="connsiteY37" fmla="*/ 3147238 h 6536034"/>
              <a:gd name="connsiteX38" fmla="*/ 2874655 w 4108032"/>
              <a:gd name="connsiteY38" fmla="*/ 3083442 h 6536034"/>
              <a:gd name="connsiteX39" fmla="*/ 2991614 w 4108032"/>
              <a:gd name="connsiteY39" fmla="*/ 3040912 h 6536034"/>
              <a:gd name="connsiteX40" fmla="*/ 3066041 w 4108032"/>
              <a:gd name="connsiteY40" fmla="*/ 3051544 h 6536034"/>
              <a:gd name="connsiteX41" fmla="*/ 3225530 w 4108032"/>
              <a:gd name="connsiteY41" fmla="*/ 3083442 h 6536034"/>
              <a:gd name="connsiteX42" fmla="*/ 3353121 w 4108032"/>
              <a:gd name="connsiteY42" fmla="*/ 3083442 h 6536034"/>
              <a:gd name="connsiteX43" fmla="*/ 3448814 w 4108032"/>
              <a:gd name="connsiteY43" fmla="*/ 3051544 h 6536034"/>
              <a:gd name="connsiteX44" fmla="*/ 3491344 w 4108032"/>
              <a:gd name="connsiteY44" fmla="*/ 2998382 h 6536034"/>
              <a:gd name="connsiteX45" fmla="*/ 3491344 w 4108032"/>
              <a:gd name="connsiteY45" fmla="*/ 2998382 h 6536034"/>
              <a:gd name="connsiteX46" fmla="*/ 3505274 w 4108032"/>
              <a:gd name="connsiteY46" fmla="*/ 2905071 h 6536034"/>
              <a:gd name="connsiteX47" fmla="*/ 3427548 w 4108032"/>
              <a:gd name="connsiteY47" fmla="*/ 2796363 h 6536034"/>
              <a:gd name="connsiteX48" fmla="*/ 3353121 w 4108032"/>
              <a:gd name="connsiteY48" fmla="*/ 2647507 h 6536034"/>
              <a:gd name="connsiteX49" fmla="*/ 3289250 w 4108032"/>
              <a:gd name="connsiteY49" fmla="*/ 2617039 h 6536034"/>
              <a:gd name="connsiteX50" fmla="*/ 3204265 w 4108032"/>
              <a:gd name="connsiteY50" fmla="*/ 2679405 h 6536034"/>
              <a:gd name="connsiteX51" fmla="*/ 3129837 w 4108032"/>
              <a:gd name="connsiteY51" fmla="*/ 2690038 h 6536034"/>
              <a:gd name="connsiteX52" fmla="*/ 3023511 w 4108032"/>
              <a:gd name="connsiteY52" fmla="*/ 2668772 h 6536034"/>
              <a:gd name="connsiteX53" fmla="*/ 2938451 w 4108032"/>
              <a:gd name="connsiteY53" fmla="*/ 2647507 h 6536034"/>
              <a:gd name="connsiteX54" fmla="*/ 2938451 w 4108032"/>
              <a:gd name="connsiteY54" fmla="*/ 2647507 h 6536034"/>
              <a:gd name="connsiteX55" fmla="*/ 2927818 w 4108032"/>
              <a:gd name="connsiteY55" fmla="*/ 2498651 h 6536034"/>
              <a:gd name="connsiteX56" fmla="*/ 3012879 w 4108032"/>
              <a:gd name="connsiteY56" fmla="*/ 2445489 h 6536034"/>
              <a:gd name="connsiteX57" fmla="*/ 3087307 w 4108032"/>
              <a:gd name="connsiteY57" fmla="*/ 2402958 h 6536034"/>
              <a:gd name="connsiteX58" fmla="*/ 3361258 w 4108032"/>
              <a:gd name="connsiteY58" fmla="*/ 2256999 h 6536034"/>
              <a:gd name="connsiteX59" fmla="*/ 3433266 w 4108032"/>
              <a:gd name="connsiteY59" fmla="*/ 2184991 h 6536034"/>
              <a:gd name="connsiteX60" fmla="*/ 3361258 w 4108032"/>
              <a:gd name="connsiteY60" fmla="*/ 2112983 h 6536034"/>
              <a:gd name="connsiteX61" fmla="*/ 3289250 w 4108032"/>
              <a:gd name="connsiteY61" fmla="*/ 2112983 h 6536034"/>
              <a:gd name="connsiteX62" fmla="*/ 3289250 w 4108032"/>
              <a:gd name="connsiteY62" fmla="*/ 2040975 h 6536034"/>
              <a:gd name="connsiteX63" fmla="*/ 3512609 w 4108032"/>
              <a:gd name="connsiteY63" fmla="*/ 1967024 h 6536034"/>
              <a:gd name="connsiteX64" fmla="*/ 3757158 w 4108032"/>
              <a:gd name="connsiteY64" fmla="*/ 1839433 h 6536034"/>
              <a:gd name="connsiteX65" fmla="*/ 3895381 w 4108032"/>
              <a:gd name="connsiteY65" fmla="*/ 1701210 h 6536034"/>
              <a:gd name="connsiteX66" fmla="*/ 4012339 w 4108032"/>
              <a:gd name="connsiteY66" fmla="*/ 1520456 h 6536034"/>
              <a:gd name="connsiteX67" fmla="*/ 4086767 w 4108032"/>
              <a:gd name="connsiteY67" fmla="*/ 1382233 h 6536034"/>
              <a:gd name="connsiteX68" fmla="*/ 4108032 w 4108032"/>
              <a:gd name="connsiteY68" fmla="*/ 1222744 h 6536034"/>
              <a:gd name="connsiteX69" fmla="*/ 4022972 w 4108032"/>
              <a:gd name="connsiteY69" fmla="*/ 1031358 h 6536034"/>
              <a:gd name="connsiteX70" fmla="*/ 3852851 w 4108032"/>
              <a:gd name="connsiteY70" fmla="*/ 776177 h 6536034"/>
              <a:gd name="connsiteX71" fmla="*/ 3735893 w 4108032"/>
              <a:gd name="connsiteY71" fmla="*/ 552893 h 6536034"/>
              <a:gd name="connsiteX72" fmla="*/ 3618934 w 4108032"/>
              <a:gd name="connsiteY72" fmla="*/ 318977 h 6536034"/>
              <a:gd name="connsiteX73" fmla="*/ 3501976 w 4108032"/>
              <a:gd name="connsiteY73" fmla="*/ 116958 h 6536034"/>
              <a:gd name="connsiteX74" fmla="*/ 3427548 w 4108032"/>
              <a:gd name="connsiteY74" fmla="*/ 0 h 6536034"/>
              <a:gd name="connsiteX75" fmla="*/ 3361258 w 4108032"/>
              <a:gd name="connsiteY75" fmla="*/ 24751 h 6536034"/>
              <a:gd name="connsiteX76" fmla="*/ 3361258 w 4108032"/>
              <a:gd name="connsiteY76" fmla="*/ 96759 h 6536034"/>
              <a:gd name="connsiteX77" fmla="*/ 3512609 w 4108032"/>
              <a:gd name="connsiteY77" fmla="*/ 404038 h 6536034"/>
              <a:gd name="connsiteX0" fmla="*/ 1691543 w 4108032"/>
              <a:gd name="connsiteY0" fmla="*/ 4803591 h 6536034"/>
              <a:gd name="connsiteX1" fmla="*/ 1369344 w 4108032"/>
              <a:gd name="connsiteY1" fmla="*/ 5039835 h 6536034"/>
              <a:gd name="connsiteX2" fmla="*/ 1208245 w 4108032"/>
              <a:gd name="connsiteY2" fmla="*/ 5276077 h 6536034"/>
              <a:gd name="connsiteX3" fmla="*/ 1208245 w 4108032"/>
              <a:gd name="connsiteY3" fmla="*/ 5512319 h 6536034"/>
              <a:gd name="connsiteX4" fmla="*/ 1127695 w 4108032"/>
              <a:gd name="connsiteY4" fmla="*/ 5748561 h 6536034"/>
              <a:gd name="connsiteX5" fmla="*/ 1127695 w 4108032"/>
              <a:gd name="connsiteY5" fmla="*/ 5984803 h 6536034"/>
              <a:gd name="connsiteX6" fmla="*/ 1127695 w 4108032"/>
              <a:gd name="connsiteY6" fmla="*/ 6142298 h 6536034"/>
              <a:gd name="connsiteX7" fmla="*/ 1047145 w 4108032"/>
              <a:gd name="connsiteY7" fmla="*/ 6221046 h 6536034"/>
              <a:gd name="connsiteX8" fmla="*/ 1047145 w 4108032"/>
              <a:gd name="connsiteY8" fmla="*/ 6378540 h 6536034"/>
              <a:gd name="connsiteX9" fmla="*/ 966596 w 4108032"/>
              <a:gd name="connsiteY9" fmla="*/ 6457287 h 6536034"/>
              <a:gd name="connsiteX10" fmla="*/ 805496 w 4108032"/>
              <a:gd name="connsiteY10" fmla="*/ 6536034 h 6536034"/>
              <a:gd name="connsiteX11" fmla="*/ 644397 w 4108032"/>
              <a:gd name="connsiteY11" fmla="*/ 6536034 h 6536034"/>
              <a:gd name="connsiteX12" fmla="*/ 483298 w 4108032"/>
              <a:gd name="connsiteY12" fmla="*/ 6378539 h 6536034"/>
              <a:gd name="connsiteX13" fmla="*/ 553693 w 4108032"/>
              <a:gd name="connsiteY13" fmla="*/ 6249689 h 6536034"/>
              <a:gd name="connsiteX14" fmla="*/ 483298 w 4108032"/>
              <a:gd name="connsiteY14" fmla="*/ 5906055 h 6536034"/>
              <a:gd name="connsiteX15" fmla="*/ 322199 w 4108032"/>
              <a:gd name="connsiteY15" fmla="*/ 5748560 h 6536034"/>
              <a:gd name="connsiteX16" fmla="*/ 80550 w 4108032"/>
              <a:gd name="connsiteY16" fmla="*/ 5433570 h 6536034"/>
              <a:gd name="connsiteX17" fmla="*/ 0 w 4108032"/>
              <a:gd name="connsiteY17" fmla="*/ 5197328 h 6536034"/>
              <a:gd name="connsiteX18" fmla="*/ 0 w 4108032"/>
              <a:gd name="connsiteY18" fmla="*/ 5039833 h 6536034"/>
              <a:gd name="connsiteX19" fmla="*/ 241649 w 4108032"/>
              <a:gd name="connsiteY19" fmla="*/ 4961086 h 6536034"/>
              <a:gd name="connsiteX20" fmla="*/ 483298 w 4108032"/>
              <a:gd name="connsiteY20" fmla="*/ 4961086 h 6536034"/>
              <a:gd name="connsiteX21" fmla="*/ 886046 w 4108032"/>
              <a:gd name="connsiteY21" fmla="*/ 4882338 h 6536034"/>
              <a:gd name="connsiteX22" fmla="*/ 1288794 w 4108032"/>
              <a:gd name="connsiteY22" fmla="*/ 4803591 h 6536034"/>
              <a:gd name="connsiteX23" fmla="*/ 1556218 w 4108032"/>
              <a:gd name="connsiteY23" fmla="*/ 4763386 h 6536034"/>
              <a:gd name="connsiteX24" fmla="*/ 1577483 w 4108032"/>
              <a:gd name="connsiteY24" fmla="*/ 4688958 h 6536034"/>
              <a:gd name="connsiteX25" fmla="*/ 1566851 w 4108032"/>
              <a:gd name="connsiteY25" fmla="*/ 4486940 h 6536034"/>
              <a:gd name="connsiteX26" fmla="*/ 1556218 w 4108032"/>
              <a:gd name="connsiteY26" fmla="*/ 4338084 h 6536034"/>
              <a:gd name="connsiteX27" fmla="*/ 1556218 w 4108032"/>
              <a:gd name="connsiteY27" fmla="*/ 4210493 h 6536034"/>
              <a:gd name="connsiteX28" fmla="*/ 1588116 w 4108032"/>
              <a:gd name="connsiteY28" fmla="*/ 4019107 h 6536034"/>
              <a:gd name="connsiteX29" fmla="*/ 1790134 w 4108032"/>
              <a:gd name="connsiteY29" fmla="*/ 3806456 h 6536034"/>
              <a:gd name="connsiteX30" fmla="*/ 1864562 w 4108032"/>
              <a:gd name="connsiteY30" fmla="*/ 3700131 h 6536034"/>
              <a:gd name="connsiteX31" fmla="*/ 1981521 w 4108032"/>
              <a:gd name="connsiteY31" fmla="*/ 3593805 h 6536034"/>
              <a:gd name="connsiteX32" fmla="*/ 2098479 w 4108032"/>
              <a:gd name="connsiteY32" fmla="*/ 3572540 h 6536034"/>
              <a:gd name="connsiteX33" fmla="*/ 2247334 w 4108032"/>
              <a:gd name="connsiteY33" fmla="*/ 3540642 h 6536034"/>
              <a:gd name="connsiteX34" fmla="*/ 2353146 w 4108032"/>
              <a:gd name="connsiteY34" fmla="*/ 3481135 h 6536034"/>
              <a:gd name="connsiteX35" fmla="*/ 2569170 w 4108032"/>
              <a:gd name="connsiteY35" fmla="*/ 3409127 h 6536034"/>
              <a:gd name="connsiteX36" fmla="*/ 2713186 w 4108032"/>
              <a:gd name="connsiteY36" fmla="*/ 3265111 h 6536034"/>
              <a:gd name="connsiteX37" fmla="*/ 2821493 w 4108032"/>
              <a:gd name="connsiteY37" fmla="*/ 3147238 h 6536034"/>
              <a:gd name="connsiteX38" fmla="*/ 2874655 w 4108032"/>
              <a:gd name="connsiteY38" fmla="*/ 3083442 h 6536034"/>
              <a:gd name="connsiteX39" fmla="*/ 2991614 w 4108032"/>
              <a:gd name="connsiteY39" fmla="*/ 3040912 h 6536034"/>
              <a:gd name="connsiteX40" fmla="*/ 3066041 w 4108032"/>
              <a:gd name="connsiteY40" fmla="*/ 3051544 h 6536034"/>
              <a:gd name="connsiteX41" fmla="*/ 3225530 w 4108032"/>
              <a:gd name="connsiteY41" fmla="*/ 3083442 h 6536034"/>
              <a:gd name="connsiteX42" fmla="*/ 3353121 w 4108032"/>
              <a:gd name="connsiteY42" fmla="*/ 3083442 h 6536034"/>
              <a:gd name="connsiteX43" fmla="*/ 3448814 w 4108032"/>
              <a:gd name="connsiteY43" fmla="*/ 3051544 h 6536034"/>
              <a:gd name="connsiteX44" fmla="*/ 3491344 w 4108032"/>
              <a:gd name="connsiteY44" fmla="*/ 2998382 h 6536034"/>
              <a:gd name="connsiteX45" fmla="*/ 3491344 w 4108032"/>
              <a:gd name="connsiteY45" fmla="*/ 2998382 h 6536034"/>
              <a:gd name="connsiteX46" fmla="*/ 3505274 w 4108032"/>
              <a:gd name="connsiteY46" fmla="*/ 2905071 h 6536034"/>
              <a:gd name="connsiteX47" fmla="*/ 3427548 w 4108032"/>
              <a:gd name="connsiteY47" fmla="*/ 2796363 h 6536034"/>
              <a:gd name="connsiteX48" fmla="*/ 3353121 w 4108032"/>
              <a:gd name="connsiteY48" fmla="*/ 2647507 h 6536034"/>
              <a:gd name="connsiteX49" fmla="*/ 3289250 w 4108032"/>
              <a:gd name="connsiteY49" fmla="*/ 2617039 h 6536034"/>
              <a:gd name="connsiteX50" fmla="*/ 3204265 w 4108032"/>
              <a:gd name="connsiteY50" fmla="*/ 2679405 h 6536034"/>
              <a:gd name="connsiteX51" fmla="*/ 3129837 w 4108032"/>
              <a:gd name="connsiteY51" fmla="*/ 2690038 h 6536034"/>
              <a:gd name="connsiteX52" fmla="*/ 3023511 w 4108032"/>
              <a:gd name="connsiteY52" fmla="*/ 2668772 h 6536034"/>
              <a:gd name="connsiteX53" fmla="*/ 2938451 w 4108032"/>
              <a:gd name="connsiteY53" fmla="*/ 2647507 h 6536034"/>
              <a:gd name="connsiteX54" fmla="*/ 2938451 w 4108032"/>
              <a:gd name="connsiteY54" fmla="*/ 2647507 h 6536034"/>
              <a:gd name="connsiteX55" fmla="*/ 2927818 w 4108032"/>
              <a:gd name="connsiteY55" fmla="*/ 2498651 h 6536034"/>
              <a:gd name="connsiteX56" fmla="*/ 3012879 w 4108032"/>
              <a:gd name="connsiteY56" fmla="*/ 2445489 h 6536034"/>
              <a:gd name="connsiteX57" fmla="*/ 3087307 w 4108032"/>
              <a:gd name="connsiteY57" fmla="*/ 2402958 h 6536034"/>
              <a:gd name="connsiteX58" fmla="*/ 3361258 w 4108032"/>
              <a:gd name="connsiteY58" fmla="*/ 2256999 h 6536034"/>
              <a:gd name="connsiteX59" fmla="*/ 3433266 w 4108032"/>
              <a:gd name="connsiteY59" fmla="*/ 2184991 h 6536034"/>
              <a:gd name="connsiteX60" fmla="*/ 3361258 w 4108032"/>
              <a:gd name="connsiteY60" fmla="*/ 2112983 h 6536034"/>
              <a:gd name="connsiteX61" fmla="*/ 3289250 w 4108032"/>
              <a:gd name="connsiteY61" fmla="*/ 2112983 h 6536034"/>
              <a:gd name="connsiteX62" fmla="*/ 3289250 w 4108032"/>
              <a:gd name="connsiteY62" fmla="*/ 2040975 h 6536034"/>
              <a:gd name="connsiteX63" fmla="*/ 3512609 w 4108032"/>
              <a:gd name="connsiteY63" fmla="*/ 1967024 h 6536034"/>
              <a:gd name="connsiteX64" fmla="*/ 3757158 w 4108032"/>
              <a:gd name="connsiteY64" fmla="*/ 1839433 h 6536034"/>
              <a:gd name="connsiteX65" fmla="*/ 3895381 w 4108032"/>
              <a:gd name="connsiteY65" fmla="*/ 1701210 h 6536034"/>
              <a:gd name="connsiteX66" fmla="*/ 4012339 w 4108032"/>
              <a:gd name="connsiteY66" fmla="*/ 1520456 h 6536034"/>
              <a:gd name="connsiteX67" fmla="*/ 4086767 w 4108032"/>
              <a:gd name="connsiteY67" fmla="*/ 1382233 h 6536034"/>
              <a:gd name="connsiteX68" fmla="*/ 4108032 w 4108032"/>
              <a:gd name="connsiteY68" fmla="*/ 1222744 h 6536034"/>
              <a:gd name="connsiteX69" fmla="*/ 4022972 w 4108032"/>
              <a:gd name="connsiteY69" fmla="*/ 1031358 h 6536034"/>
              <a:gd name="connsiteX70" fmla="*/ 3852851 w 4108032"/>
              <a:gd name="connsiteY70" fmla="*/ 776177 h 6536034"/>
              <a:gd name="connsiteX71" fmla="*/ 3735893 w 4108032"/>
              <a:gd name="connsiteY71" fmla="*/ 552893 h 6536034"/>
              <a:gd name="connsiteX72" fmla="*/ 3618934 w 4108032"/>
              <a:gd name="connsiteY72" fmla="*/ 318977 h 6536034"/>
              <a:gd name="connsiteX73" fmla="*/ 3501976 w 4108032"/>
              <a:gd name="connsiteY73" fmla="*/ 116958 h 6536034"/>
              <a:gd name="connsiteX74" fmla="*/ 3427548 w 4108032"/>
              <a:gd name="connsiteY74" fmla="*/ 0 h 6536034"/>
              <a:gd name="connsiteX75" fmla="*/ 3302536 w 4108032"/>
              <a:gd name="connsiteY75" fmla="*/ 157496 h 6536034"/>
              <a:gd name="connsiteX76" fmla="*/ 3361258 w 4108032"/>
              <a:gd name="connsiteY76" fmla="*/ 96759 h 6536034"/>
              <a:gd name="connsiteX77" fmla="*/ 3512609 w 4108032"/>
              <a:gd name="connsiteY77" fmla="*/ 404038 h 6536034"/>
              <a:gd name="connsiteX0" fmla="*/ 1691543 w 4108032"/>
              <a:gd name="connsiteY0" fmla="*/ 4706832 h 6439275"/>
              <a:gd name="connsiteX1" fmla="*/ 1369344 w 4108032"/>
              <a:gd name="connsiteY1" fmla="*/ 4943076 h 6439275"/>
              <a:gd name="connsiteX2" fmla="*/ 1208245 w 4108032"/>
              <a:gd name="connsiteY2" fmla="*/ 5179318 h 6439275"/>
              <a:gd name="connsiteX3" fmla="*/ 1208245 w 4108032"/>
              <a:gd name="connsiteY3" fmla="*/ 5415560 h 6439275"/>
              <a:gd name="connsiteX4" fmla="*/ 1127695 w 4108032"/>
              <a:gd name="connsiteY4" fmla="*/ 5651802 h 6439275"/>
              <a:gd name="connsiteX5" fmla="*/ 1127695 w 4108032"/>
              <a:gd name="connsiteY5" fmla="*/ 5888044 h 6439275"/>
              <a:gd name="connsiteX6" fmla="*/ 1127695 w 4108032"/>
              <a:gd name="connsiteY6" fmla="*/ 6045539 h 6439275"/>
              <a:gd name="connsiteX7" fmla="*/ 1047145 w 4108032"/>
              <a:gd name="connsiteY7" fmla="*/ 6124287 h 6439275"/>
              <a:gd name="connsiteX8" fmla="*/ 1047145 w 4108032"/>
              <a:gd name="connsiteY8" fmla="*/ 6281781 h 6439275"/>
              <a:gd name="connsiteX9" fmla="*/ 966596 w 4108032"/>
              <a:gd name="connsiteY9" fmla="*/ 6360528 h 6439275"/>
              <a:gd name="connsiteX10" fmla="*/ 805496 w 4108032"/>
              <a:gd name="connsiteY10" fmla="*/ 6439275 h 6439275"/>
              <a:gd name="connsiteX11" fmla="*/ 644397 w 4108032"/>
              <a:gd name="connsiteY11" fmla="*/ 6439275 h 6439275"/>
              <a:gd name="connsiteX12" fmla="*/ 483298 w 4108032"/>
              <a:gd name="connsiteY12" fmla="*/ 6281780 h 6439275"/>
              <a:gd name="connsiteX13" fmla="*/ 553693 w 4108032"/>
              <a:gd name="connsiteY13" fmla="*/ 6152930 h 6439275"/>
              <a:gd name="connsiteX14" fmla="*/ 483298 w 4108032"/>
              <a:gd name="connsiteY14" fmla="*/ 5809296 h 6439275"/>
              <a:gd name="connsiteX15" fmla="*/ 322199 w 4108032"/>
              <a:gd name="connsiteY15" fmla="*/ 5651801 h 6439275"/>
              <a:gd name="connsiteX16" fmla="*/ 80550 w 4108032"/>
              <a:gd name="connsiteY16" fmla="*/ 5336811 h 6439275"/>
              <a:gd name="connsiteX17" fmla="*/ 0 w 4108032"/>
              <a:gd name="connsiteY17" fmla="*/ 5100569 h 6439275"/>
              <a:gd name="connsiteX18" fmla="*/ 0 w 4108032"/>
              <a:gd name="connsiteY18" fmla="*/ 4943074 h 6439275"/>
              <a:gd name="connsiteX19" fmla="*/ 241649 w 4108032"/>
              <a:gd name="connsiteY19" fmla="*/ 4864327 h 6439275"/>
              <a:gd name="connsiteX20" fmla="*/ 483298 w 4108032"/>
              <a:gd name="connsiteY20" fmla="*/ 4864327 h 6439275"/>
              <a:gd name="connsiteX21" fmla="*/ 886046 w 4108032"/>
              <a:gd name="connsiteY21" fmla="*/ 4785579 h 6439275"/>
              <a:gd name="connsiteX22" fmla="*/ 1288794 w 4108032"/>
              <a:gd name="connsiteY22" fmla="*/ 4706832 h 6439275"/>
              <a:gd name="connsiteX23" fmla="*/ 1556218 w 4108032"/>
              <a:gd name="connsiteY23" fmla="*/ 4666627 h 6439275"/>
              <a:gd name="connsiteX24" fmla="*/ 1577483 w 4108032"/>
              <a:gd name="connsiteY24" fmla="*/ 4592199 h 6439275"/>
              <a:gd name="connsiteX25" fmla="*/ 1566851 w 4108032"/>
              <a:gd name="connsiteY25" fmla="*/ 4390181 h 6439275"/>
              <a:gd name="connsiteX26" fmla="*/ 1556218 w 4108032"/>
              <a:gd name="connsiteY26" fmla="*/ 4241325 h 6439275"/>
              <a:gd name="connsiteX27" fmla="*/ 1556218 w 4108032"/>
              <a:gd name="connsiteY27" fmla="*/ 4113734 h 6439275"/>
              <a:gd name="connsiteX28" fmla="*/ 1588116 w 4108032"/>
              <a:gd name="connsiteY28" fmla="*/ 3922348 h 6439275"/>
              <a:gd name="connsiteX29" fmla="*/ 1790134 w 4108032"/>
              <a:gd name="connsiteY29" fmla="*/ 3709697 h 6439275"/>
              <a:gd name="connsiteX30" fmla="*/ 1864562 w 4108032"/>
              <a:gd name="connsiteY30" fmla="*/ 3603372 h 6439275"/>
              <a:gd name="connsiteX31" fmla="*/ 1981521 w 4108032"/>
              <a:gd name="connsiteY31" fmla="*/ 3497046 h 6439275"/>
              <a:gd name="connsiteX32" fmla="*/ 2098479 w 4108032"/>
              <a:gd name="connsiteY32" fmla="*/ 3475781 h 6439275"/>
              <a:gd name="connsiteX33" fmla="*/ 2247334 w 4108032"/>
              <a:gd name="connsiteY33" fmla="*/ 3443883 h 6439275"/>
              <a:gd name="connsiteX34" fmla="*/ 2353146 w 4108032"/>
              <a:gd name="connsiteY34" fmla="*/ 3384376 h 6439275"/>
              <a:gd name="connsiteX35" fmla="*/ 2569170 w 4108032"/>
              <a:gd name="connsiteY35" fmla="*/ 3312368 h 6439275"/>
              <a:gd name="connsiteX36" fmla="*/ 2713186 w 4108032"/>
              <a:gd name="connsiteY36" fmla="*/ 3168352 h 6439275"/>
              <a:gd name="connsiteX37" fmla="*/ 2821493 w 4108032"/>
              <a:gd name="connsiteY37" fmla="*/ 3050479 h 6439275"/>
              <a:gd name="connsiteX38" fmla="*/ 2874655 w 4108032"/>
              <a:gd name="connsiteY38" fmla="*/ 2986683 h 6439275"/>
              <a:gd name="connsiteX39" fmla="*/ 2991614 w 4108032"/>
              <a:gd name="connsiteY39" fmla="*/ 2944153 h 6439275"/>
              <a:gd name="connsiteX40" fmla="*/ 3066041 w 4108032"/>
              <a:gd name="connsiteY40" fmla="*/ 2954785 h 6439275"/>
              <a:gd name="connsiteX41" fmla="*/ 3225530 w 4108032"/>
              <a:gd name="connsiteY41" fmla="*/ 2986683 h 6439275"/>
              <a:gd name="connsiteX42" fmla="*/ 3353121 w 4108032"/>
              <a:gd name="connsiteY42" fmla="*/ 2986683 h 6439275"/>
              <a:gd name="connsiteX43" fmla="*/ 3448814 w 4108032"/>
              <a:gd name="connsiteY43" fmla="*/ 2954785 h 6439275"/>
              <a:gd name="connsiteX44" fmla="*/ 3491344 w 4108032"/>
              <a:gd name="connsiteY44" fmla="*/ 2901623 h 6439275"/>
              <a:gd name="connsiteX45" fmla="*/ 3491344 w 4108032"/>
              <a:gd name="connsiteY45" fmla="*/ 2901623 h 6439275"/>
              <a:gd name="connsiteX46" fmla="*/ 3505274 w 4108032"/>
              <a:gd name="connsiteY46" fmla="*/ 2808312 h 6439275"/>
              <a:gd name="connsiteX47" fmla="*/ 3427548 w 4108032"/>
              <a:gd name="connsiteY47" fmla="*/ 2699604 h 6439275"/>
              <a:gd name="connsiteX48" fmla="*/ 3353121 w 4108032"/>
              <a:gd name="connsiteY48" fmla="*/ 2550748 h 6439275"/>
              <a:gd name="connsiteX49" fmla="*/ 3289250 w 4108032"/>
              <a:gd name="connsiteY49" fmla="*/ 2520280 h 6439275"/>
              <a:gd name="connsiteX50" fmla="*/ 3204265 w 4108032"/>
              <a:gd name="connsiteY50" fmla="*/ 2582646 h 6439275"/>
              <a:gd name="connsiteX51" fmla="*/ 3129837 w 4108032"/>
              <a:gd name="connsiteY51" fmla="*/ 2593279 h 6439275"/>
              <a:gd name="connsiteX52" fmla="*/ 3023511 w 4108032"/>
              <a:gd name="connsiteY52" fmla="*/ 2572013 h 6439275"/>
              <a:gd name="connsiteX53" fmla="*/ 2938451 w 4108032"/>
              <a:gd name="connsiteY53" fmla="*/ 2550748 h 6439275"/>
              <a:gd name="connsiteX54" fmla="*/ 2938451 w 4108032"/>
              <a:gd name="connsiteY54" fmla="*/ 2550748 h 6439275"/>
              <a:gd name="connsiteX55" fmla="*/ 2927818 w 4108032"/>
              <a:gd name="connsiteY55" fmla="*/ 2401892 h 6439275"/>
              <a:gd name="connsiteX56" fmla="*/ 3012879 w 4108032"/>
              <a:gd name="connsiteY56" fmla="*/ 2348730 h 6439275"/>
              <a:gd name="connsiteX57" fmla="*/ 3087307 w 4108032"/>
              <a:gd name="connsiteY57" fmla="*/ 2306199 h 6439275"/>
              <a:gd name="connsiteX58" fmla="*/ 3361258 w 4108032"/>
              <a:gd name="connsiteY58" fmla="*/ 2160240 h 6439275"/>
              <a:gd name="connsiteX59" fmla="*/ 3433266 w 4108032"/>
              <a:gd name="connsiteY59" fmla="*/ 2088232 h 6439275"/>
              <a:gd name="connsiteX60" fmla="*/ 3361258 w 4108032"/>
              <a:gd name="connsiteY60" fmla="*/ 2016224 h 6439275"/>
              <a:gd name="connsiteX61" fmla="*/ 3289250 w 4108032"/>
              <a:gd name="connsiteY61" fmla="*/ 2016224 h 6439275"/>
              <a:gd name="connsiteX62" fmla="*/ 3289250 w 4108032"/>
              <a:gd name="connsiteY62" fmla="*/ 1944216 h 6439275"/>
              <a:gd name="connsiteX63" fmla="*/ 3512609 w 4108032"/>
              <a:gd name="connsiteY63" fmla="*/ 1870265 h 6439275"/>
              <a:gd name="connsiteX64" fmla="*/ 3757158 w 4108032"/>
              <a:gd name="connsiteY64" fmla="*/ 1742674 h 6439275"/>
              <a:gd name="connsiteX65" fmla="*/ 3895381 w 4108032"/>
              <a:gd name="connsiteY65" fmla="*/ 1604451 h 6439275"/>
              <a:gd name="connsiteX66" fmla="*/ 4012339 w 4108032"/>
              <a:gd name="connsiteY66" fmla="*/ 1423697 h 6439275"/>
              <a:gd name="connsiteX67" fmla="*/ 4086767 w 4108032"/>
              <a:gd name="connsiteY67" fmla="*/ 1285474 h 6439275"/>
              <a:gd name="connsiteX68" fmla="*/ 4108032 w 4108032"/>
              <a:gd name="connsiteY68" fmla="*/ 1125985 h 6439275"/>
              <a:gd name="connsiteX69" fmla="*/ 4022972 w 4108032"/>
              <a:gd name="connsiteY69" fmla="*/ 934599 h 6439275"/>
              <a:gd name="connsiteX70" fmla="*/ 3852851 w 4108032"/>
              <a:gd name="connsiteY70" fmla="*/ 679418 h 6439275"/>
              <a:gd name="connsiteX71" fmla="*/ 3735893 w 4108032"/>
              <a:gd name="connsiteY71" fmla="*/ 456134 h 6439275"/>
              <a:gd name="connsiteX72" fmla="*/ 3618934 w 4108032"/>
              <a:gd name="connsiteY72" fmla="*/ 222218 h 6439275"/>
              <a:gd name="connsiteX73" fmla="*/ 3501976 w 4108032"/>
              <a:gd name="connsiteY73" fmla="*/ 20199 h 6439275"/>
              <a:gd name="connsiteX74" fmla="*/ 3302536 w 4108032"/>
              <a:gd name="connsiteY74" fmla="*/ 218232 h 6439275"/>
              <a:gd name="connsiteX75" fmla="*/ 3302536 w 4108032"/>
              <a:gd name="connsiteY75" fmla="*/ 60737 h 6439275"/>
              <a:gd name="connsiteX76" fmla="*/ 3361258 w 4108032"/>
              <a:gd name="connsiteY76" fmla="*/ 0 h 6439275"/>
              <a:gd name="connsiteX77" fmla="*/ 3512609 w 4108032"/>
              <a:gd name="connsiteY77" fmla="*/ 307279 h 6439275"/>
              <a:gd name="connsiteX0" fmla="*/ 1691543 w 4108032"/>
              <a:gd name="connsiteY0" fmla="*/ 4706832 h 6439275"/>
              <a:gd name="connsiteX1" fmla="*/ 1369344 w 4108032"/>
              <a:gd name="connsiteY1" fmla="*/ 4943076 h 6439275"/>
              <a:gd name="connsiteX2" fmla="*/ 1208245 w 4108032"/>
              <a:gd name="connsiteY2" fmla="*/ 5179318 h 6439275"/>
              <a:gd name="connsiteX3" fmla="*/ 1208245 w 4108032"/>
              <a:gd name="connsiteY3" fmla="*/ 5415560 h 6439275"/>
              <a:gd name="connsiteX4" fmla="*/ 1127695 w 4108032"/>
              <a:gd name="connsiteY4" fmla="*/ 5651802 h 6439275"/>
              <a:gd name="connsiteX5" fmla="*/ 1127695 w 4108032"/>
              <a:gd name="connsiteY5" fmla="*/ 5888044 h 6439275"/>
              <a:gd name="connsiteX6" fmla="*/ 1127695 w 4108032"/>
              <a:gd name="connsiteY6" fmla="*/ 6045539 h 6439275"/>
              <a:gd name="connsiteX7" fmla="*/ 1047145 w 4108032"/>
              <a:gd name="connsiteY7" fmla="*/ 6124287 h 6439275"/>
              <a:gd name="connsiteX8" fmla="*/ 1047145 w 4108032"/>
              <a:gd name="connsiteY8" fmla="*/ 6281781 h 6439275"/>
              <a:gd name="connsiteX9" fmla="*/ 966596 w 4108032"/>
              <a:gd name="connsiteY9" fmla="*/ 6360528 h 6439275"/>
              <a:gd name="connsiteX10" fmla="*/ 805496 w 4108032"/>
              <a:gd name="connsiteY10" fmla="*/ 6439275 h 6439275"/>
              <a:gd name="connsiteX11" fmla="*/ 644397 w 4108032"/>
              <a:gd name="connsiteY11" fmla="*/ 6439275 h 6439275"/>
              <a:gd name="connsiteX12" fmla="*/ 483298 w 4108032"/>
              <a:gd name="connsiteY12" fmla="*/ 6281780 h 6439275"/>
              <a:gd name="connsiteX13" fmla="*/ 553693 w 4108032"/>
              <a:gd name="connsiteY13" fmla="*/ 6152930 h 6439275"/>
              <a:gd name="connsiteX14" fmla="*/ 483298 w 4108032"/>
              <a:gd name="connsiteY14" fmla="*/ 5809296 h 6439275"/>
              <a:gd name="connsiteX15" fmla="*/ 322199 w 4108032"/>
              <a:gd name="connsiteY15" fmla="*/ 5651801 h 6439275"/>
              <a:gd name="connsiteX16" fmla="*/ 80550 w 4108032"/>
              <a:gd name="connsiteY16" fmla="*/ 5336811 h 6439275"/>
              <a:gd name="connsiteX17" fmla="*/ 0 w 4108032"/>
              <a:gd name="connsiteY17" fmla="*/ 5100569 h 6439275"/>
              <a:gd name="connsiteX18" fmla="*/ 0 w 4108032"/>
              <a:gd name="connsiteY18" fmla="*/ 4943074 h 6439275"/>
              <a:gd name="connsiteX19" fmla="*/ 241649 w 4108032"/>
              <a:gd name="connsiteY19" fmla="*/ 4864327 h 6439275"/>
              <a:gd name="connsiteX20" fmla="*/ 483298 w 4108032"/>
              <a:gd name="connsiteY20" fmla="*/ 4864327 h 6439275"/>
              <a:gd name="connsiteX21" fmla="*/ 886046 w 4108032"/>
              <a:gd name="connsiteY21" fmla="*/ 4785579 h 6439275"/>
              <a:gd name="connsiteX22" fmla="*/ 1288794 w 4108032"/>
              <a:gd name="connsiteY22" fmla="*/ 4706832 h 6439275"/>
              <a:gd name="connsiteX23" fmla="*/ 1556218 w 4108032"/>
              <a:gd name="connsiteY23" fmla="*/ 4666627 h 6439275"/>
              <a:gd name="connsiteX24" fmla="*/ 1577483 w 4108032"/>
              <a:gd name="connsiteY24" fmla="*/ 4592199 h 6439275"/>
              <a:gd name="connsiteX25" fmla="*/ 1566851 w 4108032"/>
              <a:gd name="connsiteY25" fmla="*/ 4390181 h 6439275"/>
              <a:gd name="connsiteX26" fmla="*/ 1556218 w 4108032"/>
              <a:gd name="connsiteY26" fmla="*/ 4241325 h 6439275"/>
              <a:gd name="connsiteX27" fmla="*/ 1556218 w 4108032"/>
              <a:gd name="connsiteY27" fmla="*/ 4113734 h 6439275"/>
              <a:gd name="connsiteX28" fmla="*/ 1588116 w 4108032"/>
              <a:gd name="connsiteY28" fmla="*/ 3922348 h 6439275"/>
              <a:gd name="connsiteX29" fmla="*/ 1790134 w 4108032"/>
              <a:gd name="connsiteY29" fmla="*/ 3709697 h 6439275"/>
              <a:gd name="connsiteX30" fmla="*/ 1864562 w 4108032"/>
              <a:gd name="connsiteY30" fmla="*/ 3603372 h 6439275"/>
              <a:gd name="connsiteX31" fmla="*/ 1981521 w 4108032"/>
              <a:gd name="connsiteY31" fmla="*/ 3497046 h 6439275"/>
              <a:gd name="connsiteX32" fmla="*/ 2098479 w 4108032"/>
              <a:gd name="connsiteY32" fmla="*/ 3475781 h 6439275"/>
              <a:gd name="connsiteX33" fmla="*/ 2247334 w 4108032"/>
              <a:gd name="connsiteY33" fmla="*/ 3443883 h 6439275"/>
              <a:gd name="connsiteX34" fmla="*/ 2353146 w 4108032"/>
              <a:gd name="connsiteY34" fmla="*/ 3384376 h 6439275"/>
              <a:gd name="connsiteX35" fmla="*/ 2569170 w 4108032"/>
              <a:gd name="connsiteY35" fmla="*/ 3312368 h 6439275"/>
              <a:gd name="connsiteX36" fmla="*/ 2713186 w 4108032"/>
              <a:gd name="connsiteY36" fmla="*/ 3168352 h 6439275"/>
              <a:gd name="connsiteX37" fmla="*/ 2821493 w 4108032"/>
              <a:gd name="connsiteY37" fmla="*/ 3050479 h 6439275"/>
              <a:gd name="connsiteX38" fmla="*/ 2874655 w 4108032"/>
              <a:gd name="connsiteY38" fmla="*/ 2986683 h 6439275"/>
              <a:gd name="connsiteX39" fmla="*/ 2991614 w 4108032"/>
              <a:gd name="connsiteY39" fmla="*/ 2944153 h 6439275"/>
              <a:gd name="connsiteX40" fmla="*/ 3066041 w 4108032"/>
              <a:gd name="connsiteY40" fmla="*/ 2954785 h 6439275"/>
              <a:gd name="connsiteX41" fmla="*/ 3225530 w 4108032"/>
              <a:gd name="connsiteY41" fmla="*/ 2986683 h 6439275"/>
              <a:gd name="connsiteX42" fmla="*/ 3353121 w 4108032"/>
              <a:gd name="connsiteY42" fmla="*/ 2986683 h 6439275"/>
              <a:gd name="connsiteX43" fmla="*/ 3448814 w 4108032"/>
              <a:gd name="connsiteY43" fmla="*/ 2954785 h 6439275"/>
              <a:gd name="connsiteX44" fmla="*/ 3491344 w 4108032"/>
              <a:gd name="connsiteY44" fmla="*/ 2901623 h 6439275"/>
              <a:gd name="connsiteX45" fmla="*/ 3491344 w 4108032"/>
              <a:gd name="connsiteY45" fmla="*/ 2901623 h 6439275"/>
              <a:gd name="connsiteX46" fmla="*/ 3505274 w 4108032"/>
              <a:gd name="connsiteY46" fmla="*/ 2808312 h 6439275"/>
              <a:gd name="connsiteX47" fmla="*/ 3427548 w 4108032"/>
              <a:gd name="connsiteY47" fmla="*/ 2699604 h 6439275"/>
              <a:gd name="connsiteX48" fmla="*/ 3353121 w 4108032"/>
              <a:gd name="connsiteY48" fmla="*/ 2550748 h 6439275"/>
              <a:gd name="connsiteX49" fmla="*/ 3289250 w 4108032"/>
              <a:gd name="connsiteY49" fmla="*/ 2520280 h 6439275"/>
              <a:gd name="connsiteX50" fmla="*/ 3204265 w 4108032"/>
              <a:gd name="connsiteY50" fmla="*/ 2582646 h 6439275"/>
              <a:gd name="connsiteX51" fmla="*/ 3129837 w 4108032"/>
              <a:gd name="connsiteY51" fmla="*/ 2593279 h 6439275"/>
              <a:gd name="connsiteX52" fmla="*/ 3023511 w 4108032"/>
              <a:gd name="connsiteY52" fmla="*/ 2572013 h 6439275"/>
              <a:gd name="connsiteX53" fmla="*/ 2938451 w 4108032"/>
              <a:gd name="connsiteY53" fmla="*/ 2550748 h 6439275"/>
              <a:gd name="connsiteX54" fmla="*/ 2938451 w 4108032"/>
              <a:gd name="connsiteY54" fmla="*/ 2550748 h 6439275"/>
              <a:gd name="connsiteX55" fmla="*/ 2927818 w 4108032"/>
              <a:gd name="connsiteY55" fmla="*/ 2401892 h 6439275"/>
              <a:gd name="connsiteX56" fmla="*/ 3012879 w 4108032"/>
              <a:gd name="connsiteY56" fmla="*/ 2348730 h 6439275"/>
              <a:gd name="connsiteX57" fmla="*/ 3087307 w 4108032"/>
              <a:gd name="connsiteY57" fmla="*/ 2306199 h 6439275"/>
              <a:gd name="connsiteX58" fmla="*/ 3361258 w 4108032"/>
              <a:gd name="connsiteY58" fmla="*/ 2160240 h 6439275"/>
              <a:gd name="connsiteX59" fmla="*/ 3433266 w 4108032"/>
              <a:gd name="connsiteY59" fmla="*/ 2088232 h 6439275"/>
              <a:gd name="connsiteX60" fmla="*/ 3361258 w 4108032"/>
              <a:gd name="connsiteY60" fmla="*/ 2016224 h 6439275"/>
              <a:gd name="connsiteX61" fmla="*/ 3289250 w 4108032"/>
              <a:gd name="connsiteY61" fmla="*/ 2016224 h 6439275"/>
              <a:gd name="connsiteX62" fmla="*/ 3289250 w 4108032"/>
              <a:gd name="connsiteY62" fmla="*/ 1944216 h 6439275"/>
              <a:gd name="connsiteX63" fmla="*/ 3512609 w 4108032"/>
              <a:gd name="connsiteY63" fmla="*/ 1870265 h 6439275"/>
              <a:gd name="connsiteX64" fmla="*/ 3757158 w 4108032"/>
              <a:gd name="connsiteY64" fmla="*/ 1742674 h 6439275"/>
              <a:gd name="connsiteX65" fmla="*/ 3895381 w 4108032"/>
              <a:gd name="connsiteY65" fmla="*/ 1604451 h 6439275"/>
              <a:gd name="connsiteX66" fmla="*/ 4012339 w 4108032"/>
              <a:gd name="connsiteY66" fmla="*/ 1423697 h 6439275"/>
              <a:gd name="connsiteX67" fmla="*/ 4086767 w 4108032"/>
              <a:gd name="connsiteY67" fmla="*/ 1285474 h 6439275"/>
              <a:gd name="connsiteX68" fmla="*/ 4108032 w 4108032"/>
              <a:gd name="connsiteY68" fmla="*/ 1125985 h 6439275"/>
              <a:gd name="connsiteX69" fmla="*/ 4022972 w 4108032"/>
              <a:gd name="connsiteY69" fmla="*/ 934599 h 6439275"/>
              <a:gd name="connsiteX70" fmla="*/ 3852851 w 4108032"/>
              <a:gd name="connsiteY70" fmla="*/ 679418 h 6439275"/>
              <a:gd name="connsiteX71" fmla="*/ 3735893 w 4108032"/>
              <a:gd name="connsiteY71" fmla="*/ 456134 h 6439275"/>
              <a:gd name="connsiteX72" fmla="*/ 3618934 w 4108032"/>
              <a:gd name="connsiteY72" fmla="*/ 222218 h 6439275"/>
              <a:gd name="connsiteX73" fmla="*/ 3383085 w 4108032"/>
              <a:gd name="connsiteY73" fmla="*/ 375727 h 6439275"/>
              <a:gd name="connsiteX74" fmla="*/ 3302536 w 4108032"/>
              <a:gd name="connsiteY74" fmla="*/ 218232 h 6439275"/>
              <a:gd name="connsiteX75" fmla="*/ 3302536 w 4108032"/>
              <a:gd name="connsiteY75" fmla="*/ 60737 h 6439275"/>
              <a:gd name="connsiteX76" fmla="*/ 3361258 w 4108032"/>
              <a:gd name="connsiteY76" fmla="*/ 0 h 6439275"/>
              <a:gd name="connsiteX77" fmla="*/ 3512609 w 4108032"/>
              <a:gd name="connsiteY77" fmla="*/ 307279 h 6439275"/>
              <a:gd name="connsiteX0" fmla="*/ 1691543 w 4108032"/>
              <a:gd name="connsiteY0" fmla="*/ 4706832 h 6439275"/>
              <a:gd name="connsiteX1" fmla="*/ 1369344 w 4108032"/>
              <a:gd name="connsiteY1" fmla="*/ 4943076 h 6439275"/>
              <a:gd name="connsiteX2" fmla="*/ 1208245 w 4108032"/>
              <a:gd name="connsiteY2" fmla="*/ 5179318 h 6439275"/>
              <a:gd name="connsiteX3" fmla="*/ 1208245 w 4108032"/>
              <a:gd name="connsiteY3" fmla="*/ 5415560 h 6439275"/>
              <a:gd name="connsiteX4" fmla="*/ 1127695 w 4108032"/>
              <a:gd name="connsiteY4" fmla="*/ 5651802 h 6439275"/>
              <a:gd name="connsiteX5" fmla="*/ 1127695 w 4108032"/>
              <a:gd name="connsiteY5" fmla="*/ 5888044 h 6439275"/>
              <a:gd name="connsiteX6" fmla="*/ 1127695 w 4108032"/>
              <a:gd name="connsiteY6" fmla="*/ 6045539 h 6439275"/>
              <a:gd name="connsiteX7" fmla="*/ 1047145 w 4108032"/>
              <a:gd name="connsiteY7" fmla="*/ 6124287 h 6439275"/>
              <a:gd name="connsiteX8" fmla="*/ 1047145 w 4108032"/>
              <a:gd name="connsiteY8" fmla="*/ 6281781 h 6439275"/>
              <a:gd name="connsiteX9" fmla="*/ 966596 w 4108032"/>
              <a:gd name="connsiteY9" fmla="*/ 6360528 h 6439275"/>
              <a:gd name="connsiteX10" fmla="*/ 805496 w 4108032"/>
              <a:gd name="connsiteY10" fmla="*/ 6439275 h 6439275"/>
              <a:gd name="connsiteX11" fmla="*/ 644397 w 4108032"/>
              <a:gd name="connsiteY11" fmla="*/ 6439275 h 6439275"/>
              <a:gd name="connsiteX12" fmla="*/ 483298 w 4108032"/>
              <a:gd name="connsiteY12" fmla="*/ 6281780 h 6439275"/>
              <a:gd name="connsiteX13" fmla="*/ 553693 w 4108032"/>
              <a:gd name="connsiteY13" fmla="*/ 6152930 h 6439275"/>
              <a:gd name="connsiteX14" fmla="*/ 483298 w 4108032"/>
              <a:gd name="connsiteY14" fmla="*/ 5809296 h 6439275"/>
              <a:gd name="connsiteX15" fmla="*/ 322199 w 4108032"/>
              <a:gd name="connsiteY15" fmla="*/ 5651801 h 6439275"/>
              <a:gd name="connsiteX16" fmla="*/ 80550 w 4108032"/>
              <a:gd name="connsiteY16" fmla="*/ 5336811 h 6439275"/>
              <a:gd name="connsiteX17" fmla="*/ 0 w 4108032"/>
              <a:gd name="connsiteY17" fmla="*/ 5100569 h 6439275"/>
              <a:gd name="connsiteX18" fmla="*/ 0 w 4108032"/>
              <a:gd name="connsiteY18" fmla="*/ 4943074 h 6439275"/>
              <a:gd name="connsiteX19" fmla="*/ 241649 w 4108032"/>
              <a:gd name="connsiteY19" fmla="*/ 4864327 h 6439275"/>
              <a:gd name="connsiteX20" fmla="*/ 483298 w 4108032"/>
              <a:gd name="connsiteY20" fmla="*/ 4864327 h 6439275"/>
              <a:gd name="connsiteX21" fmla="*/ 886046 w 4108032"/>
              <a:gd name="connsiteY21" fmla="*/ 4785579 h 6439275"/>
              <a:gd name="connsiteX22" fmla="*/ 1288794 w 4108032"/>
              <a:gd name="connsiteY22" fmla="*/ 4706832 h 6439275"/>
              <a:gd name="connsiteX23" fmla="*/ 1556218 w 4108032"/>
              <a:gd name="connsiteY23" fmla="*/ 4666627 h 6439275"/>
              <a:gd name="connsiteX24" fmla="*/ 1577483 w 4108032"/>
              <a:gd name="connsiteY24" fmla="*/ 4592199 h 6439275"/>
              <a:gd name="connsiteX25" fmla="*/ 1566851 w 4108032"/>
              <a:gd name="connsiteY25" fmla="*/ 4390181 h 6439275"/>
              <a:gd name="connsiteX26" fmla="*/ 1556218 w 4108032"/>
              <a:gd name="connsiteY26" fmla="*/ 4241325 h 6439275"/>
              <a:gd name="connsiteX27" fmla="*/ 1556218 w 4108032"/>
              <a:gd name="connsiteY27" fmla="*/ 4113734 h 6439275"/>
              <a:gd name="connsiteX28" fmla="*/ 1588116 w 4108032"/>
              <a:gd name="connsiteY28" fmla="*/ 3922348 h 6439275"/>
              <a:gd name="connsiteX29" fmla="*/ 1790134 w 4108032"/>
              <a:gd name="connsiteY29" fmla="*/ 3709697 h 6439275"/>
              <a:gd name="connsiteX30" fmla="*/ 1864562 w 4108032"/>
              <a:gd name="connsiteY30" fmla="*/ 3603372 h 6439275"/>
              <a:gd name="connsiteX31" fmla="*/ 1981521 w 4108032"/>
              <a:gd name="connsiteY31" fmla="*/ 3497046 h 6439275"/>
              <a:gd name="connsiteX32" fmla="*/ 2098479 w 4108032"/>
              <a:gd name="connsiteY32" fmla="*/ 3475781 h 6439275"/>
              <a:gd name="connsiteX33" fmla="*/ 2247334 w 4108032"/>
              <a:gd name="connsiteY33" fmla="*/ 3443883 h 6439275"/>
              <a:gd name="connsiteX34" fmla="*/ 2353146 w 4108032"/>
              <a:gd name="connsiteY34" fmla="*/ 3384376 h 6439275"/>
              <a:gd name="connsiteX35" fmla="*/ 2569170 w 4108032"/>
              <a:gd name="connsiteY35" fmla="*/ 3312368 h 6439275"/>
              <a:gd name="connsiteX36" fmla="*/ 2713186 w 4108032"/>
              <a:gd name="connsiteY36" fmla="*/ 3168352 h 6439275"/>
              <a:gd name="connsiteX37" fmla="*/ 2821493 w 4108032"/>
              <a:gd name="connsiteY37" fmla="*/ 3050479 h 6439275"/>
              <a:gd name="connsiteX38" fmla="*/ 2874655 w 4108032"/>
              <a:gd name="connsiteY38" fmla="*/ 2986683 h 6439275"/>
              <a:gd name="connsiteX39" fmla="*/ 2991614 w 4108032"/>
              <a:gd name="connsiteY39" fmla="*/ 2944153 h 6439275"/>
              <a:gd name="connsiteX40" fmla="*/ 3066041 w 4108032"/>
              <a:gd name="connsiteY40" fmla="*/ 2954785 h 6439275"/>
              <a:gd name="connsiteX41" fmla="*/ 3225530 w 4108032"/>
              <a:gd name="connsiteY41" fmla="*/ 2986683 h 6439275"/>
              <a:gd name="connsiteX42" fmla="*/ 3353121 w 4108032"/>
              <a:gd name="connsiteY42" fmla="*/ 2986683 h 6439275"/>
              <a:gd name="connsiteX43" fmla="*/ 3448814 w 4108032"/>
              <a:gd name="connsiteY43" fmla="*/ 2954785 h 6439275"/>
              <a:gd name="connsiteX44" fmla="*/ 3491344 w 4108032"/>
              <a:gd name="connsiteY44" fmla="*/ 2901623 h 6439275"/>
              <a:gd name="connsiteX45" fmla="*/ 3491344 w 4108032"/>
              <a:gd name="connsiteY45" fmla="*/ 2901623 h 6439275"/>
              <a:gd name="connsiteX46" fmla="*/ 3505274 w 4108032"/>
              <a:gd name="connsiteY46" fmla="*/ 2808312 h 6439275"/>
              <a:gd name="connsiteX47" fmla="*/ 3427548 w 4108032"/>
              <a:gd name="connsiteY47" fmla="*/ 2699604 h 6439275"/>
              <a:gd name="connsiteX48" fmla="*/ 3353121 w 4108032"/>
              <a:gd name="connsiteY48" fmla="*/ 2550748 h 6439275"/>
              <a:gd name="connsiteX49" fmla="*/ 3289250 w 4108032"/>
              <a:gd name="connsiteY49" fmla="*/ 2520280 h 6439275"/>
              <a:gd name="connsiteX50" fmla="*/ 3204265 w 4108032"/>
              <a:gd name="connsiteY50" fmla="*/ 2582646 h 6439275"/>
              <a:gd name="connsiteX51" fmla="*/ 3129837 w 4108032"/>
              <a:gd name="connsiteY51" fmla="*/ 2593279 h 6439275"/>
              <a:gd name="connsiteX52" fmla="*/ 3023511 w 4108032"/>
              <a:gd name="connsiteY52" fmla="*/ 2572013 h 6439275"/>
              <a:gd name="connsiteX53" fmla="*/ 2938451 w 4108032"/>
              <a:gd name="connsiteY53" fmla="*/ 2550748 h 6439275"/>
              <a:gd name="connsiteX54" fmla="*/ 2938451 w 4108032"/>
              <a:gd name="connsiteY54" fmla="*/ 2550748 h 6439275"/>
              <a:gd name="connsiteX55" fmla="*/ 2927818 w 4108032"/>
              <a:gd name="connsiteY55" fmla="*/ 2401892 h 6439275"/>
              <a:gd name="connsiteX56" fmla="*/ 3012879 w 4108032"/>
              <a:gd name="connsiteY56" fmla="*/ 2348730 h 6439275"/>
              <a:gd name="connsiteX57" fmla="*/ 3087307 w 4108032"/>
              <a:gd name="connsiteY57" fmla="*/ 2306199 h 6439275"/>
              <a:gd name="connsiteX58" fmla="*/ 3361258 w 4108032"/>
              <a:gd name="connsiteY58" fmla="*/ 2160240 h 6439275"/>
              <a:gd name="connsiteX59" fmla="*/ 3433266 w 4108032"/>
              <a:gd name="connsiteY59" fmla="*/ 2088232 h 6439275"/>
              <a:gd name="connsiteX60" fmla="*/ 3361258 w 4108032"/>
              <a:gd name="connsiteY60" fmla="*/ 2016224 h 6439275"/>
              <a:gd name="connsiteX61" fmla="*/ 3289250 w 4108032"/>
              <a:gd name="connsiteY61" fmla="*/ 2016224 h 6439275"/>
              <a:gd name="connsiteX62" fmla="*/ 3289250 w 4108032"/>
              <a:gd name="connsiteY62" fmla="*/ 1944216 h 6439275"/>
              <a:gd name="connsiteX63" fmla="*/ 3512609 w 4108032"/>
              <a:gd name="connsiteY63" fmla="*/ 1870265 h 6439275"/>
              <a:gd name="connsiteX64" fmla="*/ 3757158 w 4108032"/>
              <a:gd name="connsiteY64" fmla="*/ 1742674 h 6439275"/>
              <a:gd name="connsiteX65" fmla="*/ 3895381 w 4108032"/>
              <a:gd name="connsiteY65" fmla="*/ 1604451 h 6439275"/>
              <a:gd name="connsiteX66" fmla="*/ 4012339 w 4108032"/>
              <a:gd name="connsiteY66" fmla="*/ 1423697 h 6439275"/>
              <a:gd name="connsiteX67" fmla="*/ 4086767 w 4108032"/>
              <a:gd name="connsiteY67" fmla="*/ 1285474 h 6439275"/>
              <a:gd name="connsiteX68" fmla="*/ 4108032 w 4108032"/>
              <a:gd name="connsiteY68" fmla="*/ 1125985 h 6439275"/>
              <a:gd name="connsiteX69" fmla="*/ 4022972 w 4108032"/>
              <a:gd name="connsiteY69" fmla="*/ 934599 h 6439275"/>
              <a:gd name="connsiteX70" fmla="*/ 3852851 w 4108032"/>
              <a:gd name="connsiteY70" fmla="*/ 679418 h 6439275"/>
              <a:gd name="connsiteX71" fmla="*/ 3735893 w 4108032"/>
              <a:gd name="connsiteY71" fmla="*/ 456134 h 6439275"/>
              <a:gd name="connsiteX72" fmla="*/ 3463635 w 4108032"/>
              <a:gd name="connsiteY72" fmla="*/ 454474 h 6439275"/>
              <a:gd name="connsiteX73" fmla="*/ 3383085 w 4108032"/>
              <a:gd name="connsiteY73" fmla="*/ 375727 h 6439275"/>
              <a:gd name="connsiteX74" fmla="*/ 3302536 w 4108032"/>
              <a:gd name="connsiteY74" fmla="*/ 218232 h 6439275"/>
              <a:gd name="connsiteX75" fmla="*/ 3302536 w 4108032"/>
              <a:gd name="connsiteY75" fmla="*/ 60737 h 6439275"/>
              <a:gd name="connsiteX76" fmla="*/ 3361258 w 4108032"/>
              <a:gd name="connsiteY76" fmla="*/ 0 h 6439275"/>
              <a:gd name="connsiteX77" fmla="*/ 3512609 w 4108032"/>
              <a:gd name="connsiteY77" fmla="*/ 307279 h 6439275"/>
              <a:gd name="connsiteX0" fmla="*/ 1691543 w 4108032"/>
              <a:gd name="connsiteY0" fmla="*/ 4706832 h 6439275"/>
              <a:gd name="connsiteX1" fmla="*/ 1369344 w 4108032"/>
              <a:gd name="connsiteY1" fmla="*/ 4943076 h 6439275"/>
              <a:gd name="connsiteX2" fmla="*/ 1208245 w 4108032"/>
              <a:gd name="connsiteY2" fmla="*/ 5179318 h 6439275"/>
              <a:gd name="connsiteX3" fmla="*/ 1208245 w 4108032"/>
              <a:gd name="connsiteY3" fmla="*/ 5415560 h 6439275"/>
              <a:gd name="connsiteX4" fmla="*/ 1127695 w 4108032"/>
              <a:gd name="connsiteY4" fmla="*/ 5651802 h 6439275"/>
              <a:gd name="connsiteX5" fmla="*/ 1127695 w 4108032"/>
              <a:gd name="connsiteY5" fmla="*/ 5888044 h 6439275"/>
              <a:gd name="connsiteX6" fmla="*/ 1127695 w 4108032"/>
              <a:gd name="connsiteY6" fmla="*/ 6045539 h 6439275"/>
              <a:gd name="connsiteX7" fmla="*/ 1047145 w 4108032"/>
              <a:gd name="connsiteY7" fmla="*/ 6124287 h 6439275"/>
              <a:gd name="connsiteX8" fmla="*/ 1047145 w 4108032"/>
              <a:gd name="connsiteY8" fmla="*/ 6281781 h 6439275"/>
              <a:gd name="connsiteX9" fmla="*/ 966596 w 4108032"/>
              <a:gd name="connsiteY9" fmla="*/ 6360528 h 6439275"/>
              <a:gd name="connsiteX10" fmla="*/ 805496 w 4108032"/>
              <a:gd name="connsiteY10" fmla="*/ 6439275 h 6439275"/>
              <a:gd name="connsiteX11" fmla="*/ 644397 w 4108032"/>
              <a:gd name="connsiteY11" fmla="*/ 6439275 h 6439275"/>
              <a:gd name="connsiteX12" fmla="*/ 483298 w 4108032"/>
              <a:gd name="connsiteY12" fmla="*/ 6281780 h 6439275"/>
              <a:gd name="connsiteX13" fmla="*/ 553693 w 4108032"/>
              <a:gd name="connsiteY13" fmla="*/ 6152930 h 6439275"/>
              <a:gd name="connsiteX14" fmla="*/ 483298 w 4108032"/>
              <a:gd name="connsiteY14" fmla="*/ 5809296 h 6439275"/>
              <a:gd name="connsiteX15" fmla="*/ 322199 w 4108032"/>
              <a:gd name="connsiteY15" fmla="*/ 5651801 h 6439275"/>
              <a:gd name="connsiteX16" fmla="*/ 80550 w 4108032"/>
              <a:gd name="connsiteY16" fmla="*/ 5336811 h 6439275"/>
              <a:gd name="connsiteX17" fmla="*/ 0 w 4108032"/>
              <a:gd name="connsiteY17" fmla="*/ 5100569 h 6439275"/>
              <a:gd name="connsiteX18" fmla="*/ 0 w 4108032"/>
              <a:gd name="connsiteY18" fmla="*/ 4943074 h 6439275"/>
              <a:gd name="connsiteX19" fmla="*/ 241649 w 4108032"/>
              <a:gd name="connsiteY19" fmla="*/ 4864327 h 6439275"/>
              <a:gd name="connsiteX20" fmla="*/ 483298 w 4108032"/>
              <a:gd name="connsiteY20" fmla="*/ 4864327 h 6439275"/>
              <a:gd name="connsiteX21" fmla="*/ 886046 w 4108032"/>
              <a:gd name="connsiteY21" fmla="*/ 4785579 h 6439275"/>
              <a:gd name="connsiteX22" fmla="*/ 1288794 w 4108032"/>
              <a:gd name="connsiteY22" fmla="*/ 4706832 h 6439275"/>
              <a:gd name="connsiteX23" fmla="*/ 1556218 w 4108032"/>
              <a:gd name="connsiteY23" fmla="*/ 4666627 h 6439275"/>
              <a:gd name="connsiteX24" fmla="*/ 1577483 w 4108032"/>
              <a:gd name="connsiteY24" fmla="*/ 4592199 h 6439275"/>
              <a:gd name="connsiteX25" fmla="*/ 1566851 w 4108032"/>
              <a:gd name="connsiteY25" fmla="*/ 4390181 h 6439275"/>
              <a:gd name="connsiteX26" fmla="*/ 1556218 w 4108032"/>
              <a:gd name="connsiteY26" fmla="*/ 4241325 h 6439275"/>
              <a:gd name="connsiteX27" fmla="*/ 1556218 w 4108032"/>
              <a:gd name="connsiteY27" fmla="*/ 4113734 h 6439275"/>
              <a:gd name="connsiteX28" fmla="*/ 1588116 w 4108032"/>
              <a:gd name="connsiteY28" fmla="*/ 3922348 h 6439275"/>
              <a:gd name="connsiteX29" fmla="*/ 1790134 w 4108032"/>
              <a:gd name="connsiteY29" fmla="*/ 3709697 h 6439275"/>
              <a:gd name="connsiteX30" fmla="*/ 1864562 w 4108032"/>
              <a:gd name="connsiteY30" fmla="*/ 3603372 h 6439275"/>
              <a:gd name="connsiteX31" fmla="*/ 1981521 w 4108032"/>
              <a:gd name="connsiteY31" fmla="*/ 3497046 h 6439275"/>
              <a:gd name="connsiteX32" fmla="*/ 2098479 w 4108032"/>
              <a:gd name="connsiteY32" fmla="*/ 3475781 h 6439275"/>
              <a:gd name="connsiteX33" fmla="*/ 2247334 w 4108032"/>
              <a:gd name="connsiteY33" fmla="*/ 3443883 h 6439275"/>
              <a:gd name="connsiteX34" fmla="*/ 2353146 w 4108032"/>
              <a:gd name="connsiteY34" fmla="*/ 3384376 h 6439275"/>
              <a:gd name="connsiteX35" fmla="*/ 2569170 w 4108032"/>
              <a:gd name="connsiteY35" fmla="*/ 3312368 h 6439275"/>
              <a:gd name="connsiteX36" fmla="*/ 2713186 w 4108032"/>
              <a:gd name="connsiteY36" fmla="*/ 3168352 h 6439275"/>
              <a:gd name="connsiteX37" fmla="*/ 2821493 w 4108032"/>
              <a:gd name="connsiteY37" fmla="*/ 3050479 h 6439275"/>
              <a:gd name="connsiteX38" fmla="*/ 2874655 w 4108032"/>
              <a:gd name="connsiteY38" fmla="*/ 2986683 h 6439275"/>
              <a:gd name="connsiteX39" fmla="*/ 2991614 w 4108032"/>
              <a:gd name="connsiteY39" fmla="*/ 2944153 h 6439275"/>
              <a:gd name="connsiteX40" fmla="*/ 3066041 w 4108032"/>
              <a:gd name="connsiteY40" fmla="*/ 2954785 h 6439275"/>
              <a:gd name="connsiteX41" fmla="*/ 3225530 w 4108032"/>
              <a:gd name="connsiteY41" fmla="*/ 2986683 h 6439275"/>
              <a:gd name="connsiteX42" fmla="*/ 3353121 w 4108032"/>
              <a:gd name="connsiteY42" fmla="*/ 2986683 h 6439275"/>
              <a:gd name="connsiteX43" fmla="*/ 3448814 w 4108032"/>
              <a:gd name="connsiteY43" fmla="*/ 2954785 h 6439275"/>
              <a:gd name="connsiteX44" fmla="*/ 3491344 w 4108032"/>
              <a:gd name="connsiteY44" fmla="*/ 2901623 h 6439275"/>
              <a:gd name="connsiteX45" fmla="*/ 3491344 w 4108032"/>
              <a:gd name="connsiteY45" fmla="*/ 2901623 h 6439275"/>
              <a:gd name="connsiteX46" fmla="*/ 3505274 w 4108032"/>
              <a:gd name="connsiteY46" fmla="*/ 2808312 h 6439275"/>
              <a:gd name="connsiteX47" fmla="*/ 3427548 w 4108032"/>
              <a:gd name="connsiteY47" fmla="*/ 2699604 h 6439275"/>
              <a:gd name="connsiteX48" fmla="*/ 3353121 w 4108032"/>
              <a:gd name="connsiteY48" fmla="*/ 2550748 h 6439275"/>
              <a:gd name="connsiteX49" fmla="*/ 3289250 w 4108032"/>
              <a:gd name="connsiteY49" fmla="*/ 2520280 h 6439275"/>
              <a:gd name="connsiteX50" fmla="*/ 3204265 w 4108032"/>
              <a:gd name="connsiteY50" fmla="*/ 2582646 h 6439275"/>
              <a:gd name="connsiteX51" fmla="*/ 3129837 w 4108032"/>
              <a:gd name="connsiteY51" fmla="*/ 2593279 h 6439275"/>
              <a:gd name="connsiteX52" fmla="*/ 3023511 w 4108032"/>
              <a:gd name="connsiteY52" fmla="*/ 2572013 h 6439275"/>
              <a:gd name="connsiteX53" fmla="*/ 2938451 w 4108032"/>
              <a:gd name="connsiteY53" fmla="*/ 2550748 h 6439275"/>
              <a:gd name="connsiteX54" fmla="*/ 2938451 w 4108032"/>
              <a:gd name="connsiteY54" fmla="*/ 2550748 h 6439275"/>
              <a:gd name="connsiteX55" fmla="*/ 2927818 w 4108032"/>
              <a:gd name="connsiteY55" fmla="*/ 2401892 h 6439275"/>
              <a:gd name="connsiteX56" fmla="*/ 3012879 w 4108032"/>
              <a:gd name="connsiteY56" fmla="*/ 2348730 h 6439275"/>
              <a:gd name="connsiteX57" fmla="*/ 3087307 w 4108032"/>
              <a:gd name="connsiteY57" fmla="*/ 2306199 h 6439275"/>
              <a:gd name="connsiteX58" fmla="*/ 3361258 w 4108032"/>
              <a:gd name="connsiteY58" fmla="*/ 2160240 h 6439275"/>
              <a:gd name="connsiteX59" fmla="*/ 3433266 w 4108032"/>
              <a:gd name="connsiteY59" fmla="*/ 2088232 h 6439275"/>
              <a:gd name="connsiteX60" fmla="*/ 3361258 w 4108032"/>
              <a:gd name="connsiteY60" fmla="*/ 2016224 h 6439275"/>
              <a:gd name="connsiteX61" fmla="*/ 3289250 w 4108032"/>
              <a:gd name="connsiteY61" fmla="*/ 2016224 h 6439275"/>
              <a:gd name="connsiteX62" fmla="*/ 3289250 w 4108032"/>
              <a:gd name="connsiteY62" fmla="*/ 1944216 h 6439275"/>
              <a:gd name="connsiteX63" fmla="*/ 3512609 w 4108032"/>
              <a:gd name="connsiteY63" fmla="*/ 1870265 h 6439275"/>
              <a:gd name="connsiteX64" fmla="*/ 3757158 w 4108032"/>
              <a:gd name="connsiteY64" fmla="*/ 1742674 h 6439275"/>
              <a:gd name="connsiteX65" fmla="*/ 3895381 w 4108032"/>
              <a:gd name="connsiteY65" fmla="*/ 1604451 h 6439275"/>
              <a:gd name="connsiteX66" fmla="*/ 4012339 w 4108032"/>
              <a:gd name="connsiteY66" fmla="*/ 1423697 h 6439275"/>
              <a:gd name="connsiteX67" fmla="*/ 4086767 w 4108032"/>
              <a:gd name="connsiteY67" fmla="*/ 1285474 h 6439275"/>
              <a:gd name="connsiteX68" fmla="*/ 4108032 w 4108032"/>
              <a:gd name="connsiteY68" fmla="*/ 1125985 h 6439275"/>
              <a:gd name="connsiteX69" fmla="*/ 4022972 w 4108032"/>
              <a:gd name="connsiteY69" fmla="*/ 934599 h 6439275"/>
              <a:gd name="connsiteX70" fmla="*/ 3852851 w 4108032"/>
              <a:gd name="connsiteY70" fmla="*/ 679418 h 6439275"/>
              <a:gd name="connsiteX71" fmla="*/ 3705284 w 4108032"/>
              <a:gd name="connsiteY71" fmla="*/ 533221 h 6439275"/>
              <a:gd name="connsiteX72" fmla="*/ 3463635 w 4108032"/>
              <a:gd name="connsiteY72" fmla="*/ 454474 h 6439275"/>
              <a:gd name="connsiteX73" fmla="*/ 3383085 w 4108032"/>
              <a:gd name="connsiteY73" fmla="*/ 375727 h 6439275"/>
              <a:gd name="connsiteX74" fmla="*/ 3302536 w 4108032"/>
              <a:gd name="connsiteY74" fmla="*/ 218232 h 6439275"/>
              <a:gd name="connsiteX75" fmla="*/ 3302536 w 4108032"/>
              <a:gd name="connsiteY75" fmla="*/ 60737 h 6439275"/>
              <a:gd name="connsiteX76" fmla="*/ 3361258 w 4108032"/>
              <a:gd name="connsiteY76" fmla="*/ 0 h 6439275"/>
              <a:gd name="connsiteX77" fmla="*/ 3512609 w 4108032"/>
              <a:gd name="connsiteY77" fmla="*/ 307279 h 6439275"/>
              <a:gd name="connsiteX0" fmla="*/ 1691543 w 4108032"/>
              <a:gd name="connsiteY0" fmla="*/ 4706832 h 6439275"/>
              <a:gd name="connsiteX1" fmla="*/ 1369344 w 4108032"/>
              <a:gd name="connsiteY1" fmla="*/ 4943076 h 6439275"/>
              <a:gd name="connsiteX2" fmla="*/ 1208245 w 4108032"/>
              <a:gd name="connsiteY2" fmla="*/ 5179318 h 6439275"/>
              <a:gd name="connsiteX3" fmla="*/ 1208245 w 4108032"/>
              <a:gd name="connsiteY3" fmla="*/ 5415560 h 6439275"/>
              <a:gd name="connsiteX4" fmla="*/ 1127695 w 4108032"/>
              <a:gd name="connsiteY4" fmla="*/ 5651802 h 6439275"/>
              <a:gd name="connsiteX5" fmla="*/ 1127695 w 4108032"/>
              <a:gd name="connsiteY5" fmla="*/ 5888044 h 6439275"/>
              <a:gd name="connsiteX6" fmla="*/ 1127695 w 4108032"/>
              <a:gd name="connsiteY6" fmla="*/ 6045539 h 6439275"/>
              <a:gd name="connsiteX7" fmla="*/ 1047145 w 4108032"/>
              <a:gd name="connsiteY7" fmla="*/ 6124287 h 6439275"/>
              <a:gd name="connsiteX8" fmla="*/ 1047145 w 4108032"/>
              <a:gd name="connsiteY8" fmla="*/ 6281781 h 6439275"/>
              <a:gd name="connsiteX9" fmla="*/ 966596 w 4108032"/>
              <a:gd name="connsiteY9" fmla="*/ 6360528 h 6439275"/>
              <a:gd name="connsiteX10" fmla="*/ 805496 w 4108032"/>
              <a:gd name="connsiteY10" fmla="*/ 6439275 h 6439275"/>
              <a:gd name="connsiteX11" fmla="*/ 644397 w 4108032"/>
              <a:gd name="connsiteY11" fmla="*/ 6439275 h 6439275"/>
              <a:gd name="connsiteX12" fmla="*/ 483298 w 4108032"/>
              <a:gd name="connsiteY12" fmla="*/ 6281780 h 6439275"/>
              <a:gd name="connsiteX13" fmla="*/ 553693 w 4108032"/>
              <a:gd name="connsiteY13" fmla="*/ 6152930 h 6439275"/>
              <a:gd name="connsiteX14" fmla="*/ 483298 w 4108032"/>
              <a:gd name="connsiteY14" fmla="*/ 5809296 h 6439275"/>
              <a:gd name="connsiteX15" fmla="*/ 322199 w 4108032"/>
              <a:gd name="connsiteY15" fmla="*/ 5651801 h 6439275"/>
              <a:gd name="connsiteX16" fmla="*/ 80550 w 4108032"/>
              <a:gd name="connsiteY16" fmla="*/ 5336811 h 6439275"/>
              <a:gd name="connsiteX17" fmla="*/ 0 w 4108032"/>
              <a:gd name="connsiteY17" fmla="*/ 5100569 h 6439275"/>
              <a:gd name="connsiteX18" fmla="*/ 0 w 4108032"/>
              <a:gd name="connsiteY18" fmla="*/ 4943074 h 6439275"/>
              <a:gd name="connsiteX19" fmla="*/ 241649 w 4108032"/>
              <a:gd name="connsiteY19" fmla="*/ 4864327 h 6439275"/>
              <a:gd name="connsiteX20" fmla="*/ 483298 w 4108032"/>
              <a:gd name="connsiteY20" fmla="*/ 4864327 h 6439275"/>
              <a:gd name="connsiteX21" fmla="*/ 886046 w 4108032"/>
              <a:gd name="connsiteY21" fmla="*/ 4785579 h 6439275"/>
              <a:gd name="connsiteX22" fmla="*/ 1288794 w 4108032"/>
              <a:gd name="connsiteY22" fmla="*/ 4706832 h 6439275"/>
              <a:gd name="connsiteX23" fmla="*/ 1556218 w 4108032"/>
              <a:gd name="connsiteY23" fmla="*/ 4666627 h 6439275"/>
              <a:gd name="connsiteX24" fmla="*/ 1577483 w 4108032"/>
              <a:gd name="connsiteY24" fmla="*/ 4592199 h 6439275"/>
              <a:gd name="connsiteX25" fmla="*/ 1566851 w 4108032"/>
              <a:gd name="connsiteY25" fmla="*/ 4390181 h 6439275"/>
              <a:gd name="connsiteX26" fmla="*/ 1556218 w 4108032"/>
              <a:gd name="connsiteY26" fmla="*/ 4241325 h 6439275"/>
              <a:gd name="connsiteX27" fmla="*/ 1556218 w 4108032"/>
              <a:gd name="connsiteY27" fmla="*/ 4113734 h 6439275"/>
              <a:gd name="connsiteX28" fmla="*/ 1588116 w 4108032"/>
              <a:gd name="connsiteY28" fmla="*/ 3922348 h 6439275"/>
              <a:gd name="connsiteX29" fmla="*/ 1790134 w 4108032"/>
              <a:gd name="connsiteY29" fmla="*/ 3709697 h 6439275"/>
              <a:gd name="connsiteX30" fmla="*/ 1864562 w 4108032"/>
              <a:gd name="connsiteY30" fmla="*/ 3603372 h 6439275"/>
              <a:gd name="connsiteX31" fmla="*/ 1981521 w 4108032"/>
              <a:gd name="connsiteY31" fmla="*/ 3497046 h 6439275"/>
              <a:gd name="connsiteX32" fmla="*/ 2098479 w 4108032"/>
              <a:gd name="connsiteY32" fmla="*/ 3475781 h 6439275"/>
              <a:gd name="connsiteX33" fmla="*/ 2247334 w 4108032"/>
              <a:gd name="connsiteY33" fmla="*/ 3443883 h 6439275"/>
              <a:gd name="connsiteX34" fmla="*/ 2353146 w 4108032"/>
              <a:gd name="connsiteY34" fmla="*/ 3384376 h 6439275"/>
              <a:gd name="connsiteX35" fmla="*/ 2569170 w 4108032"/>
              <a:gd name="connsiteY35" fmla="*/ 3312368 h 6439275"/>
              <a:gd name="connsiteX36" fmla="*/ 2713186 w 4108032"/>
              <a:gd name="connsiteY36" fmla="*/ 3168352 h 6439275"/>
              <a:gd name="connsiteX37" fmla="*/ 2821493 w 4108032"/>
              <a:gd name="connsiteY37" fmla="*/ 3050479 h 6439275"/>
              <a:gd name="connsiteX38" fmla="*/ 2874655 w 4108032"/>
              <a:gd name="connsiteY38" fmla="*/ 2986683 h 6439275"/>
              <a:gd name="connsiteX39" fmla="*/ 2991614 w 4108032"/>
              <a:gd name="connsiteY39" fmla="*/ 2944153 h 6439275"/>
              <a:gd name="connsiteX40" fmla="*/ 3066041 w 4108032"/>
              <a:gd name="connsiteY40" fmla="*/ 2954785 h 6439275"/>
              <a:gd name="connsiteX41" fmla="*/ 3225530 w 4108032"/>
              <a:gd name="connsiteY41" fmla="*/ 2986683 h 6439275"/>
              <a:gd name="connsiteX42" fmla="*/ 3353121 w 4108032"/>
              <a:gd name="connsiteY42" fmla="*/ 2986683 h 6439275"/>
              <a:gd name="connsiteX43" fmla="*/ 3448814 w 4108032"/>
              <a:gd name="connsiteY43" fmla="*/ 2954785 h 6439275"/>
              <a:gd name="connsiteX44" fmla="*/ 3491344 w 4108032"/>
              <a:gd name="connsiteY44" fmla="*/ 2901623 h 6439275"/>
              <a:gd name="connsiteX45" fmla="*/ 3491344 w 4108032"/>
              <a:gd name="connsiteY45" fmla="*/ 2901623 h 6439275"/>
              <a:gd name="connsiteX46" fmla="*/ 3505274 w 4108032"/>
              <a:gd name="connsiteY46" fmla="*/ 2808312 h 6439275"/>
              <a:gd name="connsiteX47" fmla="*/ 3427548 w 4108032"/>
              <a:gd name="connsiteY47" fmla="*/ 2699604 h 6439275"/>
              <a:gd name="connsiteX48" fmla="*/ 3353121 w 4108032"/>
              <a:gd name="connsiteY48" fmla="*/ 2550748 h 6439275"/>
              <a:gd name="connsiteX49" fmla="*/ 3289250 w 4108032"/>
              <a:gd name="connsiteY49" fmla="*/ 2520280 h 6439275"/>
              <a:gd name="connsiteX50" fmla="*/ 3204265 w 4108032"/>
              <a:gd name="connsiteY50" fmla="*/ 2582646 h 6439275"/>
              <a:gd name="connsiteX51" fmla="*/ 3129837 w 4108032"/>
              <a:gd name="connsiteY51" fmla="*/ 2593279 h 6439275"/>
              <a:gd name="connsiteX52" fmla="*/ 3023511 w 4108032"/>
              <a:gd name="connsiteY52" fmla="*/ 2572013 h 6439275"/>
              <a:gd name="connsiteX53" fmla="*/ 2938451 w 4108032"/>
              <a:gd name="connsiteY53" fmla="*/ 2550748 h 6439275"/>
              <a:gd name="connsiteX54" fmla="*/ 2938451 w 4108032"/>
              <a:gd name="connsiteY54" fmla="*/ 2550748 h 6439275"/>
              <a:gd name="connsiteX55" fmla="*/ 2927818 w 4108032"/>
              <a:gd name="connsiteY55" fmla="*/ 2401892 h 6439275"/>
              <a:gd name="connsiteX56" fmla="*/ 3012879 w 4108032"/>
              <a:gd name="connsiteY56" fmla="*/ 2348730 h 6439275"/>
              <a:gd name="connsiteX57" fmla="*/ 3087307 w 4108032"/>
              <a:gd name="connsiteY57" fmla="*/ 2306199 h 6439275"/>
              <a:gd name="connsiteX58" fmla="*/ 3361258 w 4108032"/>
              <a:gd name="connsiteY58" fmla="*/ 2160240 h 6439275"/>
              <a:gd name="connsiteX59" fmla="*/ 3433266 w 4108032"/>
              <a:gd name="connsiteY59" fmla="*/ 2088232 h 6439275"/>
              <a:gd name="connsiteX60" fmla="*/ 3361258 w 4108032"/>
              <a:gd name="connsiteY60" fmla="*/ 2016224 h 6439275"/>
              <a:gd name="connsiteX61" fmla="*/ 3289250 w 4108032"/>
              <a:gd name="connsiteY61" fmla="*/ 2016224 h 6439275"/>
              <a:gd name="connsiteX62" fmla="*/ 3289250 w 4108032"/>
              <a:gd name="connsiteY62" fmla="*/ 1944216 h 6439275"/>
              <a:gd name="connsiteX63" fmla="*/ 3512609 w 4108032"/>
              <a:gd name="connsiteY63" fmla="*/ 1870265 h 6439275"/>
              <a:gd name="connsiteX64" fmla="*/ 3757158 w 4108032"/>
              <a:gd name="connsiteY64" fmla="*/ 1742674 h 6439275"/>
              <a:gd name="connsiteX65" fmla="*/ 3895381 w 4108032"/>
              <a:gd name="connsiteY65" fmla="*/ 1604451 h 6439275"/>
              <a:gd name="connsiteX66" fmla="*/ 4012339 w 4108032"/>
              <a:gd name="connsiteY66" fmla="*/ 1423697 h 6439275"/>
              <a:gd name="connsiteX67" fmla="*/ 4086767 w 4108032"/>
              <a:gd name="connsiteY67" fmla="*/ 1285474 h 6439275"/>
              <a:gd name="connsiteX68" fmla="*/ 4108032 w 4108032"/>
              <a:gd name="connsiteY68" fmla="*/ 1125985 h 6439275"/>
              <a:gd name="connsiteX69" fmla="*/ 4022972 w 4108032"/>
              <a:gd name="connsiteY69" fmla="*/ 934599 h 6439275"/>
              <a:gd name="connsiteX70" fmla="*/ 3852851 w 4108032"/>
              <a:gd name="connsiteY70" fmla="*/ 679418 h 6439275"/>
              <a:gd name="connsiteX71" fmla="*/ 3705284 w 4108032"/>
              <a:gd name="connsiteY71" fmla="*/ 533221 h 6439275"/>
              <a:gd name="connsiteX72" fmla="*/ 3463635 w 4108032"/>
              <a:gd name="connsiteY72" fmla="*/ 454474 h 6439275"/>
              <a:gd name="connsiteX73" fmla="*/ 3383085 w 4108032"/>
              <a:gd name="connsiteY73" fmla="*/ 375727 h 6439275"/>
              <a:gd name="connsiteX74" fmla="*/ 3302536 w 4108032"/>
              <a:gd name="connsiteY74" fmla="*/ 218232 h 6439275"/>
              <a:gd name="connsiteX75" fmla="*/ 3302536 w 4108032"/>
              <a:gd name="connsiteY75" fmla="*/ 60737 h 6439275"/>
              <a:gd name="connsiteX76" fmla="*/ 3361258 w 4108032"/>
              <a:gd name="connsiteY76" fmla="*/ 0 h 6439275"/>
              <a:gd name="connsiteX77" fmla="*/ 3419651 w 4108032"/>
              <a:gd name="connsiteY77" fmla="*/ 105877 h 6439275"/>
              <a:gd name="connsiteX78" fmla="*/ 3512609 w 4108032"/>
              <a:gd name="connsiteY78" fmla="*/ 307279 h 6439275"/>
              <a:gd name="connsiteX0" fmla="*/ 1691543 w 4108032"/>
              <a:gd name="connsiteY0" fmla="*/ 4706832 h 6439275"/>
              <a:gd name="connsiteX1" fmla="*/ 1369344 w 4108032"/>
              <a:gd name="connsiteY1" fmla="*/ 4943076 h 6439275"/>
              <a:gd name="connsiteX2" fmla="*/ 1208245 w 4108032"/>
              <a:gd name="connsiteY2" fmla="*/ 5179318 h 6439275"/>
              <a:gd name="connsiteX3" fmla="*/ 1208245 w 4108032"/>
              <a:gd name="connsiteY3" fmla="*/ 5415560 h 6439275"/>
              <a:gd name="connsiteX4" fmla="*/ 1127695 w 4108032"/>
              <a:gd name="connsiteY4" fmla="*/ 5651802 h 6439275"/>
              <a:gd name="connsiteX5" fmla="*/ 1127695 w 4108032"/>
              <a:gd name="connsiteY5" fmla="*/ 5888044 h 6439275"/>
              <a:gd name="connsiteX6" fmla="*/ 1127695 w 4108032"/>
              <a:gd name="connsiteY6" fmla="*/ 6045539 h 6439275"/>
              <a:gd name="connsiteX7" fmla="*/ 1047145 w 4108032"/>
              <a:gd name="connsiteY7" fmla="*/ 6124287 h 6439275"/>
              <a:gd name="connsiteX8" fmla="*/ 1047145 w 4108032"/>
              <a:gd name="connsiteY8" fmla="*/ 6281781 h 6439275"/>
              <a:gd name="connsiteX9" fmla="*/ 966596 w 4108032"/>
              <a:gd name="connsiteY9" fmla="*/ 6360528 h 6439275"/>
              <a:gd name="connsiteX10" fmla="*/ 805496 w 4108032"/>
              <a:gd name="connsiteY10" fmla="*/ 6439275 h 6439275"/>
              <a:gd name="connsiteX11" fmla="*/ 644397 w 4108032"/>
              <a:gd name="connsiteY11" fmla="*/ 6439275 h 6439275"/>
              <a:gd name="connsiteX12" fmla="*/ 483298 w 4108032"/>
              <a:gd name="connsiteY12" fmla="*/ 6281780 h 6439275"/>
              <a:gd name="connsiteX13" fmla="*/ 553693 w 4108032"/>
              <a:gd name="connsiteY13" fmla="*/ 6152930 h 6439275"/>
              <a:gd name="connsiteX14" fmla="*/ 483298 w 4108032"/>
              <a:gd name="connsiteY14" fmla="*/ 5809296 h 6439275"/>
              <a:gd name="connsiteX15" fmla="*/ 322199 w 4108032"/>
              <a:gd name="connsiteY15" fmla="*/ 5651801 h 6439275"/>
              <a:gd name="connsiteX16" fmla="*/ 80550 w 4108032"/>
              <a:gd name="connsiteY16" fmla="*/ 5336811 h 6439275"/>
              <a:gd name="connsiteX17" fmla="*/ 0 w 4108032"/>
              <a:gd name="connsiteY17" fmla="*/ 5100569 h 6439275"/>
              <a:gd name="connsiteX18" fmla="*/ 0 w 4108032"/>
              <a:gd name="connsiteY18" fmla="*/ 4943074 h 6439275"/>
              <a:gd name="connsiteX19" fmla="*/ 241649 w 4108032"/>
              <a:gd name="connsiteY19" fmla="*/ 4864327 h 6439275"/>
              <a:gd name="connsiteX20" fmla="*/ 483298 w 4108032"/>
              <a:gd name="connsiteY20" fmla="*/ 4864327 h 6439275"/>
              <a:gd name="connsiteX21" fmla="*/ 886046 w 4108032"/>
              <a:gd name="connsiteY21" fmla="*/ 4785579 h 6439275"/>
              <a:gd name="connsiteX22" fmla="*/ 1288794 w 4108032"/>
              <a:gd name="connsiteY22" fmla="*/ 4706832 h 6439275"/>
              <a:gd name="connsiteX23" fmla="*/ 1556218 w 4108032"/>
              <a:gd name="connsiteY23" fmla="*/ 4666627 h 6439275"/>
              <a:gd name="connsiteX24" fmla="*/ 1577483 w 4108032"/>
              <a:gd name="connsiteY24" fmla="*/ 4592199 h 6439275"/>
              <a:gd name="connsiteX25" fmla="*/ 1566851 w 4108032"/>
              <a:gd name="connsiteY25" fmla="*/ 4390181 h 6439275"/>
              <a:gd name="connsiteX26" fmla="*/ 1556218 w 4108032"/>
              <a:gd name="connsiteY26" fmla="*/ 4241325 h 6439275"/>
              <a:gd name="connsiteX27" fmla="*/ 1556218 w 4108032"/>
              <a:gd name="connsiteY27" fmla="*/ 4113734 h 6439275"/>
              <a:gd name="connsiteX28" fmla="*/ 1588116 w 4108032"/>
              <a:gd name="connsiteY28" fmla="*/ 3922348 h 6439275"/>
              <a:gd name="connsiteX29" fmla="*/ 1790134 w 4108032"/>
              <a:gd name="connsiteY29" fmla="*/ 3709697 h 6439275"/>
              <a:gd name="connsiteX30" fmla="*/ 1864562 w 4108032"/>
              <a:gd name="connsiteY30" fmla="*/ 3603372 h 6439275"/>
              <a:gd name="connsiteX31" fmla="*/ 1981521 w 4108032"/>
              <a:gd name="connsiteY31" fmla="*/ 3497046 h 6439275"/>
              <a:gd name="connsiteX32" fmla="*/ 2098479 w 4108032"/>
              <a:gd name="connsiteY32" fmla="*/ 3475781 h 6439275"/>
              <a:gd name="connsiteX33" fmla="*/ 2247334 w 4108032"/>
              <a:gd name="connsiteY33" fmla="*/ 3443883 h 6439275"/>
              <a:gd name="connsiteX34" fmla="*/ 2353146 w 4108032"/>
              <a:gd name="connsiteY34" fmla="*/ 3384376 h 6439275"/>
              <a:gd name="connsiteX35" fmla="*/ 2569170 w 4108032"/>
              <a:gd name="connsiteY35" fmla="*/ 3312368 h 6439275"/>
              <a:gd name="connsiteX36" fmla="*/ 2713186 w 4108032"/>
              <a:gd name="connsiteY36" fmla="*/ 3168352 h 6439275"/>
              <a:gd name="connsiteX37" fmla="*/ 2821493 w 4108032"/>
              <a:gd name="connsiteY37" fmla="*/ 3050479 h 6439275"/>
              <a:gd name="connsiteX38" fmla="*/ 2874655 w 4108032"/>
              <a:gd name="connsiteY38" fmla="*/ 2986683 h 6439275"/>
              <a:gd name="connsiteX39" fmla="*/ 2991614 w 4108032"/>
              <a:gd name="connsiteY39" fmla="*/ 2944153 h 6439275"/>
              <a:gd name="connsiteX40" fmla="*/ 3066041 w 4108032"/>
              <a:gd name="connsiteY40" fmla="*/ 2954785 h 6439275"/>
              <a:gd name="connsiteX41" fmla="*/ 3225530 w 4108032"/>
              <a:gd name="connsiteY41" fmla="*/ 2986683 h 6439275"/>
              <a:gd name="connsiteX42" fmla="*/ 3353121 w 4108032"/>
              <a:gd name="connsiteY42" fmla="*/ 2986683 h 6439275"/>
              <a:gd name="connsiteX43" fmla="*/ 3448814 w 4108032"/>
              <a:gd name="connsiteY43" fmla="*/ 2954785 h 6439275"/>
              <a:gd name="connsiteX44" fmla="*/ 3491344 w 4108032"/>
              <a:gd name="connsiteY44" fmla="*/ 2901623 h 6439275"/>
              <a:gd name="connsiteX45" fmla="*/ 3491344 w 4108032"/>
              <a:gd name="connsiteY45" fmla="*/ 2901623 h 6439275"/>
              <a:gd name="connsiteX46" fmla="*/ 3505274 w 4108032"/>
              <a:gd name="connsiteY46" fmla="*/ 2808312 h 6439275"/>
              <a:gd name="connsiteX47" fmla="*/ 3427548 w 4108032"/>
              <a:gd name="connsiteY47" fmla="*/ 2699604 h 6439275"/>
              <a:gd name="connsiteX48" fmla="*/ 3353121 w 4108032"/>
              <a:gd name="connsiteY48" fmla="*/ 2550748 h 6439275"/>
              <a:gd name="connsiteX49" fmla="*/ 3289250 w 4108032"/>
              <a:gd name="connsiteY49" fmla="*/ 2520280 h 6439275"/>
              <a:gd name="connsiteX50" fmla="*/ 3204265 w 4108032"/>
              <a:gd name="connsiteY50" fmla="*/ 2582646 h 6439275"/>
              <a:gd name="connsiteX51" fmla="*/ 3129837 w 4108032"/>
              <a:gd name="connsiteY51" fmla="*/ 2593279 h 6439275"/>
              <a:gd name="connsiteX52" fmla="*/ 3023511 w 4108032"/>
              <a:gd name="connsiteY52" fmla="*/ 2572013 h 6439275"/>
              <a:gd name="connsiteX53" fmla="*/ 2938451 w 4108032"/>
              <a:gd name="connsiteY53" fmla="*/ 2550748 h 6439275"/>
              <a:gd name="connsiteX54" fmla="*/ 2938451 w 4108032"/>
              <a:gd name="connsiteY54" fmla="*/ 2550748 h 6439275"/>
              <a:gd name="connsiteX55" fmla="*/ 2927818 w 4108032"/>
              <a:gd name="connsiteY55" fmla="*/ 2401892 h 6439275"/>
              <a:gd name="connsiteX56" fmla="*/ 3012879 w 4108032"/>
              <a:gd name="connsiteY56" fmla="*/ 2348730 h 6439275"/>
              <a:gd name="connsiteX57" fmla="*/ 3087307 w 4108032"/>
              <a:gd name="connsiteY57" fmla="*/ 2306199 h 6439275"/>
              <a:gd name="connsiteX58" fmla="*/ 3361258 w 4108032"/>
              <a:gd name="connsiteY58" fmla="*/ 2160240 h 6439275"/>
              <a:gd name="connsiteX59" fmla="*/ 3433266 w 4108032"/>
              <a:gd name="connsiteY59" fmla="*/ 2088232 h 6439275"/>
              <a:gd name="connsiteX60" fmla="*/ 3361258 w 4108032"/>
              <a:gd name="connsiteY60" fmla="*/ 2016224 h 6439275"/>
              <a:gd name="connsiteX61" fmla="*/ 3289250 w 4108032"/>
              <a:gd name="connsiteY61" fmla="*/ 2016224 h 6439275"/>
              <a:gd name="connsiteX62" fmla="*/ 3289250 w 4108032"/>
              <a:gd name="connsiteY62" fmla="*/ 1944216 h 6439275"/>
              <a:gd name="connsiteX63" fmla="*/ 3512609 w 4108032"/>
              <a:gd name="connsiteY63" fmla="*/ 1870265 h 6439275"/>
              <a:gd name="connsiteX64" fmla="*/ 3757158 w 4108032"/>
              <a:gd name="connsiteY64" fmla="*/ 1742674 h 6439275"/>
              <a:gd name="connsiteX65" fmla="*/ 3895381 w 4108032"/>
              <a:gd name="connsiteY65" fmla="*/ 1604451 h 6439275"/>
              <a:gd name="connsiteX66" fmla="*/ 4012339 w 4108032"/>
              <a:gd name="connsiteY66" fmla="*/ 1423697 h 6439275"/>
              <a:gd name="connsiteX67" fmla="*/ 4086767 w 4108032"/>
              <a:gd name="connsiteY67" fmla="*/ 1285474 h 6439275"/>
              <a:gd name="connsiteX68" fmla="*/ 4108032 w 4108032"/>
              <a:gd name="connsiteY68" fmla="*/ 1125985 h 6439275"/>
              <a:gd name="connsiteX69" fmla="*/ 4022972 w 4108032"/>
              <a:gd name="connsiteY69" fmla="*/ 934599 h 6439275"/>
              <a:gd name="connsiteX70" fmla="*/ 3852851 w 4108032"/>
              <a:gd name="connsiteY70" fmla="*/ 679418 h 6439275"/>
              <a:gd name="connsiteX71" fmla="*/ 3705284 w 4108032"/>
              <a:gd name="connsiteY71" fmla="*/ 533221 h 6439275"/>
              <a:gd name="connsiteX72" fmla="*/ 3463635 w 4108032"/>
              <a:gd name="connsiteY72" fmla="*/ 454474 h 6439275"/>
              <a:gd name="connsiteX73" fmla="*/ 3383085 w 4108032"/>
              <a:gd name="connsiteY73" fmla="*/ 375727 h 6439275"/>
              <a:gd name="connsiteX74" fmla="*/ 3302536 w 4108032"/>
              <a:gd name="connsiteY74" fmla="*/ 218232 h 6439275"/>
              <a:gd name="connsiteX75" fmla="*/ 3302536 w 4108032"/>
              <a:gd name="connsiteY75" fmla="*/ 60737 h 6439275"/>
              <a:gd name="connsiteX76" fmla="*/ 3361258 w 4108032"/>
              <a:gd name="connsiteY76" fmla="*/ 0 h 6439275"/>
              <a:gd name="connsiteX77" fmla="*/ 3419651 w 4108032"/>
              <a:gd name="connsiteY77" fmla="*/ 105877 h 6439275"/>
              <a:gd name="connsiteX78" fmla="*/ 3512609 w 4108032"/>
              <a:gd name="connsiteY78" fmla="*/ 307279 h 6439275"/>
              <a:gd name="connsiteX0" fmla="*/ 1691543 w 4108032"/>
              <a:gd name="connsiteY0" fmla="*/ 4724842 h 6457285"/>
              <a:gd name="connsiteX1" fmla="*/ 1369344 w 4108032"/>
              <a:gd name="connsiteY1" fmla="*/ 4961086 h 6457285"/>
              <a:gd name="connsiteX2" fmla="*/ 1208245 w 4108032"/>
              <a:gd name="connsiteY2" fmla="*/ 5197328 h 6457285"/>
              <a:gd name="connsiteX3" fmla="*/ 1208245 w 4108032"/>
              <a:gd name="connsiteY3" fmla="*/ 5433570 h 6457285"/>
              <a:gd name="connsiteX4" fmla="*/ 1127695 w 4108032"/>
              <a:gd name="connsiteY4" fmla="*/ 5669812 h 6457285"/>
              <a:gd name="connsiteX5" fmla="*/ 1127695 w 4108032"/>
              <a:gd name="connsiteY5" fmla="*/ 5906054 h 6457285"/>
              <a:gd name="connsiteX6" fmla="*/ 1127695 w 4108032"/>
              <a:gd name="connsiteY6" fmla="*/ 6063549 h 6457285"/>
              <a:gd name="connsiteX7" fmla="*/ 1047145 w 4108032"/>
              <a:gd name="connsiteY7" fmla="*/ 6142297 h 6457285"/>
              <a:gd name="connsiteX8" fmla="*/ 1047145 w 4108032"/>
              <a:gd name="connsiteY8" fmla="*/ 6299791 h 6457285"/>
              <a:gd name="connsiteX9" fmla="*/ 966596 w 4108032"/>
              <a:gd name="connsiteY9" fmla="*/ 6378538 h 6457285"/>
              <a:gd name="connsiteX10" fmla="*/ 805496 w 4108032"/>
              <a:gd name="connsiteY10" fmla="*/ 6457285 h 6457285"/>
              <a:gd name="connsiteX11" fmla="*/ 644397 w 4108032"/>
              <a:gd name="connsiteY11" fmla="*/ 6457285 h 6457285"/>
              <a:gd name="connsiteX12" fmla="*/ 483298 w 4108032"/>
              <a:gd name="connsiteY12" fmla="*/ 6299790 h 6457285"/>
              <a:gd name="connsiteX13" fmla="*/ 553693 w 4108032"/>
              <a:gd name="connsiteY13" fmla="*/ 6170940 h 6457285"/>
              <a:gd name="connsiteX14" fmla="*/ 483298 w 4108032"/>
              <a:gd name="connsiteY14" fmla="*/ 5827306 h 6457285"/>
              <a:gd name="connsiteX15" fmla="*/ 322199 w 4108032"/>
              <a:gd name="connsiteY15" fmla="*/ 5669811 h 6457285"/>
              <a:gd name="connsiteX16" fmla="*/ 80550 w 4108032"/>
              <a:gd name="connsiteY16" fmla="*/ 5354821 h 6457285"/>
              <a:gd name="connsiteX17" fmla="*/ 0 w 4108032"/>
              <a:gd name="connsiteY17" fmla="*/ 5118579 h 6457285"/>
              <a:gd name="connsiteX18" fmla="*/ 0 w 4108032"/>
              <a:gd name="connsiteY18" fmla="*/ 4961084 h 6457285"/>
              <a:gd name="connsiteX19" fmla="*/ 241649 w 4108032"/>
              <a:gd name="connsiteY19" fmla="*/ 4882337 h 6457285"/>
              <a:gd name="connsiteX20" fmla="*/ 483298 w 4108032"/>
              <a:gd name="connsiteY20" fmla="*/ 4882337 h 6457285"/>
              <a:gd name="connsiteX21" fmla="*/ 886046 w 4108032"/>
              <a:gd name="connsiteY21" fmla="*/ 4803589 h 6457285"/>
              <a:gd name="connsiteX22" fmla="*/ 1288794 w 4108032"/>
              <a:gd name="connsiteY22" fmla="*/ 4724842 h 6457285"/>
              <a:gd name="connsiteX23" fmla="*/ 1556218 w 4108032"/>
              <a:gd name="connsiteY23" fmla="*/ 4684637 h 6457285"/>
              <a:gd name="connsiteX24" fmla="*/ 1577483 w 4108032"/>
              <a:gd name="connsiteY24" fmla="*/ 4610209 h 6457285"/>
              <a:gd name="connsiteX25" fmla="*/ 1566851 w 4108032"/>
              <a:gd name="connsiteY25" fmla="*/ 4408191 h 6457285"/>
              <a:gd name="connsiteX26" fmla="*/ 1556218 w 4108032"/>
              <a:gd name="connsiteY26" fmla="*/ 4259335 h 6457285"/>
              <a:gd name="connsiteX27" fmla="*/ 1556218 w 4108032"/>
              <a:gd name="connsiteY27" fmla="*/ 4131744 h 6457285"/>
              <a:gd name="connsiteX28" fmla="*/ 1588116 w 4108032"/>
              <a:gd name="connsiteY28" fmla="*/ 3940358 h 6457285"/>
              <a:gd name="connsiteX29" fmla="*/ 1790134 w 4108032"/>
              <a:gd name="connsiteY29" fmla="*/ 3727707 h 6457285"/>
              <a:gd name="connsiteX30" fmla="*/ 1864562 w 4108032"/>
              <a:gd name="connsiteY30" fmla="*/ 3621382 h 6457285"/>
              <a:gd name="connsiteX31" fmla="*/ 1981521 w 4108032"/>
              <a:gd name="connsiteY31" fmla="*/ 3515056 h 6457285"/>
              <a:gd name="connsiteX32" fmla="*/ 2098479 w 4108032"/>
              <a:gd name="connsiteY32" fmla="*/ 3493791 h 6457285"/>
              <a:gd name="connsiteX33" fmla="*/ 2247334 w 4108032"/>
              <a:gd name="connsiteY33" fmla="*/ 3461893 h 6457285"/>
              <a:gd name="connsiteX34" fmla="*/ 2353146 w 4108032"/>
              <a:gd name="connsiteY34" fmla="*/ 3402386 h 6457285"/>
              <a:gd name="connsiteX35" fmla="*/ 2569170 w 4108032"/>
              <a:gd name="connsiteY35" fmla="*/ 3330378 h 6457285"/>
              <a:gd name="connsiteX36" fmla="*/ 2713186 w 4108032"/>
              <a:gd name="connsiteY36" fmla="*/ 3186362 h 6457285"/>
              <a:gd name="connsiteX37" fmla="*/ 2821493 w 4108032"/>
              <a:gd name="connsiteY37" fmla="*/ 3068489 h 6457285"/>
              <a:gd name="connsiteX38" fmla="*/ 2874655 w 4108032"/>
              <a:gd name="connsiteY38" fmla="*/ 3004693 h 6457285"/>
              <a:gd name="connsiteX39" fmla="*/ 2991614 w 4108032"/>
              <a:gd name="connsiteY39" fmla="*/ 2962163 h 6457285"/>
              <a:gd name="connsiteX40" fmla="*/ 3066041 w 4108032"/>
              <a:gd name="connsiteY40" fmla="*/ 2972795 h 6457285"/>
              <a:gd name="connsiteX41" fmla="*/ 3225530 w 4108032"/>
              <a:gd name="connsiteY41" fmla="*/ 3004693 h 6457285"/>
              <a:gd name="connsiteX42" fmla="*/ 3353121 w 4108032"/>
              <a:gd name="connsiteY42" fmla="*/ 3004693 h 6457285"/>
              <a:gd name="connsiteX43" fmla="*/ 3448814 w 4108032"/>
              <a:gd name="connsiteY43" fmla="*/ 2972795 h 6457285"/>
              <a:gd name="connsiteX44" fmla="*/ 3491344 w 4108032"/>
              <a:gd name="connsiteY44" fmla="*/ 2919633 h 6457285"/>
              <a:gd name="connsiteX45" fmla="*/ 3491344 w 4108032"/>
              <a:gd name="connsiteY45" fmla="*/ 2919633 h 6457285"/>
              <a:gd name="connsiteX46" fmla="*/ 3505274 w 4108032"/>
              <a:gd name="connsiteY46" fmla="*/ 2826322 h 6457285"/>
              <a:gd name="connsiteX47" fmla="*/ 3427548 w 4108032"/>
              <a:gd name="connsiteY47" fmla="*/ 2717614 h 6457285"/>
              <a:gd name="connsiteX48" fmla="*/ 3353121 w 4108032"/>
              <a:gd name="connsiteY48" fmla="*/ 2568758 h 6457285"/>
              <a:gd name="connsiteX49" fmla="*/ 3289250 w 4108032"/>
              <a:gd name="connsiteY49" fmla="*/ 2538290 h 6457285"/>
              <a:gd name="connsiteX50" fmla="*/ 3204265 w 4108032"/>
              <a:gd name="connsiteY50" fmla="*/ 2600656 h 6457285"/>
              <a:gd name="connsiteX51" fmla="*/ 3129837 w 4108032"/>
              <a:gd name="connsiteY51" fmla="*/ 2611289 h 6457285"/>
              <a:gd name="connsiteX52" fmla="*/ 3023511 w 4108032"/>
              <a:gd name="connsiteY52" fmla="*/ 2590023 h 6457285"/>
              <a:gd name="connsiteX53" fmla="*/ 2938451 w 4108032"/>
              <a:gd name="connsiteY53" fmla="*/ 2568758 h 6457285"/>
              <a:gd name="connsiteX54" fmla="*/ 2938451 w 4108032"/>
              <a:gd name="connsiteY54" fmla="*/ 2568758 h 6457285"/>
              <a:gd name="connsiteX55" fmla="*/ 2927818 w 4108032"/>
              <a:gd name="connsiteY55" fmla="*/ 2419902 h 6457285"/>
              <a:gd name="connsiteX56" fmla="*/ 3012879 w 4108032"/>
              <a:gd name="connsiteY56" fmla="*/ 2366740 h 6457285"/>
              <a:gd name="connsiteX57" fmla="*/ 3087307 w 4108032"/>
              <a:gd name="connsiteY57" fmla="*/ 2324209 h 6457285"/>
              <a:gd name="connsiteX58" fmla="*/ 3361258 w 4108032"/>
              <a:gd name="connsiteY58" fmla="*/ 2178250 h 6457285"/>
              <a:gd name="connsiteX59" fmla="*/ 3433266 w 4108032"/>
              <a:gd name="connsiteY59" fmla="*/ 2106242 h 6457285"/>
              <a:gd name="connsiteX60" fmla="*/ 3361258 w 4108032"/>
              <a:gd name="connsiteY60" fmla="*/ 2034234 h 6457285"/>
              <a:gd name="connsiteX61" fmla="*/ 3289250 w 4108032"/>
              <a:gd name="connsiteY61" fmla="*/ 2034234 h 6457285"/>
              <a:gd name="connsiteX62" fmla="*/ 3289250 w 4108032"/>
              <a:gd name="connsiteY62" fmla="*/ 1962226 h 6457285"/>
              <a:gd name="connsiteX63" fmla="*/ 3512609 w 4108032"/>
              <a:gd name="connsiteY63" fmla="*/ 1888275 h 6457285"/>
              <a:gd name="connsiteX64" fmla="*/ 3757158 w 4108032"/>
              <a:gd name="connsiteY64" fmla="*/ 1760684 h 6457285"/>
              <a:gd name="connsiteX65" fmla="*/ 3895381 w 4108032"/>
              <a:gd name="connsiteY65" fmla="*/ 1622461 h 6457285"/>
              <a:gd name="connsiteX66" fmla="*/ 4012339 w 4108032"/>
              <a:gd name="connsiteY66" fmla="*/ 1441707 h 6457285"/>
              <a:gd name="connsiteX67" fmla="*/ 4086767 w 4108032"/>
              <a:gd name="connsiteY67" fmla="*/ 1303484 h 6457285"/>
              <a:gd name="connsiteX68" fmla="*/ 4108032 w 4108032"/>
              <a:gd name="connsiteY68" fmla="*/ 1143995 h 6457285"/>
              <a:gd name="connsiteX69" fmla="*/ 4022972 w 4108032"/>
              <a:gd name="connsiteY69" fmla="*/ 952609 h 6457285"/>
              <a:gd name="connsiteX70" fmla="*/ 3852851 w 4108032"/>
              <a:gd name="connsiteY70" fmla="*/ 697428 h 6457285"/>
              <a:gd name="connsiteX71" fmla="*/ 3705284 w 4108032"/>
              <a:gd name="connsiteY71" fmla="*/ 551231 h 6457285"/>
              <a:gd name="connsiteX72" fmla="*/ 3463635 w 4108032"/>
              <a:gd name="connsiteY72" fmla="*/ 472484 h 6457285"/>
              <a:gd name="connsiteX73" fmla="*/ 3383085 w 4108032"/>
              <a:gd name="connsiteY73" fmla="*/ 393737 h 6457285"/>
              <a:gd name="connsiteX74" fmla="*/ 3302536 w 4108032"/>
              <a:gd name="connsiteY74" fmla="*/ 236242 h 6457285"/>
              <a:gd name="connsiteX75" fmla="*/ 3221986 w 4108032"/>
              <a:gd name="connsiteY75" fmla="*/ 0 h 6457285"/>
              <a:gd name="connsiteX76" fmla="*/ 3361258 w 4108032"/>
              <a:gd name="connsiteY76" fmla="*/ 18010 h 6457285"/>
              <a:gd name="connsiteX77" fmla="*/ 3419651 w 4108032"/>
              <a:gd name="connsiteY77" fmla="*/ 123887 h 6457285"/>
              <a:gd name="connsiteX78" fmla="*/ 3512609 w 4108032"/>
              <a:gd name="connsiteY78" fmla="*/ 325289 h 6457285"/>
              <a:gd name="connsiteX0" fmla="*/ 1691543 w 4108032"/>
              <a:gd name="connsiteY0" fmla="*/ 4706832 h 6439275"/>
              <a:gd name="connsiteX1" fmla="*/ 1369344 w 4108032"/>
              <a:gd name="connsiteY1" fmla="*/ 4943076 h 6439275"/>
              <a:gd name="connsiteX2" fmla="*/ 1208245 w 4108032"/>
              <a:gd name="connsiteY2" fmla="*/ 5179318 h 6439275"/>
              <a:gd name="connsiteX3" fmla="*/ 1208245 w 4108032"/>
              <a:gd name="connsiteY3" fmla="*/ 5415560 h 6439275"/>
              <a:gd name="connsiteX4" fmla="*/ 1127695 w 4108032"/>
              <a:gd name="connsiteY4" fmla="*/ 5651802 h 6439275"/>
              <a:gd name="connsiteX5" fmla="*/ 1127695 w 4108032"/>
              <a:gd name="connsiteY5" fmla="*/ 5888044 h 6439275"/>
              <a:gd name="connsiteX6" fmla="*/ 1127695 w 4108032"/>
              <a:gd name="connsiteY6" fmla="*/ 6045539 h 6439275"/>
              <a:gd name="connsiteX7" fmla="*/ 1047145 w 4108032"/>
              <a:gd name="connsiteY7" fmla="*/ 6124287 h 6439275"/>
              <a:gd name="connsiteX8" fmla="*/ 1047145 w 4108032"/>
              <a:gd name="connsiteY8" fmla="*/ 6281781 h 6439275"/>
              <a:gd name="connsiteX9" fmla="*/ 966596 w 4108032"/>
              <a:gd name="connsiteY9" fmla="*/ 6360528 h 6439275"/>
              <a:gd name="connsiteX10" fmla="*/ 805496 w 4108032"/>
              <a:gd name="connsiteY10" fmla="*/ 6439275 h 6439275"/>
              <a:gd name="connsiteX11" fmla="*/ 644397 w 4108032"/>
              <a:gd name="connsiteY11" fmla="*/ 6439275 h 6439275"/>
              <a:gd name="connsiteX12" fmla="*/ 483298 w 4108032"/>
              <a:gd name="connsiteY12" fmla="*/ 6281780 h 6439275"/>
              <a:gd name="connsiteX13" fmla="*/ 553693 w 4108032"/>
              <a:gd name="connsiteY13" fmla="*/ 6152930 h 6439275"/>
              <a:gd name="connsiteX14" fmla="*/ 483298 w 4108032"/>
              <a:gd name="connsiteY14" fmla="*/ 5809296 h 6439275"/>
              <a:gd name="connsiteX15" fmla="*/ 322199 w 4108032"/>
              <a:gd name="connsiteY15" fmla="*/ 5651801 h 6439275"/>
              <a:gd name="connsiteX16" fmla="*/ 80550 w 4108032"/>
              <a:gd name="connsiteY16" fmla="*/ 5336811 h 6439275"/>
              <a:gd name="connsiteX17" fmla="*/ 0 w 4108032"/>
              <a:gd name="connsiteY17" fmla="*/ 5100569 h 6439275"/>
              <a:gd name="connsiteX18" fmla="*/ 0 w 4108032"/>
              <a:gd name="connsiteY18" fmla="*/ 4943074 h 6439275"/>
              <a:gd name="connsiteX19" fmla="*/ 241649 w 4108032"/>
              <a:gd name="connsiteY19" fmla="*/ 4864327 h 6439275"/>
              <a:gd name="connsiteX20" fmla="*/ 483298 w 4108032"/>
              <a:gd name="connsiteY20" fmla="*/ 4864327 h 6439275"/>
              <a:gd name="connsiteX21" fmla="*/ 886046 w 4108032"/>
              <a:gd name="connsiteY21" fmla="*/ 4785579 h 6439275"/>
              <a:gd name="connsiteX22" fmla="*/ 1288794 w 4108032"/>
              <a:gd name="connsiteY22" fmla="*/ 4706832 h 6439275"/>
              <a:gd name="connsiteX23" fmla="*/ 1556218 w 4108032"/>
              <a:gd name="connsiteY23" fmla="*/ 4666627 h 6439275"/>
              <a:gd name="connsiteX24" fmla="*/ 1577483 w 4108032"/>
              <a:gd name="connsiteY24" fmla="*/ 4592199 h 6439275"/>
              <a:gd name="connsiteX25" fmla="*/ 1566851 w 4108032"/>
              <a:gd name="connsiteY25" fmla="*/ 4390181 h 6439275"/>
              <a:gd name="connsiteX26" fmla="*/ 1556218 w 4108032"/>
              <a:gd name="connsiteY26" fmla="*/ 4241325 h 6439275"/>
              <a:gd name="connsiteX27" fmla="*/ 1556218 w 4108032"/>
              <a:gd name="connsiteY27" fmla="*/ 4113734 h 6439275"/>
              <a:gd name="connsiteX28" fmla="*/ 1588116 w 4108032"/>
              <a:gd name="connsiteY28" fmla="*/ 3922348 h 6439275"/>
              <a:gd name="connsiteX29" fmla="*/ 1790134 w 4108032"/>
              <a:gd name="connsiteY29" fmla="*/ 3709697 h 6439275"/>
              <a:gd name="connsiteX30" fmla="*/ 1864562 w 4108032"/>
              <a:gd name="connsiteY30" fmla="*/ 3603372 h 6439275"/>
              <a:gd name="connsiteX31" fmla="*/ 1981521 w 4108032"/>
              <a:gd name="connsiteY31" fmla="*/ 3497046 h 6439275"/>
              <a:gd name="connsiteX32" fmla="*/ 2098479 w 4108032"/>
              <a:gd name="connsiteY32" fmla="*/ 3475781 h 6439275"/>
              <a:gd name="connsiteX33" fmla="*/ 2247334 w 4108032"/>
              <a:gd name="connsiteY33" fmla="*/ 3443883 h 6439275"/>
              <a:gd name="connsiteX34" fmla="*/ 2353146 w 4108032"/>
              <a:gd name="connsiteY34" fmla="*/ 3384376 h 6439275"/>
              <a:gd name="connsiteX35" fmla="*/ 2569170 w 4108032"/>
              <a:gd name="connsiteY35" fmla="*/ 3312368 h 6439275"/>
              <a:gd name="connsiteX36" fmla="*/ 2713186 w 4108032"/>
              <a:gd name="connsiteY36" fmla="*/ 3168352 h 6439275"/>
              <a:gd name="connsiteX37" fmla="*/ 2821493 w 4108032"/>
              <a:gd name="connsiteY37" fmla="*/ 3050479 h 6439275"/>
              <a:gd name="connsiteX38" fmla="*/ 2874655 w 4108032"/>
              <a:gd name="connsiteY38" fmla="*/ 2986683 h 6439275"/>
              <a:gd name="connsiteX39" fmla="*/ 2991614 w 4108032"/>
              <a:gd name="connsiteY39" fmla="*/ 2944153 h 6439275"/>
              <a:gd name="connsiteX40" fmla="*/ 3066041 w 4108032"/>
              <a:gd name="connsiteY40" fmla="*/ 2954785 h 6439275"/>
              <a:gd name="connsiteX41" fmla="*/ 3225530 w 4108032"/>
              <a:gd name="connsiteY41" fmla="*/ 2986683 h 6439275"/>
              <a:gd name="connsiteX42" fmla="*/ 3353121 w 4108032"/>
              <a:gd name="connsiteY42" fmla="*/ 2986683 h 6439275"/>
              <a:gd name="connsiteX43" fmla="*/ 3448814 w 4108032"/>
              <a:gd name="connsiteY43" fmla="*/ 2954785 h 6439275"/>
              <a:gd name="connsiteX44" fmla="*/ 3491344 w 4108032"/>
              <a:gd name="connsiteY44" fmla="*/ 2901623 h 6439275"/>
              <a:gd name="connsiteX45" fmla="*/ 3491344 w 4108032"/>
              <a:gd name="connsiteY45" fmla="*/ 2901623 h 6439275"/>
              <a:gd name="connsiteX46" fmla="*/ 3505274 w 4108032"/>
              <a:gd name="connsiteY46" fmla="*/ 2808312 h 6439275"/>
              <a:gd name="connsiteX47" fmla="*/ 3427548 w 4108032"/>
              <a:gd name="connsiteY47" fmla="*/ 2699604 h 6439275"/>
              <a:gd name="connsiteX48" fmla="*/ 3353121 w 4108032"/>
              <a:gd name="connsiteY48" fmla="*/ 2550748 h 6439275"/>
              <a:gd name="connsiteX49" fmla="*/ 3289250 w 4108032"/>
              <a:gd name="connsiteY49" fmla="*/ 2520280 h 6439275"/>
              <a:gd name="connsiteX50" fmla="*/ 3204265 w 4108032"/>
              <a:gd name="connsiteY50" fmla="*/ 2582646 h 6439275"/>
              <a:gd name="connsiteX51" fmla="*/ 3129837 w 4108032"/>
              <a:gd name="connsiteY51" fmla="*/ 2593279 h 6439275"/>
              <a:gd name="connsiteX52" fmla="*/ 3023511 w 4108032"/>
              <a:gd name="connsiteY52" fmla="*/ 2572013 h 6439275"/>
              <a:gd name="connsiteX53" fmla="*/ 2938451 w 4108032"/>
              <a:gd name="connsiteY53" fmla="*/ 2550748 h 6439275"/>
              <a:gd name="connsiteX54" fmla="*/ 2938451 w 4108032"/>
              <a:gd name="connsiteY54" fmla="*/ 2550748 h 6439275"/>
              <a:gd name="connsiteX55" fmla="*/ 2927818 w 4108032"/>
              <a:gd name="connsiteY55" fmla="*/ 2401892 h 6439275"/>
              <a:gd name="connsiteX56" fmla="*/ 3012879 w 4108032"/>
              <a:gd name="connsiteY56" fmla="*/ 2348730 h 6439275"/>
              <a:gd name="connsiteX57" fmla="*/ 3087307 w 4108032"/>
              <a:gd name="connsiteY57" fmla="*/ 2306199 h 6439275"/>
              <a:gd name="connsiteX58" fmla="*/ 3361258 w 4108032"/>
              <a:gd name="connsiteY58" fmla="*/ 2160240 h 6439275"/>
              <a:gd name="connsiteX59" fmla="*/ 3433266 w 4108032"/>
              <a:gd name="connsiteY59" fmla="*/ 2088232 h 6439275"/>
              <a:gd name="connsiteX60" fmla="*/ 3361258 w 4108032"/>
              <a:gd name="connsiteY60" fmla="*/ 2016224 h 6439275"/>
              <a:gd name="connsiteX61" fmla="*/ 3289250 w 4108032"/>
              <a:gd name="connsiteY61" fmla="*/ 2016224 h 6439275"/>
              <a:gd name="connsiteX62" fmla="*/ 3289250 w 4108032"/>
              <a:gd name="connsiteY62" fmla="*/ 1944216 h 6439275"/>
              <a:gd name="connsiteX63" fmla="*/ 3512609 w 4108032"/>
              <a:gd name="connsiteY63" fmla="*/ 1870265 h 6439275"/>
              <a:gd name="connsiteX64" fmla="*/ 3757158 w 4108032"/>
              <a:gd name="connsiteY64" fmla="*/ 1742674 h 6439275"/>
              <a:gd name="connsiteX65" fmla="*/ 3895381 w 4108032"/>
              <a:gd name="connsiteY65" fmla="*/ 1604451 h 6439275"/>
              <a:gd name="connsiteX66" fmla="*/ 4012339 w 4108032"/>
              <a:gd name="connsiteY66" fmla="*/ 1423697 h 6439275"/>
              <a:gd name="connsiteX67" fmla="*/ 4086767 w 4108032"/>
              <a:gd name="connsiteY67" fmla="*/ 1285474 h 6439275"/>
              <a:gd name="connsiteX68" fmla="*/ 4108032 w 4108032"/>
              <a:gd name="connsiteY68" fmla="*/ 1125985 h 6439275"/>
              <a:gd name="connsiteX69" fmla="*/ 4022972 w 4108032"/>
              <a:gd name="connsiteY69" fmla="*/ 934599 h 6439275"/>
              <a:gd name="connsiteX70" fmla="*/ 3852851 w 4108032"/>
              <a:gd name="connsiteY70" fmla="*/ 679418 h 6439275"/>
              <a:gd name="connsiteX71" fmla="*/ 3705284 w 4108032"/>
              <a:gd name="connsiteY71" fmla="*/ 533221 h 6439275"/>
              <a:gd name="connsiteX72" fmla="*/ 3463635 w 4108032"/>
              <a:gd name="connsiteY72" fmla="*/ 454474 h 6439275"/>
              <a:gd name="connsiteX73" fmla="*/ 3383085 w 4108032"/>
              <a:gd name="connsiteY73" fmla="*/ 375727 h 6439275"/>
              <a:gd name="connsiteX74" fmla="*/ 3302536 w 4108032"/>
              <a:gd name="connsiteY74" fmla="*/ 218232 h 6439275"/>
              <a:gd name="connsiteX75" fmla="*/ 3221986 w 4108032"/>
              <a:gd name="connsiteY75" fmla="*/ 60737 h 6439275"/>
              <a:gd name="connsiteX76" fmla="*/ 3361258 w 4108032"/>
              <a:gd name="connsiteY76" fmla="*/ 0 h 6439275"/>
              <a:gd name="connsiteX77" fmla="*/ 3419651 w 4108032"/>
              <a:gd name="connsiteY77" fmla="*/ 105877 h 6439275"/>
              <a:gd name="connsiteX78" fmla="*/ 3512609 w 4108032"/>
              <a:gd name="connsiteY78" fmla="*/ 307279 h 6439275"/>
              <a:gd name="connsiteX0" fmla="*/ 1691543 w 4108032"/>
              <a:gd name="connsiteY0" fmla="*/ 4706832 h 6439275"/>
              <a:gd name="connsiteX1" fmla="*/ 1369344 w 4108032"/>
              <a:gd name="connsiteY1" fmla="*/ 4943076 h 6439275"/>
              <a:gd name="connsiteX2" fmla="*/ 1208245 w 4108032"/>
              <a:gd name="connsiteY2" fmla="*/ 5179318 h 6439275"/>
              <a:gd name="connsiteX3" fmla="*/ 1208245 w 4108032"/>
              <a:gd name="connsiteY3" fmla="*/ 5415560 h 6439275"/>
              <a:gd name="connsiteX4" fmla="*/ 1127695 w 4108032"/>
              <a:gd name="connsiteY4" fmla="*/ 5651802 h 6439275"/>
              <a:gd name="connsiteX5" fmla="*/ 1127695 w 4108032"/>
              <a:gd name="connsiteY5" fmla="*/ 5888044 h 6439275"/>
              <a:gd name="connsiteX6" fmla="*/ 1127695 w 4108032"/>
              <a:gd name="connsiteY6" fmla="*/ 6045539 h 6439275"/>
              <a:gd name="connsiteX7" fmla="*/ 1047145 w 4108032"/>
              <a:gd name="connsiteY7" fmla="*/ 6124287 h 6439275"/>
              <a:gd name="connsiteX8" fmla="*/ 1047145 w 4108032"/>
              <a:gd name="connsiteY8" fmla="*/ 6281781 h 6439275"/>
              <a:gd name="connsiteX9" fmla="*/ 966596 w 4108032"/>
              <a:gd name="connsiteY9" fmla="*/ 6360528 h 6439275"/>
              <a:gd name="connsiteX10" fmla="*/ 805496 w 4108032"/>
              <a:gd name="connsiteY10" fmla="*/ 6439275 h 6439275"/>
              <a:gd name="connsiteX11" fmla="*/ 644397 w 4108032"/>
              <a:gd name="connsiteY11" fmla="*/ 6439275 h 6439275"/>
              <a:gd name="connsiteX12" fmla="*/ 483298 w 4108032"/>
              <a:gd name="connsiteY12" fmla="*/ 6281780 h 6439275"/>
              <a:gd name="connsiteX13" fmla="*/ 553693 w 4108032"/>
              <a:gd name="connsiteY13" fmla="*/ 6152930 h 6439275"/>
              <a:gd name="connsiteX14" fmla="*/ 483298 w 4108032"/>
              <a:gd name="connsiteY14" fmla="*/ 5809296 h 6439275"/>
              <a:gd name="connsiteX15" fmla="*/ 322199 w 4108032"/>
              <a:gd name="connsiteY15" fmla="*/ 5651801 h 6439275"/>
              <a:gd name="connsiteX16" fmla="*/ 80550 w 4108032"/>
              <a:gd name="connsiteY16" fmla="*/ 5336811 h 6439275"/>
              <a:gd name="connsiteX17" fmla="*/ 0 w 4108032"/>
              <a:gd name="connsiteY17" fmla="*/ 5100569 h 6439275"/>
              <a:gd name="connsiteX18" fmla="*/ 0 w 4108032"/>
              <a:gd name="connsiteY18" fmla="*/ 4943074 h 6439275"/>
              <a:gd name="connsiteX19" fmla="*/ 241649 w 4108032"/>
              <a:gd name="connsiteY19" fmla="*/ 4864327 h 6439275"/>
              <a:gd name="connsiteX20" fmla="*/ 483298 w 4108032"/>
              <a:gd name="connsiteY20" fmla="*/ 4864327 h 6439275"/>
              <a:gd name="connsiteX21" fmla="*/ 886046 w 4108032"/>
              <a:gd name="connsiteY21" fmla="*/ 4785579 h 6439275"/>
              <a:gd name="connsiteX22" fmla="*/ 1288794 w 4108032"/>
              <a:gd name="connsiteY22" fmla="*/ 4706832 h 6439275"/>
              <a:gd name="connsiteX23" fmla="*/ 1556218 w 4108032"/>
              <a:gd name="connsiteY23" fmla="*/ 4666627 h 6439275"/>
              <a:gd name="connsiteX24" fmla="*/ 1577483 w 4108032"/>
              <a:gd name="connsiteY24" fmla="*/ 4592199 h 6439275"/>
              <a:gd name="connsiteX25" fmla="*/ 1566851 w 4108032"/>
              <a:gd name="connsiteY25" fmla="*/ 4390181 h 6439275"/>
              <a:gd name="connsiteX26" fmla="*/ 1556218 w 4108032"/>
              <a:gd name="connsiteY26" fmla="*/ 4241325 h 6439275"/>
              <a:gd name="connsiteX27" fmla="*/ 1556218 w 4108032"/>
              <a:gd name="connsiteY27" fmla="*/ 4113734 h 6439275"/>
              <a:gd name="connsiteX28" fmla="*/ 1588116 w 4108032"/>
              <a:gd name="connsiteY28" fmla="*/ 3922348 h 6439275"/>
              <a:gd name="connsiteX29" fmla="*/ 1790134 w 4108032"/>
              <a:gd name="connsiteY29" fmla="*/ 3709697 h 6439275"/>
              <a:gd name="connsiteX30" fmla="*/ 1864562 w 4108032"/>
              <a:gd name="connsiteY30" fmla="*/ 3603372 h 6439275"/>
              <a:gd name="connsiteX31" fmla="*/ 1981521 w 4108032"/>
              <a:gd name="connsiteY31" fmla="*/ 3497046 h 6439275"/>
              <a:gd name="connsiteX32" fmla="*/ 2098479 w 4108032"/>
              <a:gd name="connsiteY32" fmla="*/ 3475781 h 6439275"/>
              <a:gd name="connsiteX33" fmla="*/ 2247334 w 4108032"/>
              <a:gd name="connsiteY33" fmla="*/ 3443883 h 6439275"/>
              <a:gd name="connsiteX34" fmla="*/ 2353146 w 4108032"/>
              <a:gd name="connsiteY34" fmla="*/ 3384376 h 6439275"/>
              <a:gd name="connsiteX35" fmla="*/ 2569170 w 4108032"/>
              <a:gd name="connsiteY35" fmla="*/ 3312368 h 6439275"/>
              <a:gd name="connsiteX36" fmla="*/ 2713186 w 4108032"/>
              <a:gd name="connsiteY36" fmla="*/ 3168352 h 6439275"/>
              <a:gd name="connsiteX37" fmla="*/ 2821493 w 4108032"/>
              <a:gd name="connsiteY37" fmla="*/ 3050479 h 6439275"/>
              <a:gd name="connsiteX38" fmla="*/ 2874655 w 4108032"/>
              <a:gd name="connsiteY38" fmla="*/ 2986683 h 6439275"/>
              <a:gd name="connsiteX39" fmla="*/ 2991614 w 4108032"/>
              <a:gd name="connsiteY39" fmla="*/ 2944153 h 6439275"/>
              <a:gd name="connsiteX40" fmla="*/ 3066041 w 4108032"/>
              <a:gd name="connsiteY40" fmla="*/ 2954785 h 6439275"/>
              <a:gd name="connsiteX41" fmla="*/ 3225530 w 4108032"/>
              <a:gd name="connsiteY41" fmla="*/ 2986683 h 6439275"/>
              <a:gd name="connsiteX42" fmla="*/ 3353121 w 4108032"/>
              <a:gd name="connsiteY42" fmla="*/ 2986683 h 6439275"/>
              <a:gd name="connsiteX43" fmla="*/ 3448814 w 4108032"/>
              <a:gd name="connsiteY43" fmla="*/ 2954785 h 6439275"/>
              <a:gd name="connsiteX44" fmla="*/ 3491344 w 4108032"/>
              <a:gd name="connsiteY44" fmla="*/ 2901623 h 6439275"/>
              <a:gd name="connsiteX45" fmla="*/ 3491344 w 4108032"/>
              <a:gd name="connsiteY45" fmla="*/ 2901623 h 6439275"/>
              <a:gd name="connsiteX46" fmla="*/ 3505274 w 4108032"/>
              <a:gd name="connsiteY46" fmla="*/ 2808312 h 6439275"/>
              <a:gd name="connsiteX47" fmla="*/ 3427548 w 4108032"/>
              <a:gd name="connsiteY47" fmla="*/ 2699604 h 6439275"/>
              <a:gd name="connsiteX48" fmla="*/ 3353121 w 4108032"/>
              <a:gd name="connsiteY48" fmla="*/ 2550748 h 6439275"/>
              <a:gd name="connsiteX49" fmla="*/ 3289250 w 4108032"/>
              <a:gd name="connsiteY49" fmla="*/ 2520280 h 6439275"/>
              <a:gd name="connsiteX50" fmla="*/ 3204265 w 4108032"/>
              <a:gd name="connsiteY50" fmla="*/ 2582646 h 6439275"/>
              <a:gd name="connsiteX51" fmla="*/ 3129837 w 4108032"/>
              <a:gd name="connsiteY51" fmla="*/ 2593279 h 6439275"/>
              <a:gd name="connsiteX52" fmla="*/ 3023511 w 4108032"/>
              <a:gd name="connsiteY52" fmla="*/ 2572013 h 6439275"/>
              <a:gd name="connsiteX53" fmla="*/ 2938451 w 4108032"/>
              <a:gd name="connsiteY53" fmla="*/ 2550748 h 6439275"/>
              <a:gd name="connsiteX54" fmla="*/ 2938451 w 4108032"/>
              <a:gd name="connsiteY54" fmla="*/ 2550748 h 6439275"/>
              <a:gd name="connsiteX55" fmla="*/ 2927818 w 4108032"/>
              <a:gd name="connsiteY55" fmla="*/ 2401892 h 6439275"/>
              <a:gd name="connsiteX56" fmla="*/ 3012879 w 4108032"/>
              <a:gd name="connsiteY56" fmla="*/ 2348730 h 6439275"/>
              <a:gd name="connsiteX57" fmla="*/ 3087307 w 4108032"/>
              <a:gd name="connsiteY57" fmla="*/ 2306199 h 6439275"/>
              <a:gd name="connsiteX58" fmla="*/ 3361258 w 4108032"/>
              <a:gd name="connsiteY58" fmla="*/ 2160240 h 6439275"/>
              <a:gd name="connsiteX59" fmla="*/ 3433266 w 4108032"/>
              <a:gd name="connsiteY59" fmla="*/ 2088232 h 6439275"/>
              <a:gd name="connsiteX60" fmla="*/ 3361258 w 4108032"/>
              <a:gd name="connsiteY60" fmla="*/ 2016224 h 6439275"/>
              <a:gd name="connsiteX61" fmla="*/ 3289250 w 4108032"/>
              <a:gd name="connsiteY61" fmla="*/ 2016224 h 6439275"/>
              <a:gd name="connsiteX62" fmla="*/ 3289250 w 4108032"/>
              <a:gd name="connsiteY62" fmla="*/ 1944216 h 6439275"/>
              <a:gd name="connsiteX63" fmla="*/ 3512609 w 4108032"/>
              <a:gd name="connsiteY63" fmla="*/ 1870265 h 6439275"/>
              <a:gd name="connsiteX64" fmla="*/ 3757158 w 4108032"/>
              <a:gd name="connsiteY64" fmla="*/ 1742674 h 6439275"/>
              <a:gd name="connsiteX65" fmla="*/ 3895381 w 4108032"/>
              <a:gd name="connsiteY65" fmla="*/ 1604451 h 6439275"/>
              <a:gd name="connsiteX66" fmla="*/ 4012339 w 4108032"/>
              <a:gd name="connsiteY66" fmla="*/ 1423697 h 6439275"/>
              <a:gd name="connsiteX67" fmla="*/ 4086767 w 4108032"/>
              <a:gd name="connsiteY67" fmla="*/ 1285474 h 6439275"/>
              <a:gd name="connsiteX68" fmla="*/ 4108032 w 4108032"/>
              <a:gd name="connsiteY68" fmla="*/ 1125985 h 6439275"/>
              <a:gd name="connsiteX69" fmla="*/ 4022972 w 4108032"/>
              <a:gd name="connsiteY69" fmla="*/ 934599 h 6439275"/>
              <a:gd name="connsiteX70" fmla="*/ 3852851 w 4108032"/>
              <a:gd name="connsiteY70" fmla="*/ 679418 h 6439275"/>
              <a:gd name="connsiteX71" fmla="*/ 3705284 w 4108032"/>
              <a:gd name="connsiteY71" fmla="*/ 533221 h 6439275"/>
              <a:gd name="connsiteX72" fmla="*/ 3463635 w 4108032"/>
              <a:gd name="connsiteY72" fmla="*/ 454474 h 6439275"/>
              <a:gd name="connsiteX73" fmla="*/ 3383085 w 4108032"/>
              <a:gd name="connsiteY73" fmla="*/ 375727 h 6439275"/>
              <a:gd name="connsiteX74" fmla="*/ 3302536 w 4108032"/>
              <a:gd name="connsiteY74" fmla="*/ 218232 h 6439275"/>
              <a:gd name="connsiteX75" fmla="*/ 3221986 w 4108032"/>
              <a:gd name="connsiteY75" fmla="*/ 60737 h 6439275"/>
              <a:gd name="connsiteX76" fmla="*/ 3361258 w 4108032"/>
              <a:gd name="connsiteY76" fmla="*/ 0 h 6439275"/>
              <a:gd name="connsiteX77" fmla="*/ 3419651 w 4108032"/>
              <a:gd name="connsiteY77" fmla="*/ 105877 h 6439275"/>
              <a:gd name="connsiteX78" fmla="*/ 3512609 w 4108032"/>
              <a:gd name="connsiteY78" fmla="*/ 307279 h 6439275"/>
              <a:gd name="connsiteX0" fmla="*/ 1691543 w 4108032"/>
              <a:gd name="connsiteY0" fmla="*/ 4724842 h 6457285"/>
              <a:gd name="connsiteX1" fmla="*/ 1369344 w 4108032"/>
              <a:gd name="connsiteY1" fmla="*/ 4961086 h 6457285"/>
              <a:gd name="connsiteX2" fmla="*/ 1208245 w 4108032"/>
              <a:gd name="connsiteY2" fmla="*/ 5197328 h 6457285"/>
              <a:gd name="connsiteX3" fmla="*/ 1208245 w 4108032"/>
              <a:gd name="connsiteY3" fmla="*/ 5433570 h 6457285"/>
              <a:gd name="connsiteX4" fmla="*/ 1127695 w 4108032"/>
              <a:gd name="connsiteY4" fmla="*/ 5669812 h 6457285"/>
              <a:gd name="connsiteX5" fmla="*/ 1127695 w 4108032"/>
              <a:gd name="connsiteY5" fmla="*/ 5906054 h 6457285"/>
              <a:gd name="connsiteX6" fmla="*/ 1127695 w 4108032"/>
              <a:gd name="connsiteY6" fmla="*/ 6063549 h 6457285"/>
              <a:gd name="connsiteX7" fmla="*/ 1047145 w 4108032"/>
              <a:gd name="connsiteY7" fmla="*/ 6142297 h 6457285"/>
              <a:gd name="connsiteX8" fmla="*/ 1047145 w 4108032"/>
              <a:gd name="connsiteY8" fmla="*/ 6299791 h 6457285"/>
              <a:gd name="connsiteX9" fmla="*/ 966596 w 4108032"/>
              <a:gd name="connsiteY9" fmla="*/ 6378538 h 6457285"/>
              <a:gd name="connsiteX10" fmla="*/ 805496 w 4108032"/>
              <a:gd name="connsiteY10" fmla="*/ 6457285 h 6457285"/>
              <a:gd name="connsiteX11" fmla="*/ 644397 w 4108032"/>
              <a:gd name="connsiteY11" fmla="*/ 6457285 h 6457285"/>
              <a:gd name="connsiteX12" fmla="*/ 483298 w 4108032"/>
              <a:gd name="connsiteY12" fmla="*/ 6299790 h 6457285"/>
              <a:gd name="connsiteX13" fmla="*/ 553693 w 4108032"/>
              <a:gd name="connsiteY13" fmla="*/ 6170940 h 6457285"/>
              <a:gd name="connsiteX14" fmla="*/ 483298 w 4108032"/>
              <a:gd name="connsiteY14" fmla="*/ 5827306 h 6457285"/>
              <a:gd name="connsiteX15" fmla="*/ 322199 w 4108032"/>
              <a:gd name="connsiteY15" fmla="*/ 5669811 h 6457285"/>
              <a:gd name="connsiteX16" fmla="*/ 80550 w 4108032"/>
              <a:gd name="connsiteY16" fmla="*/ 5354821 h 6457285"/>
              <a:gd name="connsiteX17" fmla="*/ 0 w 4108032"/>
              <a:gd name="connsiteY17" fmla="*/ 5118579 h 6457285"/>
              <a:gd name="connsiteX18" fmla="*/ 0 w 4108032"/>
              <a:gd name="connsiteY18" fmla="*/ 4961084 h 6457285"/>
              <a:gd name="connsiteX19" fmla="*/ 241649 w 4108032"/>
              <a:gd name="connsiteY19" fmla="*/ 4882337 h 6457285"/>
              <a:gd name="connsiteX20" fmla="*/ 483298 w 4108032"/>
              <a:gd name="connsiteY20" fmla="*/ 4882337 h 6457285"/>
              <a:gd name="connsiteX21" fmla="*/ 886046 w 4108032"/>
              <a:gd name="connsiteY21" fmla="*/ 4803589 h 6457285"/>
              <a:gd name="connsiteX22" fmla="*/ 1288794 w 4108032"/>
              <a:gd name="connsiteY22" fmla="*/ 4724842 h 6457285"/>
              <a:gd name="connsiteX23" fmla="*/ 1556218 w 4108032"/>
              <a:gd name="connsiteY23" fmla="*/ 4684637 h 6457285"/>
              <a:gd name="connsiteX24" fmla="*/ 1577483 w 4108032"/>
              <a:gd name="connsiteY24" fmla="*/ 4610209 h 6457285"/>
              <a:gd name="connsiteX25" fmla="*/ 1566851 w 4108032"/>
              <a:gd name="connsiteY25" fmla="*/ 4408191 h 6457285"/>
              <a:gd name="connsiteX26" fmla="*/ 1556218 w 4108032"/>
              <a:gd name="connsiteY26" fmla="*/ 4259335 h 6457285"/>
              <a:gd name="connsiteX27" fmla="*/ 1556218 w 4108032"/>
              <a:gd name="connsiteY27" fmla="*/ 4131744 h 6457285"/>
              <a:gd name="connsiteX28" fmla="*/ 1588116 w 4108032"/>
              <a:gd name="connsiteY28" fmla="*/ 3940358 h 6457285"/>
              <a:gd name="connsiteX29" fmla="*/ 1790134 w 4108032"/>
              <a:gd name="connsiteY29" fmla="*/ 3727707 h 6457285"/>
              <a:gd name="connsiteX30" fmla="*/ 1864562 w 4108032"/>
              <a:gd name="connsiteY30" fmla="*/ 3621382 h 6457285"/>
              <a:gd name="connsiteX31" fmla="*/ 1981521 w 4108032"/>
              <a:gd name="connsiteY31" fmla="*/ 3515056 h 6457285"/>
              <a:gd name="connsiteX32" fmla="*/ 2098479 w 4108032"/>
              <a:gd name="connsiteY32" fmla="*/ 3493791 h 6457285"/>
              <a:gd name="connsiteX33" fmla="*/ 2247334 w 4108032"/>
              <a:gd name="connsiteY33" fmla="*/ 3461893 h 6457285"/>
              <a:gd name="connsiteX34" fmla="*/ 2353146 w 4108032"/>
              <a:gd name="connsiteY34" fmla="*/ 3402386 h 6457285"/>
              <a:gd name="connsiteX35" fmla="*/ 2569170 w 4108032"/>
              <a:gd name="connsiteY35" fmla="*/ 3330378 h 6457285"/>
              <a:gd name="connsiteX36" fmla="*/ 2713186 w 4108032"/>
              <a:gd name="connsiteY36" fmla="*/ 3186362 h 6457285"/>
              <a:gd name="connsiteX37" fmla="*/ 2821493 w 4108032"/>
              <a:gd name="connsiteY37" fmla="*/ 3068489 h 6457285"/>
              <a:gd name="connsiteX38" fmla="*/ 2874655 w 4108032"/>
              <a:gd name="connsiteY38" fmla="*/ 3004693 h 6457285"/>
              <a:gd name="connsiteX39" fmla="*/ 2991614 w 4108032"/>
              <a:gd name="connsiteY39" fmla="*/ 2962163 h 6457285"/>
              <a:gd name="connsiteX40" fmla="*/ 3066041 w 4108032"/>
              <a:gd name="connsiteY40" fmla="*/ 2972795 h 6457285"/>
              <a:gd name="connsiteX41" fmla="*/ 3225530 w 4108032"/>
              <a:gd name="connsiteY41" fmla="*/ 3004693 h 6457285"/>
              <a:gd name="connsiteX42" fmla="*/ 3353121 w 4108032"/>
              <a:gd name="connsiteY42" fmla="*/ 3004693 h 6457285"/>
              <a:gd name="connsiteX43" fmla="*/ 3448814 w 4108032"/>
              <a:gd name="connsiteY43" fmla="*/ 2972795 h 6457285"/>
              <a:gd name="connsiteX44" fmla="*/ 3491344 w 4108032"/>
              <a:gd name="connsiteY44" fmla="*/ 2919633 h 6457285"/>
              <a:gd name="connsiteX45" fmla="*/ 3491344 w 4108032"/>
              <a:gd name="connsiteY45" fmla="*/ 2919633 h 6457285"/>
              <a:gd name="connsiteX46" fmla="*/ 3505274 w 4108032"/>
              <a:gd name="connsiteY46" fmla="*/ 2826322 h 6457285"/>
              <a:gd name="connsiteX47" fmla="*/ 3427548 w 4108032"/>
              <a:gd name="connsiteY47" fmla="*/ 2717614 h 6457285"/>
              <a:gd name="connsiteX48" fmla="*/ 3353121 w 4108032"/>
              <a:gd name="connsiteY48" fmla="*/ 2568758 h 6457285"/>
              <a:gd name="connsiteX49" fmla="*/ 3289250 w 4108032"/>
              <a:gd name="connsiteY49" fmla="*/ 2538290 h 6457285"/>
              <a:gd name="connsiteX50" fmla="*/ 3204265 w 4108032"/>
              <a:gd name="connsiteY50" fmla="*/ 2600656 h 6457285"/>
              <a:gd name="connsiteX51" fmla="*/ 3129837 w 4108032"/>
              <a:gd name="connsiteY51" fmla="*/ 2611289 h 6457285"/>
              <a:gd name="connsiteX52" fmla="*/ 3023511 w 4108032"/>
              <a:gd name="connsiteY52" fmla="*/ 2590023 h 6457285"/>
              <a:gd name="connsiteX53" fmla="*/ 2938451 w 4108032"/>
              <a:gd name="connsiteY53" fmla="*/ 2568758 h 6457285"/>
              <a:gd name="connsiteX54" fmla="*/ 2938451 w 4108032"/>
              <a:gd name="connsiteY54" fmla="*/ 2568758 h 6457285"/>
              <a:gd name="connsiteX55" fmla="*/ 2927818 w 4108032"/>
              <a:gd name="connsiteY55" fmla="*/ 2419902 h 6457285"/>
              <a:gd name="connsiteX56" fmla="*/ 3012879 w 4108032"/>
              <a:gd name="connsiteY56" fmla="*/ 2366740 h 6457285"/>
              <a:gd name="connsiteX57" fmla="*/ 3087307 w 4108032"/>
              <a:gd name="connsiteY57" fmla="*/ 2324209 h 6457285"/>
              <a:gd name="connsiteX58" fmla="*/ 3361258 w 4108032"/>
              <a:gd name="connsiteY58" fmla="*/ 2178250 h 6457285"/>
              <a:gd name="connsiteX59" fmla="*/ 3433266 w 4108032"/>
              <a:gd name="connsiteY59" fmla="*/ 2106242 h 6457285"/>
              <a:gd name="connsiteX60" fmla="*/ 3361258 w 4108032"/>
              <a:gd name="connsiteY60" fmla="*/ 2034234 h 6457285"/>
              <a:gd name="connsiteX61" fmla="*/ 3289250 w 4108032"/>
              <a:gd name="connsiteY61" fmla="*/ 2034234 h 6457285"/>
              <a:gd name="connsiteX62" fmla="*/ 3289250 w 4108032"/>
              <a:gd name="connsiteY62" fmla="*/ 1962226 h 6457285"/>
              <a:gd name="connsiteX63" fmla="*/ 3512609 w 4108032"/>
              <a:gd name="connsiteY63" fmla="*/ 1888275 h 6457285"/>
              <a:gd name="connsiteX64" fmla="*/ 3757158 w 4108032"/>
              <a:gd name="connsiteY64" fmla="*/ 1760684 h 6457285"/>
              <a:gd name="connsiteX65" fmla="*/ 3895381 w 4108032"/>
              <a:gd name="connsiteY65" fmla="*/ 1622461 h 6457285"/>
              <a:gd name="connsiteX66" fmla="*/ 4012339 w 4108032"/>
              <a:gd name="connsiteY66" fmla="*/ 1441707 h 6457285"/>
              <a:gd name="connsiteX67" fmla="*/ 4086767 w 4108032"/>
              <a:gd name="connsiteY67" fmla="*/ 1303484 h 6457285"/>
              <a:gd name="connsiteX68" fmla="*/ 4108032 w 4108032"/>
              <a:gd name="connsiteY68" fmla="*/ 1143995 h 6457285"/>
              <a:gd name="connsiteX69" fmla="*/ 4022972 w 4108032"/>
              <a:gd name="connsiteY69" fmla="*/ 952609 h 6457285"/>
              <a:gd name="connsiteX70" fmla="*/ 3852851 w 4108032"/>
              <a:gd name="connsiteY70" fmla="*/ 697428 h 6457285"/>
              <a:gd name="connsiteX71" fmla="*/ 3705284 w 4108032"/>
              <a:gd name="connsiteY71" fmla="*/ 551231 h 6457285"/>
              <a:gd name="connsiteX72" fmla="*/ 3463635 w 4108032"/>
              <a:gd name="connsiteY72" fmla="*/ 472484 h 6457285"/>
              <a:gd name="connsiteX73" fmla="*/ 3383085 w 4108032"/>
              <a:gd name="connsiteY73" fmla="*/ 393737 h 6457285"/>
              <a:gd name="connsiteX74" fmla="*/ 3302536 w 4108032"/>
              <a:gd name="connsiteY74" fmla="*/ 236242 h 6457285"/>
              <a:gd name="connsiteX75" fmla="*/ 3221986 w 4108032"/>
              <a:gd name="connsiteY75" fmla="*/ 78747 h 6457285"/>
              <a:gd name="connsiteX76" fmla="*/ 3302536 w 4108032"/>
              <a:gd name="connsiteY76" fmla="*/ 0 h 6457285"/>
              <a:gd name="connsiteX77" fmla="*/ 3419651 w 4108032"/>
              <a:gd name="connsiteY77" fmla="*/ 123887 h 6457285"/>
              <a:gd name="connsiteX78" fmla="*/ 3512609 w 4108032"/>
              <a:gd name="connsiteY78" fmla="*/ 325289 h 6457285"/>
              <a:gd name="connsiteX0" fmla="*/ 1691543 w 4108032"/>
              <a:gd name="connsiteY0" fmla="*/ 4724842 h 6457285"/>
              <a:gd name="connsiteX1" fmla="*/ 1369344 w 4108032"/>
              <a:gd name="connsiteY1" fmla="*/ 4961086 h 6457285"/>
              <a:gd name="connsiteX2" fmla="*/ 1208245 w 4108032"/>
              <a:gd name="connsiteY2" fmla="*/ 5197328 h 6457285"/>
              <a:gd name="connsiteX3" fmla="*/ 1208245 w 4108032"/>
              <a:gd name="connsiteY3" fmla="*/ 5433570 h 6457285"/>
              <a:gd name="connsiteX4" fmla="*/ 1127695 w 4108032"/>
              <a:gd name="connsiteY4" fmla="*/ 5669812 h 6457285"/>
              <a:gd name="connsiteX5" fmla="*/ 1127695 w 4108032"/>
              <a:gd name="connsiteY5" fmla="*/ 5906054 h 6457285"/>
              <a:gd name="connsiteX6" fmla="*/ 1127695 w 4108032"/>
              <a:gd name="connsiteY6" fmla="*/ 6063549 h 6457285"/>
              <a:gd name="connsiteX7" fmla="*/ 1047145 w 4108032"/>
              <a:gd name="connsiteY7" fmla="*/ 6142297 h 6457285"/>
              <a:gd name="connsiteX8" fmla="*/ 1047145 w 4108032"/>
              <a:gd name="connsiteY8" fmla="*/ 6299791 h 6457285"/>
              <a:gd name="connsiteX9" fmla="*/ 966596 w 4108032"/>
              <a:gd name="connsiteY9" fmla="*/ 6378538 h 6457285"/>
              <a:gd name="connsiteX10" fmla="*/ 805496 w 4108032"/>
              <a:gd name="connsiteY10" fmla="*/ 6457285 h 6457285"/>
              <a:gd name="connsiteX11" fmla="*/ 644397 w 4108032"/>
              <a:gd name="connsiteY11" fmla="*/ 6457285 h 6457285"/>
              <a:gd name="connsiteX12" fmla="*/ 483298 w 4108032"/>
              <a:gd name="connsiteY12" fmla="*/ 6299790 h 6457285"/>
              <a:gd name="connsiteX13" fmla="*/ 553693 w 4108032"/>
              <a:gd name="connsiteY13" fmla="*/ 6170940 h 6457285"/>
              <a:gd name="connsiteX14" fmla="*/ 483298 w 4108032"/>
              <a:gd name="connsiteY14" fmla="*/ 5827306 h 6457285"/>
              <a:gd name="connsiteX15" fmla="*/ 322199 w 4108032"/>
              <a:gd name="connsiteY15" fmla="*/ 5669811 h 6457285"/>
              <a:gd name="connsiteX16" fmla="*/ 80550 w 4108032"/>
              <a:gd name="connsiteY16" fmla="*/ 5354821 h 6457285"/>
              <a:gd name="connsiteX17" fmla="*/ 0 w 4108032"/>
              <a:gd name="connsiteY17" fmla="*/ 5118579 h 6457285"/>
              <a:gd name="connsiteX18" fmla="*/ 0 w 4108032"/>
              <a:gd name="connsiteY18" fmla="*/ 4961084 h 6457285"/>
              <a:gd name="connsiteX19" fmla="*/ 241649 w 4108032"/>
              <a:gd name="connsiteY19" fmla="*/ 4882337 h 6457285"/>
              <a:gd name="connsiteX20" fmla="*/ 483298 w 4108032"/>
              <a:gd name="connsiteY20" fmla="*/ 4882337 h 6457285"/>
              <a:gd name="connsiteX21" fmla="*/ 886046 w 4108032"/>
              <a:gd name="connsiteY21" fmla="*/ 4803589 h 6457285"/>
              <a:gd name="connsiteX22" fmla="*/ 1288794 w 4108032"/>
              <a:gd name="connsiteY22" fmla="*/ 4724842 h 6457285"/>
              <a:gd name="connsiteX23" fmla="*/ 1556218 w 4108032"/>
              <a:gd name="connsiteY23" fmla="*/ 4684637 h 6457285"/>
              <a:gd name="connsiteX24" fmla="*/ 1577483 w 4108032"/>
              <a:gd name="connsiteY24" fmla="*/ 4610209 h 6457285"/>
              <a:gd name="connsiteX25" fmla="*/ 1566851 w 4108032"/>
              <a:gd name="connsiteY25" fmla="*/ 4408191 h 6457285"/>
              <a:gd name="connsiteX26" fmla="*/ 1556218 w 4108032"/>
              <a:gd name="connsiteY26" fmla="*/ 4259335 h 6457285"/>
              <a:gd name="connsiteX27" fmla="*/ 1556218 w 4108032"/>
              <a:gd name="connsiteY27" fmla="*/ 4131744 h 6457285"/>
              <a:gd name="connsiteX28" fmla="*/ 1588116 w 4108032"/>
              <a:gd name="connsiteY28" fmla="*/ 3940358 h 6457285"/>
              <a:gd name="connsiteX29" fmla="*/ 1790134 w 4108032"/>
              <a:gd name="connsiteY29" fmla="*/ 3727707 h 6457285"/>
              <a:gd name="connsiteX30" fmla="*/ 1864562 w 4108032"/>
              <a:gd name="connsiteY30" fmla="*/ 3621382 h 6457285"/>
              <a:gd name="connsiteX31" fmla="*/ 1981521 w 4108032"/>
              <a:gd name="connsiteY31" fmla="*/ 3515056 h 6457285"/>
              <a:gd name="connsiteX32" fmla="*/ 2098479 w 4108032"/>
              <a:gd name="connsiteY32" fmla="*/ 3493791 h 6457285"/>
              <a:gd name="connsiteX33" fmla="*/ 2247334 w 4108032"/>
              <a:gd name="connsiteY33" fmla="*/ 3461893 h 6457285"/>
              <a:gd name="connsiteX34" fmla="*/ 2353146 w 4108032"/>
              <a:gd name="connsiteY34" fmla="*/ 3402386 h 6457285"/>
              <a:gd name="connsiteX35" fmla="*/ 2569170 w 4108032"/>
              <a:gd name="connsiteY35" fmla="*/ 3330378 h 6457285"/>
              <a:gd name="connsiteX36" fmla="*/ 2713186 w 4108032"/>
              <a:gd name="connsiteY36" fmla="*/ 3186362 h 6457285"/>
              <a:gd name="connsiteX37" fmla="*/ 2821493 w 4108032"/>
              <a:gd name="connsiteY37" fmla="*/ 3068489 h 6457285"/>
              <a:gd name="connsiteX38" fmla="*/ 2874655 w 4108032"/>
              <a:gd name="connsiteY38" fmla="*/ 3004693 h 6457285"/>
              <a:gd name="connsiteX39" fmla="*/ 2991614 w 4108032"/>
              <a:gd name="connsiteY39" fmla="*/ 2962163 h 6457285"/>
              <a:gd name="connsiteX40" fmla="*/ 3066041 w 4108032"/>
              <a:gd name="connsiteY40" fmla="*/ 2972795 h 6457285"/>
              <a:gd name="connsiteX41" fmla="*/ 3225530 w 4108032"/>
              <a:gd name="connsiteY41" fmla="*/ 3004693 h 6457285"/>
              <a:gd name="connsiteX42" fmla="*/ 3353121 w 4108032"/>
              <a:gd name="connsiteY42" fmla="*/ 3004693 h 6457285"/>
              <a:gd name="connsiteX43" fmla="*/ 3448814 w 4108032"/>
              <a:gd name="connsiteY43" fmla="*/ 2972795 h 6457285"/>
              <a:gd name="connsiteX44" fmla="*/ 3491344 w 4108032"/>
              <a:gd name="connsiteY44" fmla="*/ 2919633 h 6457285"/>
              <a:gd name="connsiteX45" fmla="*/ 3491344 w 4108032"/>
              <a:gd name="connsiteY45" fmla="*/ 2919633 h 6457285"/>
              <a:gd name="connsiteX46" fmla="*/ 3505274 w 4108032"/>
              <a:gd name="connsiteY46" fmla="*/ 2826322 h 6457285"/>
              <a:gd name="connsiteX47" fmla="*/ 3427548 w 4108032"/>
              <a:gd name="connsiteY47" fmla="*/ 2717614 h 6457285"/>
              <a:gd name="connsiteX48" fmla="*/ 3353121 w 4108032"/>
              <a:gd name="connsiteY48" fmla="*/ 2568758 h 6457285"/>
              <a:gd name="connsiteX49" fmla="*/ 3289250 w 4108032"/>
              <a:gd name="connsiteY49" fmla="*/ 2538290 h 6457285"/>
              <a:gd name="connsiteX50" fmla="*/ 3204265 w 4108032"/>
              <a:gd name="connsiteY50" fmla="*/ 2600656 h 6457285"/>
              <a:gd name="connsiteX51" fmla="*/ 3129837 w 4108032"/>
              <a:gd name="connsiteY51" fmla="*/ 2611289 h 6457285"/>
              <a:gd name="connsiteX52" fmla="*/ 3023511 w 4108032"/>
              <a:gd name="connsiteY52" fmla="*/ 2590023 h 6457285"/>
              <a:gd name="connsiteX53" fmla="*/ 2938451 w 4108032"/>
              <a:gd name="connsiteY53" fmla="*/ 2568758 h 6457285"/>
              <a:gd name="connsiteX54" fmla="*/ 2938451 w 4108032"/>
              <a:gd name="connsiteY54" fmla="*/ 2568758 h 6457285"/>
              <a:gd name="connsiteX55" fmla="*/ 2927818 w 4108032"/>
              <a:gd name="connsiteY55" fmla="*/ 2419902 h 6457285"/>
              <a:gd name="connsiteX56" fmla="*/ 3012879 w 4108032"/>
              <a:gd name="connsiteY56" fmla="*/ 2366740 h 6457285"/>
              <a:gd name="connsiteX57" fmla="*/ 3087307 w 4108032"/>
              <a:gd name="connsiteY57" fmla="*/ 2324209 h 6457285"/>
              <a:gd name="connsiteX58" fmla="*/ 3361258 w 4108032"/>
              <a:gd name="connsiteY58" fmla="*/ 2178250 h 6457285"/>
              <a:gd name="connsiteX59" fmla="*/ 3433266 w 4108032"/>
              <a:gd name="connsiteY59" fmla="*/ 2106242 h 6457285"/>
              <a:gd name="connsiteX60" fmla="*/ 3361258 w 4108032"/>
              <a:gd name="connsiteY60" fmla="*/ 2034234 h 6457285"/>
              <a:gd name="connsiteX61" fmla="*/ 3289250 w 4108032"/>
              <a:gd name="connsiteY61" fmla="*/ 2034234 h 6457285"/>
              <a:gd name="connsiteX62" fmla="*/ 3289250 w 4108032"/>
              <a:gd name="connsiteY62" fmla="*/ 1962226 h 6457285"/>
              <a:gd name="connsiteX63" fmla="*/ 3512609 w 4108032"/>
              <a:gd name="connsiteY63" fmla="*/ 1888275 h 6457285"/>
              <a:gd name="connsiteX64" fmla="*/ 3757158 w 4108032"/>
              <a:gd name="connsiteY64" fmla="*/ 1760684 h 6457285"/>
              <a:gd name="connsiteX65" fmla="*/ 3895381 w 4108032"/>
              <a:gd name="connsiteY65" fmla="*/ 1622461 h 6457285"/>
              <a:gd name="connsiteX66" fmla="*/ 4012339 w 4108032"/>
              <a:gd name="connsiteY66" fmla="*/ 1441707 h 6457285"/>
              <a:gd name="connsiteX67" fmla="*/ 4086767 w 4108032"/>
              <a:gd name="connsiteY67" fmla="*/ 1303484 h 6457285"/>
              <a:gd name="connsiteX68" fmla="*/ 4108032 w 4108032"/>
              <a:gd name="connsiteY68" fmla="*/ 1143995 h 6457285"/>
              <a:gd name="connsiteX69" fmla="*/ 4022972 w 4108032"/>
              <a:gd name="connsiteY69" fmla="*/ 952609 h 6457285"/>
              <a:gd name="connsiteX70" fmla="*/ 3852851 w 4108032"/>
              <a:gd name="connsiteY70" fmla="*/ 697428 h 6457285"/>
              <a:gd name="connsiteX71" fmla="*/ 3705284 w 4108032"/>
              <a:gd name="connsiteY71" fmla="*/ 551231 h 6457285"/>
              <a:gd name="connsiteX72" fmla="*/ 3463635 w 4108032"/>
              <a:gd name="connsiteY72" fmla="*/ 472484 h 6457285"/>
              <a:gd name="connsiteX73" fmla="*/ 3383085 w 4108032"/>
              <a:gd name="connsiteY73" fmla="*/ 393737 h 6457285"/>
              <a:gd name="connsiteX74" fmla="*/ 3302536 w 4108032"/>
              <a:gd name="connsiteY74" fmla="*/ 236242 h 6457285"/>
              <a:gd name="connsiteX75" fmla="*/ 3221986 w 4108032"/>
              <a:gd name="connsiteY75" fmla="*/ 78747 h 6457285"/>
              <a:gd name="connsiteX76" fmla="*/ 3302536 w 4108032"/>
              <a:gd name="connsiteY76" fmla="*/ 0 h 6457285"/>
              <a:gd name="connsiteX77" fmla="*/ 3463635 w 4108032"/>
              <a:gd name="connsiteY77" fmla="*/ 157495 h 6457285"/>
              <a:gd name="connsiteX78" fmla="*/ 3512609 w 4108032"/>
              <a:gd name="connsiteY78" fmla="*/ 325289 h 6457285"/>
              <a:gd name="connsiteX0" fmla="*/ 1691543 w 4108032"/>
              <a:gd name="connsiteY0" fmla="*/ 4724842 h 6457285"/>
              <a:gd name="connsiteX1" fmla="*/ 1369344 w 4108032"/>
              <a:gd name="connsiteY1" fmla="*/ 4961086 h 6457285"/>
              <a:gd name="connsiteX2" fmla="*/ 1208245 w 4108032"/>
              <a:gd name="connsiteY2" fmla="*/ 5197328 h 6457285"/>
              <a:gd name="connsiteX3" fmla="*/ 1208245 w 4108032"/>
              <a:gd name="connsiteY3" fmla="*/ 5433570 h 6457285"/>
              <a:gd name="connsiteX4" fmla="*/ 1127695 w 4108032"/>
              <a:gd name="connsiteY4" fmla="*/ 5669812 h 6457285"/>
              <a:gd name="connsiteX5" fmla="*/ 1127695 w 4108032"/>
              <a:gd name="connsiteY5" fmla="*/ 5906054 h 6457285"/>
              <a:gd name="connsiteX6" fmla="*/ 1127695 w 4108032"/>
              <a:gd name="connsiteY6" fmla="*/ 6063549 h 6457285"/>
              <a:gd name="connsiteX7" fmla="*/ 1047145 w 4108032"/>
              <a:gd name="connsiteY7" fmla="*/ 6142297 h 6457285"/>
              <a:gd name="connsiteX8" fmla="*/ 1047145 w 4108032"/>
              <a:gd name="connsiteY8" fmla="*/ 6299791 h 6457285"/>
              <a:gd name="connsiteX9" fmla="*/ 966596 w 4108032"/>
              <a:gd name="connsiteY9" fmla="*/ 6378538 h 6457285"/>
              <a:gd name="connsiteX10" fmla="*/ 805496 w 4108032"/>
              <a:gd name="connsiteY10" fmla="*/ 6457285 h 6457285"/>
              <a:gd name="connsiteX11" fmla="*/ 644397 w 4108032"/>
              <a:gd name="connsiteY11" fmla="*/ 6457285 h 6457285"/>
              <a:gd name="connsiteX12" fmla="*/ 483298 w 4108032"/>
              <a:gd name="connsiteY12" fmla="*/ 6299790 h 6457285"/>
              <a:gd name="connsiteX13" fmla="*/ 553693 w 4108032"/>
              <a:gd name="connsiteY13" fmla="*/ 6170940 h 6457285"/>
              <a:gd name="connsiteX14" fmla="*/ 483298 w 4108032"/>
              <a:gd name="connsiteY14" fmla="*/ 5827306 h 6457285"/>
              <a:gd name="connsiteX15" fmla="*/ 322199 w 4108032"/>
              <a:gd name="connsiteY15" fmla="*/ 5669811 h 6457285"/>
              <a:gd name="connsiteX16" fmla="*/ 80550 w 4108032"/>
              <a:gd name="connsiteY16" fmla="*/ 5354821 h 6457285"/>
              <a:gd name="connsiteX17" fmla="*/ 0 w 4108032"/>
              <a:gd name="connsiteY17" fmla="*/ 5118579 h 6457285"/>
              <a:gd name="connsiteX18" fmla="*/ 0 w 4108032"/>
              <a:gd name="connsiteY18" fmla="*/ 4961084 h 6457285"/>
              <a:gd name="connsiteX19" fmla="*/ 241649 w 4108032"/>
              <a:gd name="connsiteY19" fmla="*/ 4882337 h 6457285"/>
              <a:gd name="connsiteX20" fmla="*/ 483298 w 4108032"/>
              <a:gd name="connsiteY20" fmla="*/ 4882337 h 6457285"/>
              <a:gd name="connsiteX21" fmla="*/ 886046 w 4108032"/>
              <a:gd name="connsiteY21" fmla="*/ 4803589 h 6457285"/>
              <a:gd name="connsiteX22" fmla="*/ 1288794 w 4108032"/>
              <a:gd name="connsiteY22" fmla="*/ 4724842 h 6457285"/>
              <a:gd name="connsiteX23" fmla="*/ 1556218 w 4108032"/>
              <a:gd name="connsiteY23" fmla="*/ 4684637 h 6457285"/>
              <a:gd name="connsiteX24" fmla="*/ 1577483 w 4108032"/>
              <a:gd name="connsiteY24" fmla="*/ 4610209 h 6457285"/>
              <a:gd name="connsiteX25" fmla="*/ 1566851 w 4108032"/>
              <a:gd name="connsiteY25" fmla="*/ 4408191 h 6457285"/>
              <a:gd name="connsiteX26" fmla="*/ 1556218 w 4108032"/>
              <a:gd name="connsiteY26" fmla="*/ 4259335 h 6457285"/>
              <a:gd name="connsiteX27" fmla="*/ 1556218 w 4108032"/>
              <a:gd name="connsiteY27" fmla="*/ 4131744 h 6457285"/>
              <a:gd name="connsiteX28" fmla="*/ 1588116 w 4108032"/>
              <a:gd name="connsiteY28" fmla="*/ 3940358 h 6457285"/>
              <a:gd name="connsiteX29" fmla="*/ 1790134 w 4108032"/>
              <a:gd name="connsiteY29" fmla="*/ 3727707 h 6457285"/>
              <a:gd name="connsiteX30" fmla="*/ 1864562 w 4108032"/>
              <a:gd name="connsiteY30" fmla="*/ 3621382 h 6457285"/>
              <a:gd name="connsiteX31" fmla="*/ 1981521 w 4108032"/>
              <a:gd name="connsiteY31" fmla="*/ 3515056 h 6457285"/>
              <a:gd name="connsiteX32" fmla="*/ 2098479 w 4108032"/>
              <a:gd name="connsiteY32" fmla="*/ 3493791 h 6457285"/>
              <a:gd name="connsiteX33" fmla="*/ 2247334 w 4108032"/>
              <a:gd name="connsiteY33" fmla="*/ 3461893 h 6457285"/>
              <a:gd name="connsiteX34" fmla="*/ 2353146 w 4108032"/>
              <a:gd name="connsiteY34" fmla="*/ 3402386 h 6457285"/>
              <a:gd name="connsiteX35" fmla="*/ 2569170 w 4108032"/>
              <a:gd name="connsiteY35" fmla="*/ 3330378 h 6457285"/>
              <a:gd name="connsiteX36" fmla="*/ 2713186 w 4108032"/>
              <a:gd name="connsiteY36" fmla="*/ 3186362 h 6457285"/>
              <a:gd name="connsiteX37" fmla="*/ 2821493 w 4108032"/>
              <a:gd name="connsiteY37" fmla="*/ 3068489 h 6457285"/>
              <a:gd name="connsiteX38" fmla="*/ 2874655 w 4108032"/>
              <a:gd name="connsiteY38" fmla="*/ 3004693 h 6457285"/>
              <a:gd name="connsiteX39" fmla="*/ 2991614 w 4108032"/>
              <a:gd name="connsiteY39" fmla="*/ 2962163 h 6457285"/>
              <a:gd name="connsiteX40" fmla="*/ 3066041 w 4108032"/>
              <a:gd name="connsiteY40" fmla="*/ 2972795 h 6457285"/>
              <a:gd name="connsiteX41" fmla="*/ 3225530 w 4108032"/>
              <a:gd name="connsiteY41" fmla="*/ 3004693 h 6457285"/>
              <a:gd name="connsiteX42" fmla="*/ 3353121 w 4108032"/>
              <a:gd name="connsiteY42" fmla="*/ 3004693 h 6457285"/>
              <a:gd name="connsiteX43" fmla="*/ 3448814 w 4108032"/>
              <a:gd name="connsiteY43" fmla="*/ 2972795 h 6457285"/>
              <a:gd name="connsiteX44" fmla="*/ 3491344 w 4108032"/>
              <a:gd name="connsiteY44" fmla="*/ 2919633 h 6457285"/>
              <a:gd name="connsiteX45" fmla="*/ 3491344 w 4108032"/>
              <a:gd name="connsiteY45" fmla="*/ 2919633 h 6457285"/>
              <a:gd name="connsiteX46" fmla="*/ 3505274 w 4108032"/>
              <a:gd name="connsiteY46" fmla="*/ 2826322 h 6457285"/>
              <a:gd name="connsiteX47" fmla="*/ 3427548 w 4108032"/>
              <a:gd name="connsiteY47" fmla="*/ 2717614 h 6457285"/>
              <a:gd name="connsiteX48" fmla="*/ 3353121 w 4108032"/>
              <a:gd name="connsiteY48" fmla="*/ 2568758 h 6457285"/>
              <a:gd name="connsiteX49" fmla="*/ 3289250 w 4108032"/>
              <a:gd name="connsiteY49" fmla="*/ 2538290 h 6457285"/>
              <a:gd name="connsiteX50" fmla="*/ 3204265 w 4108032"/>
              <a:gd name="connsiteY50" fmla="*/ 2600656 h 6457285"/>
              <a:gd name="connsiteX51" fmla="*/ 3129837 w 4108032"/>
              <a:gd name="connsiteY51" fmla="*/ 2611289 h 6457285"/>
              <a:gd name="connsiteX52" fmla="*/ 3023511 w 4108032"/>
              <a:gd name="connsiteY52" fmla="*/ 2590023 h 6457285"/>
              <a:gd name="connsiteX53" fmla="*/ 2938451 w 4108032"/>
              <a:gd name="connsiteY53" fmla="*/ 2568758 h 6457285"/>
              <a:gd name="connsiteX54" fmla="*/ 2938451 w 4108032"/>
              <a:gd name="connsiteY54" fmla="*/ 2568758 h 6457285"/>
              <a:gd name="connsiteX55" fmla="*/ 2927818 w 4108032"/>
              <a:gd name="connsiteY55" fmla="*/ 2419902 h 6457285"/>
              <a:gd name="connsiteX56" fmla="*/ 3012879 w 4108032"/>
              <a:gd name="connsiteY56" fmla="*/ 2366740 h 6457285"/>
              <a:gd name="connsiteX57" fmla="*/ 3087307 w 4108032"/>
              <a:gd name="connsiteY57" fmla="*/ 2324209 h 6457285"/>
              <a:gd name="connsiteX58" fmla="*/ 3361258 w 4108032"/>
              <a:gd name="connsiteY58" fmla="*/ 2178250 h 6457285"/>
              <a:gd name="connsiteX59" fmla="*/ 3433266 w 4108032"/>
              <a:gd name="connsiteY59" fmla="*/ 2106242 h 6457285"/>
              <a:gd name="connsiteX60" fmla="*/ 3361258 w 4108032"/>
              <a:gd name="connsiteY60" fmla="*/ 2034234 h 6457285"/>
              <a:gd name="connsiteX61" fmla="*/ 3289250 w 4108032"/>
              <a:gd name="connsiteY61" fmla="*/ 2034234 h 6457285"/>
              <a:gd name="connsiteX62" fmla="*/ 3289250 w 4108032"/>
              <a:gd name="connsiteY62" fmla="*/ 1962226 h 6457285"/>
              <a:gd name="connsiteX63" fmla="*/ 3512609 w 4108032"/>
              <a:gd name="connsiteY63" fmla="*/ 1888275 h 6457285"/>
              <a:gd name="connsiteX64" fmla="*/ 3757158 w 4108032"/>
              <a:gd name="connsiteY64" fmla="*/ 1760684 h 6457285"/>
              <a:gd name="connsiteX65" fmla="*/ 3895381 w 4108032"/>
              <a:gd name="connsiteY65" fmla="*/ 1622461 h 6457285"/>
              <a:gd name="connsiteX66" fmla="*/ 4012339 w 4108032"/>
              <a:gd name="connsiteY66" fmla="*/ 1441707 h 6457285"/>
              <a:gd name="connsiteX67" fmla="*/ 4086767 w 4108032"/>
              <a:gd name="connsiteY67" fmla="*/ 1303484 h 6457285"/>
              <a:gd name="connsiteX68" fmla="*/ 4108032 w 4108032"/>
              <a:gd name="connsiteY68" fmla="*/ 1143995 h 6457285"/>
              <a:gd name="connsiteX69" fmla="*/ 4022972 w 4108032"/>
              <a:gd name="connsiteY69" fmla="*/ 952609 h 6457285"/>
              <a:gd name="connsiteX70" fmla="*/ 3852851 w 4108032"/>
              <a:gd name="connsiteY70" fmla="*/ 697428 h 6457285"/>
              <a:gd name="connsiteX71" fmla="*/ 3705284 w 4108032"/>
              <a:gd name="connsiteY71" fmla="*/ 551231 h 6457285"/>
              <a:gd name="connsiteX72" fmla="*/ 3463635 w 4108032"/>
              <a:gd name="connsiteY72" fmla="*/ 472484 h 6457285"/>
              <a:gd name="connsiteX73" fmla="*/ 3383085 w 4108032"/>
              <a:gd name="connsiteY73" fmla="*/ 393737 h 6457285"/>
              <a:gd name="connsiteX74" fmla="*/ 3302536 w 4108032"/>
              <a:gd name="connsiteY74" fmla="*/ 236242 h 6457285"/>
              <a:gd name="connsiteX75" fmla="*/ 3221986 w 4108032"/>
              <a:gd name="connsiteY75" fmla="*/ 78747 h 6457285"/>
              <a:gd name="connsiteX76" fmla="*/ 3302536 w 4108032"/>
              <a:gd name="connsiteY76" fmla="*/ 0 h 6457285"/>
              <a:gd name="connsiteX77" fmla="*/ 3383085 w 4108032"/>
              <a:gd name="connsiteY77" fmla="*/ 157495 h 6457285"/>
              <a:gd name="connsiteX78" fmla="*/ 3512609 w 4108032"/>
              <a:gd name="connsiteY78" fmla="*/ 325289 h 6457285"/>
              <a:gd name="connsiteX0" fmla="*/ 1691543 w 4108032"/>
              <a:gd name="connsiteY0" fmla="*/ 4724842 h 6457285"/>
              <a:gd name="connsiteX1" fmla="*/ 1369344 w 4108032"/>
              <a:gd name="connsiteY1" fmla="*/ 4961086 h 6457285"/>
              <a:gd name="connsiteX2" fmla="*/ 1208245 w 4108032"/>
              <a:gd name="connsiteY2" fmla="*/ 5197328 h 6457285"/>
              <a:gd name="connsiteX3" fmla="*/ 1208245 w 4108032"/>
              <a:gd name="connsiteY3" fmla="*/ 5433570 h 6457285"/>
              <a:gd name="connsiteX4" fmla="*/ 1127695 w 4108032"/>
              <a:gd name="connsiteY4" fmla="*/ 5669812 h 6457285"/>
              <a:gd name="connsiteX5" fmla="*/ 1127695 w 4108032"/>
              <a:gd name="connsiteY5" fmla="*/ 5906054 h 6457285"/>
              <a:gd name="connsiteX6" fmla="*/ 1127695 w 4108032"/>
              <a:gd name="connsiteY6" fmla="*/ 6063549 h 6457285"/>
              <a:gd name="connsiteX7" fmla="*/ 1047145 w 4108032"/>
              <a:gd name="connsiteY7" fmla="*/ 6142297 h 6457285"/>
              <a:gd name="connsiteX8" fmla="*/ 1047145 w 4108032"/>
              <a:gd name="connsiteY8" fmla="*/ 6299791 h 6457285"/>
              <a:gd name="connsiteX9" fmla="*/ 966596 w 4108032"/>
              <a:gd name="connsiteY9" fmla="*/ 6378538 h 6457285"/>
              <a:gd name="connsiteX10" fmla="*/ 805496 w 4108032"/>
              <a:gd name="connsiteY10" fmla="*/ 6457285 h 6457285"/>
              <a:gd name="connsiteX11" fmla="*/ 644397 w 4108032"/>
              <a:gd name="connsiteY11" fmla="*/ 6457285 h 6457285"/>
              <a:gd name="connsiteX12" fmla="*/ 483298 w 4108032"/>
              <a:gd name="connsiteY12" fmla="*/ 6299790 h 6457285"/>
              <a:gd name="connsiteX13" fmla="*/ 553693 w 4108032"/>
              <a:gd name="connsiteY13" fmla="*/ 6170940 h 6457285"/>
              <a:gd name="connsiteX14" fmla="*/ 483298 w 4108032"/>
              <a:gd name="connsiteY14" fmla="*/ 5827306 h 6457285"/>
              <a:gd name="connsiteX15" fmla="*/ 322199 w 4108032"/>
              <a:gd name="connsiteY15" fmla="*/ 5669811 h 6457285"/>
              <a:gd name="connsiteX16" fmla="*/ 80550 w 4108032"/>
              <a:gd name="connsiteY16" fmla="*/ 5354821 h 6457285"/>
              <a:gd name="connsiteX17" fmla="*/ 0 w 4108032"/>
              <a:gd name="connsiteY17" fmla="*/ 5118579 h 6457285"/>
              <a:gd name="connsiteX18" fmla="*/ 0 w 4108032"/>
              <a:gd name="connsiteY18" fmla="*/ 4961084 h 6457285"/>
              <a:gd name="connsiteX19" fmla="*/ 241649 w 4108032"/>
              <a:gd name="connsiteY19" fmla="*/ 4882337 h 6457285"/>
              <a:gd name="connsiteX20" fmla="*/ 483298 w 4108032"/>
              <a:gd name="connsiteY20" fmla="*/ 4882337 h 6457285"/>
              <a:gd name="connsiteX21" fmla="*/ 886046 w 4108032"/>
              <a:gd name="connsiteY21" fmla="*/ 4803589 h 6457285"/>
              <a:gd name="connsiteX22" fmla="*/ 1288794 w 4108032"/>
              <a:gd name="connsiteY22" fmla="*/ 4724842 h 6457285"/>
              <a:gd name="connsiteX23" fmla="*/ 1556218 w 4108032"/>
              <a:gd name="connsiteY23" fmla="*/ 4684637 h 6457285"/>
              <a:gd name="connsiteX24" fmla="*/ 1577483 w 4108032"/>
              <a:gd name="connsiteY24" fmla="*/ 4610209 h 6457285"/>
              <a:gd name="connsiteX25" fmla="*/ 1566851 w 4108032"/>
              <a:gd name="connsiteY25" fmla="*/ 4408191 h 6457285"/>
              <a:gd name="connsiteX26" fmla="*/ 1556218 w 4108032"/>
              <a:gd name="connsiteY26" fmla="*/ 4259335 h 6457285"/>
              <a:gd name="connsiteX27" fmla="*/ 1556218 w 4108032"/>
              <a:gd name="connsiteY27" fmla="*/ 4131744 h 6457285"/>
              <a:gd name="connsiteX28" fmla="*/ 1588116 w 4108032"/>
              <a:gd name="connsiteY28" fmla="*/ 3940358 h 6457285"/>
              <a:gd name="connsiteX29" fmla="*/ 1790134 w 4108032"/>
              <a:gd name="connsiteY29" fmla="*/ 3727707 h 6457285"/>
              <a:gd name="connsiteX30" fmla="*/ 1864562 w 4108032"/>
              <a:gd name="connsiteY30" fmla="*/ 3621382 h 6457285"/>
              <a:gd name="connsiteX31" fmla="*/ 1981521 w 4108032"/>
              <a:gd name="connsiteY31" fmla="*/ 3515056 h 6457285"/>
              <a:gd name="connsiteX32" fmla="*/ 2098479 w 4108032"/>
              <a:gd name="connsiteY32" fmla="*/ 3493791 h 6457285"/>
              <a:gd name="connsiteX33" fmla="*/ 2247334 w 4108032"/>
              <a:gd name="connsiteY33" fmla="*/ 3461893 h 6457285"/>
              <a:gd name="connsiteX34" fmla="*/ 2353146 w 4108032"/>
              <a:gd name="connsiteY34" fmla="*/ 3402386 h 6457285"/>
              <a:gd name="connsiteX35" fmla="*/ 2569170 w 4108032"/>
              <a:gd name="connsiteY35" fmla="*/ 3330378 h 6457285"/>
              <a:gd name="connsiteX36" fmla="*/ 2713186 w 4108032"/>
              <a:gd name="connsiteY36" fmla="*/ 3186362 h 6457285"/>
              <a:gd name="connsiteX37" fmla="*/ 2821493 w 4108032"/>
              <a:gd name="connsiteY37" fmla="*/ 3068489 h 6457285"/>
              <a:gd name="connsiteX38" fmla="*/ 2874655 w 4108032"/>
              <a:gd name="connsiteY38" fmla="*/ 3004693 h 6457285"/>
              <a:gd name="connsiteX39" fmla="*/ 2991614 w 4108032"/>
              <a:gd name="connsiteY39" fmla="*/ 2962163 h 6457285"/>
              <a:gd name="connsiteX40" fmla="*/ 3066041 w 4108032"/>
              <a:gd name="connsiteY40" fmla="*/ 2972795 h 6457285"/>
              <a:gd name="connsiteX41" fmla="*/ 3225530 w 4108032"/>
              <a:gd name="connsiteY41" fmla="*/ 3004693 h 6457285"/>
              <a:gd name="connsiteX42" fmla="*/ 3353121 w 4108032"/>
              <a:gd name="connsiteY42" fmla="*/ 3004693 h 6457285"/>
              <a:gd name="connsiteX43" fmla="*/ 3448814 w 4108032"/>
              <a:gd name="connsiteY43" fmla="*/ 2972795 h 6457285"/>
              <a:gd name="connsiteX44" fmla="*/ 3491344 w 4108032"/>
              <a:gd name="connsiteY44" fmla="*/ 2919633 h 6457285"/>
              <a:gd name="connsiteX45" fmla="*/ 3491344 w 4108032"/>
              <a:gd name="connsiteY45" fmla="*/ 2919633 h 6457285"/>
              <a:gd name="connsiteX46" fmla="*/ 3505274 w 4108032"/>
              <a:gd name="connsiteY46" fmla="*/ 2826322 h 6457285"/>
              <a:gd name="connsiteX47" fmla="*/ 3427548 w 4108032"/>
              <a:gd name="connsiteY47" fmla="*/ 2717614 h 6457285"/>
              <a:gd name="connsiteX48" fmla="*/ 3353121 w 4108032"/>
              <a:gd name="connsiteY48" fmla="*/ 2568758 h 6457285"/>
              <a:gd name="connsiteX49" fmla="*/ 3289250 w 4108032"/>
              <a:gd name="connsiteY49" fmla="*/ 2538290 h 6457285"/>
              <a:gd name="connsiteX50" fmla="*/ 3204265 w 4108032"/>
              <a:gd name="connsiteY50" fmla="*/ 2600656 h 6457285"/>
              <a:gd name="connsiteX51" fmla="*/ 3129837 w 4108032"/>
              <a:gd name="connsiteY51" fmla="*/ 2611289 h 6457285"/>
              <a:gd name="connsiteX52" fmla="*/ 3023511 w 4108032"/>
              <a:gd name="connsiteY52" fmla="*/ 2590023 h 6457285"/>
              <a:gd name="connsiteX53" fmla="*/ 2938451 w 4108032"/>
              <a:gd name="connsiteY53" fmla="*/ 2568758 h 6457285"/>
              <a:gd name="connsiteX54" fmla="*/ 2938451 w 4108032"/>
              <a:gd name="connsiteY54" fmla="*/ 2568758 h 6457285"/>
              <a:gd name="connsiteX55" fmla="*/ 2927818 w 4108032"/>
              <a:gd name="connsiteY55" fmla="*/ 2419902 h 6457285"/>
              <a:gd name="connsiteX56" fmla="*/ 3012879 w 4108032"/>
              <a:gd name="connsiteY56" fmla="*/ 2366740 h 6457285"/>
              <a:gd name="connsiteX57" fmla="*/ 3087307 w 4108032"/>
              <a:gd name="connsiteY57" fmla="*/ 2324209 h 6457285"/>
              <a:gd name="connsiteX58" fmla="*/ 3361258 w 4108032"/>
              <a:gd name="connsiteY58" fmla="*/ 2178250 h 6457285"/>
              <a:gd name="connsiteX59" fmla="*/ 3433266 w 4108032"/>
              <a:gd name="connsiteY59" fmla="*/ 2106242 h 6457285"/>
              <a:gd name="connsiteX60" fmla="*/ 3361258 w 4108032"/>
              <a:gd name="connsiteY60" fmla="*/ 2034234 h 6457285"/>
              <a:gd name="connsiteX61" fmla="*/ 3289250 w 4108032"/>
              <a:gd name="connsiteY61" fmla="*/ 2034234 h 6457285"/>
              <a:gd name="connsiteX62" fmla="*/ 3289250 w 4108032"/>
              <a:gd name="connsiteY62" fmla="*/ 1962226 h 6457285"/>
              <a:gd name="connsiteX63" fmla="*/ 3512609 w 4108032"/>
              <a:gd name="connsiteY63" fmla="*/ 1888275 h 6457285"/>
              <a:gd name="connsiteX64" fmla="*/ 3757158 w 4108032"/>
              <a:gd name="connsiteY64" fmla="*/ 1760684 h 6457285"/>
              <a:gd name="connsiteX65" fmla="*/ 3895381 w 4108032"/>
              <a:gd name="connsiteY65" fmla="*/ 1622461 h 6457285"/>
              <a:gd name="connsiteX66" fmla="*/ 4012339 w 4108032"/>
              <a:gd name="connsiteY66" fmla="*/ 1441707 h 6457285"/>
              <a:gd name="connsiteX67" fmla="*/ 4086767 w 4108032"/>
              <a:gd name="connsiteY67" fmla="*/ 1303484 h 6457285"/>
              <a:gd name="connsiteX68" fmla="*/ 4108032 w 4108032"/>
              <a:gd name="connsiteY68" fmla="*/ 1143995 h 6457285"/>
              <a:gd name="connsiteX69" fmla="*/ 4022972 w 4108032"/>
              <a:gd name="connsiteY69" fmla="*/ 952609 h 6457285"/>
              <a:gd name="connsiteX70" fmla="*/ 3852851 w 4108032"/>
              <a:gd name="connsiteY70" fmla="*/ 697428 h 6457285"/>
              <a:gd name="connsiteX71" fmla="*/ 3705284 w 4108032"/>
              <a:gd name="connsiteY71" fmla="*/ 551231 h 6457285"/>
              <a:gd name="connsiteX72" fmla="*/ 3463635 w 4108032"/>
              <a:gd name="connsiteY72" fmla="*/ 472484 h 6457285"/>
              <a:gd name="connsiteX73" fmla="*/ 3383085 w 4108032"/>
              <a:gd name="connsiteY73" fmla="*/ 393737 h 6457285"/>
              <a:gd name="connsiteX74" fmla="*/ 3302536 w 4108032"/>
              <a:gd name="connsiteY74" fmla="*/ 236242 h 6457285"/>
              <a:gd name="connsiteX75" fmla="*/ 3221986 w 4108032"/>
              <a:gd name="connsiteY75" fmla="*/ 78747 h 6457285"/>
              <a:gd name="connsiteX76" fmla="*/ 3302536 w 4108032"/>
              <a:gd name="connsiteY76" fmla="*/ 0 h 6457285"/>
              <a:gd name="connsiteX77" fmla="*/ 3383085 w 4108032"/>
              <a:gd name="connsiteY77" fmla="*/ 157495 h 6457285"/>
              <a:gd name="connsiteX78" fmla="*/ 3512609 w 4108032"/>
              <a:gd name="connsiteY78" fmla="*/ 325289 h 6457285"/>
              <a:gd name="connsiteX0" fmla="*/ 1691543 w 4108032"/>
              <a:gd name="connsiteY0" fmla="*/ 4724842 h 6457285"/>
              <a:gd name="connsiteX1" fmla="*/ 1369344 w 4108032"/>
              <a:gd name="connsiteY1" fmla="*/ 4961086 h 6457285"/>
              <a:gd name="connsiteX2" fmla="*/ 1208245 w 4108032"/>
              <a:gd name="connsiteY2" fmla="*/ 5197328 h 6457285"/>
              <a:gd name="connsiteX3" fmla="*/ 1208245 w 4108032"/>
              <a:gd name="connsiteY3" fmla="*/ 5433570 h 6457285"/>
              <a:gd name="connsiteX4" fmla="*/ 1127695 w 4108032"/>
              <a:gd name="connsiteY4" fmla="*/ 5669812 h 6457285"/>
              <a:gd name="connsiteX5" fmla="*/ 1127695 w 4108032"/>
              <a:gd name="connsiteY5" fmla="*/ 5906054 h 6457285"/>
              <a:gd name="connsiteX6" fmla="*/ 1127695 w 4108032"/>
              <a:gd name="connsiteY6" fmla="*/ 6063549 h 6457285"/>
              <a:gd name="connsiteX7" fmla="*/ 1047145 w 4108032"/>
              <a:gd name="connsiteY7" fmla="*/ 6142297 h 6457285"/>
              <a:gd name="connsiteX8" fmla="*/ 1047145 w 4108032"/>
              <a:gd name="connsiteY8" fmla="*/ 6299791 h 6457285"/>
              <a:gd name="connsiteX9" fmla="*/ 966596 w 4108032"/>
              <a:gd name="connsiteY9" fmla="*/ 6378538 h 6457285"/>
              <a:gd name="connsiteX10" fmla="*/ 805496 w 4108032"/>
              <a:gd name="connsiteY10" fmla="*/ 6457285 h 6457285"/>
              <a:gd name="connsiteX11" fmla="*/ 644397 w 4108032"/>
              <a:gd name="connsiteY11" fmla="*/ 6457285 h 6457285"/>
              <a:gd name="connsiteX12" fmla="*/ 483298 w 4108032"/>
              <a:gd name="connsiteY12" fmla="*/ 6299790 h 6457285"/>
              <a:gd name="connsiteX13" fmla="*/ 553693 w 4108032"/>
              <a:gd name="connsiteY13" fmla="*/ 6170940 h 6457285"/>
              <a:gd name="connsiteX14" fmla="*/ 483298 w 4108032"/>
              <a:gd name="connsiteY14" fmla="*/ 5827306 h 6457285"/>
              <a:gd name="connsiteX15" fmla="*/ 322199 w 4108032"/>
              <a:gd name="connsiteY15" fmla="*/ 5669811 h 6457285"/>
              <a:gd name="connsiteX16" fmla="*/ 80550 w 4108032"/>
              <a:gd name="connsiteY16" fmla="*/ 5354821 h 6457285"/>
              <a:gd name="connsiteX17" fmla="*/ 0 w 4108032"/>
              <a:gd name="connsiteY17" fmla="*/ 5118579 h 6457285"/>
              <a:gd name="connsiteX18" fmla="*/ 0 w 4108032"/>
              <a:gd name="connsiteY18" fmla="*/ 4961084 h 6457285"/>
              <a:gd name="connsiteX19" fmla="*/ 241649 w 4108032"/>
              <a:gd name="connsiteY19" fmla="*/ 4882337 h 6457285"/>
              <a:gd name="connsiteX20" fmla="*/ 483298 w 4108032"/>
              <a:gd name="connsiteY20" fmla="*/ 4882337 h 6457285"/>
              <a:gd name="connsiteX21" fmla="*/ 886046 w 4108032"/>
              <a:gd name="connsiteY21" fmla="*/ 4803589 h 6457285"/>
              <a:gd name="connsiteX22" fmla="*/ 1288794 w 4108032"/>
              <a:gd name="connsiteY22" fmla="*/ 4724842 h 6457285"/>
              <a:gd name="connsiteX23" fmla="*/ 1556218 w 4108032"/>
              <a:gd name="connsiteY23" fmla="*/ 4684637 h 6457285"/>
              <a:gd name="connsiteX24" fmla="*/ 1577483 w 4108032"/>
              <a:gd name="connsiteY24" fmla="*/ 4610209 h 6457285"/>
              <a:gd name="connsiteX25" fmla="*/ 1566851 w 4108032"/>
              <a:gd name="connsiteY25" fmla="*/ 4408191 h 6457285"/>
              <a:gd name="connsiteX26" fmla="*/ 1556218 w 4108032"/>
              <a:gd name="connsiteY26" fmla="*/ 4259335 h 6457285"/>
              <a:gd name="connsiteX27" fmla="*/ 1556218 w 4108032"/>
              <a:gd name="connsiteY27" fmla="*/ 4131744 h 6457285"/>
              <a:gd name="connsiteX28" fmla="*/ 1588116 w 4108032"/>
              <a:gd name="connsiteY28" fmla="*/ 3940358 h 6457285"/>
              <a:gd name="connsiteX29" fmla="*/ 1790134 w 4108032"/>
              <a:gd name="connsiteY29" fmla="*/ 3727707 h 6457285"/>
              <a:gd name="connsiteX30" fmla="*/ 1864562 w 4108032"/>
              <a:gd name="connsiteY30" fmla="*/ 3621382 h 6457285"/>
              <a:gd name="connsiteX31" fmla="*/ 1981521 w 4108032"/>
              <a:gd name="connsiteY31" fmla="*/ 3515056 h 6457285"/>
              <a:gd name="connsiteX32" fmla="*/ 2098479 w 4108032"/>
              <a:gd name="connsiteY32" fmla="*/ 3493791 h 6457285"/>
              <a:gd name="connsiteX33" fmla="*/ 2247334 w 4108032"/>
              <a:gd name="connsiteY33" fmla="*/ 3461893 h 6457285"/>
              <a:gd name="connsiteX34" fmla="*/ 2353146 w 4108032"/>
              <a:gd name="connsiteY34" fmla="*/ 3402386 h 6457285"/>
              <a:gd name="connsiteX35" fmla="*/ 2569170 w 4108032"/>
              <a:gd name="connsiteY35" fmla="*/ 3330378 h 6457285"/>
              <a:gd name="connsiteX36" fmla="*/ 2713186 w 4108032"/>
              <a:gd name="connsiteY36" fmla="*/ 3186362 h 6457285"/>
              <a:gd name="connsiteX37" fmla="*/ 2821493 w 4108032"/>
              <a:gd name="connsiteY37" fmla="*/ 3068489 h 6457285"/>
              <a:gd name="connsiteX38" fmla="*/ 2874655 w 4108032"/>
              <a:gd name="connsiteY38" fmla="*/ 3004693 h 6457285"/>
              <a:gd name="connsiteX39" fmla="*/ 2991614 w 4108032"/>
              <a:gd name="connsiteY39" fmla="*/ 2962163 h 6457285"/>
              <a:gd name="connsiteX40" fmla="*/ 3066041 w 4108032"/>
              <a:gd name="connsiteY40" fmla="*/ 2972795 h 6457285"/>
              <a:gd name="connsiteX41" fmla="*/ 3225530 w 4108032"/>
              <a:gd name="connsiteY41" fmla="*/ 3004693 h 6457285"/>
              <a:gd name="connsiteX42" fmla="*/ 3353121 w 4108032"/>
              <a:gd name="connsiteY42" fmla="*/ 3004693 h 6457285"/>
              <a:gd name="connsiteX43" fmla="*/ 3448814 w 4108032"/>
              <a:gd name="connsiteY43" fmla="*/ 2972795 h 6457285"/>
              <a:gd name="connsiteX44" fmla="*/ 3491344 w 4108032"/>
              <a:gd name="connsiteY44" fmla="*/ 2919633 h 6457285"/>
              <a:gd name="connsiteX45" fmla="*/ 3491344 w 4108032"/>
              <a:gd name="connsiteY45" fmla="*/ 2919633 h 6457285"/>
              <a:gd name="connsiteX46" fmla="*/ 3505274 w 4108032"/>
              <a:gd name="connsiteY46" fmla="*/ 2826322 h 6457285"/>
              <a:gd name="connsiteX47" fmla="*/ 3427548 w 4108032"/>
              <a:gd name="connsiteY47" fmla="*/ 2717614 h 6457285"/>
              <a:gd name="connsiteX48" fmla="*/ 3353121 w 4108032"/>
              <a:gd name="connsiteY48" fmla="*/ 2568758 h 6457285"/>
              <a:gd name="connsiteX49" fmla="*/ 3289250 w 4108032"/>
              <a:gd name="connsiteY49" fmla="*/ 2538290 h 6457285"/>
              <a:gd name="connsiteX50" fmla="*/ 3204265 w 4108032"/>
              <a:gd name="connsiteY50" fmla="*/ 2600656 h 6457285"/>
              <a:gd name="connsiteX51" fmla="*/ 3129837 w 4108032"/>
              <a:gd name="connsiteY51" fmla="*/ 2611289 h 6457285"/>
              <a:gd name="connsiteX52" fmla="*/ 3023511 w 4108032"/>
              <a:gd name="connsiteY52" fmla="*/ 2590023 h 6457285"/>
              <a:gd name="connsiteX53" fmla="*/ 2938451 w 4108032"/>
              <a:gd name="connsiteY53" fmla="*/ 2568758 h 6457285"/>
              <a:gd name="connsiteX54" fmla="*/ 2938451 w 4108032"/>
              <a:gd name="connsiteY54" fmla="*/ 2568758 h 6457285"/>
              <a:gd name="connsiteX55" fmla="*/ 2927818 w 4108032"/>
              <a:gd name="connsiteY55" fmla="*/ 2419902 h 6457285"/>
              <a:gd name="connsiteX56" fmla="*/ 3012879 w 4108032"/>
              <a:gd name="connsiteY56" fmla="*/ 2366740 h 6457285"/>
              <a:gd name="connsiteX57" fmla="*/ 3087307 w 4108032"/>
              <a:gd name="connsiteY57" fmla="*/ 2324209 h 6457285"/>
              <a:gd name="connsiteX58" fmla="*/ 3361258 w 4108032"/>
              <a:gd name="connsiteY58" fmla="*/ 2178250 h 6457285"/>
              <a:gd name="connsiteX59" fmla="*/ 3433266 w 4108032"/>
              <a:gd name="connsiteY59" fmla="*/ 2106242 h 6457285"/>
              <a:gd name="connsiteX60" fmla="*/ 3361258 w 4108032"/>
              <a:gd name="connsiteY60" fmla="*/ 2034234 h 6457285"/>
              <a:gd name="connsiteX61" fmla="*/ 3289250 w 4108032"/>
              <a:gd name="connsiteY61" fmla="*/ 2034234 h 6457285"/>
              <a:gd name="connsiteX62" fmla="*/ 3289250 w 4108032"/>
              <a:gd name="connsiteY62" fmla="*/ 1962226 h 6457285"/>
              <a:gd name="connsiteX63" fmla="*/ 3512609 w 4108032"/>
              <a:gd name="connsiteY63" fmla="*/ 1888275 h 6457285"/>
              <a:gd name="connsiteX64" fmla="*/ 3757158 w 4108032"/>
              <a:gd name="connsiteY64" fmla="*/ 1760684 h 6457285"/>
              <a:gd name="connsiteX65" fmla="*/ 3895381 w 4108032"/>
              <a:gd name="connsiteY65" fmla="*/ 1622461 h 6457285"/>
              <a:gd name="connsiteX66" fmla="*/ 4012339 w 4108032"/>
              <a:gd name="connsiteY66" fmla="*/ 1441707 h 6457285"/>
              <a:gd name="connsiteX67" fmla="*/ 4086767 w 4108032"/>
              <a:gd name="connsiteY67" fmla="*/ 1303484 h 6457285"/>
              <a:gd name="connsiteX68" fmla="*/ 4108032 w 4108032"/>
              <a:gd name="connsiteY68" fmla="*/ 1143995 h 6457285"/>
              <a:gd name="connsiteX69" fmla="*/ 4022972 w 4108032"/>
              <a:gd name="connsiteY69" fmla="*/ 952609 h 6457285"/>
              <a:gd name="connsiteX70" fmla="*/ 3852851 w 4108032"/>
              <a:gd name="connsiteY70" fmla="*/ 697428 h 6457285"/>
              <a:gd name="connsiteX71" fmla="*/ 3705284 w 4108032"/>
              <a:gd name="connsiteY71" fmla="*/ 551231 h 6457285"/>
              <a:gd name="connsiteX72" fmla="*/ 3463635 w 4108032"/>
              <a:gd name="connsiteY72" fmla="*/ 472484 h 6457285"/>
              <a:gd name="connsiteX73" fmla="*/ 3383085 w 4108032"/>
              <a:gd name="connsiteY73" fmla="*/ 393737 h 6457285"/>
              <a:gd name="connsiteX74" fmla="*/ 3302536 w 4108032"/>
              <a:gd name="connsiteY74" fmla="*/ 236242 h 6457285"/>
              <a:gd name="connsiteX75" fmla="*/ 3221986 w 4108032"/>
              <a:gd name="connsiteY75" fmla="*/ 78747 h 6457285"/>
              <a:gd name="connsiteX76" fmla="*/ 3302536 w 4108032"/>
              <a:gd name="connsiteY76" fmla="*/ 0 h 6457285"/>
              <a:gd name="connsiteX77" fmla="*/ 3383085 w 4108032"/>
              <a:gd name="connsiteY77" fmla="*/ 157495 h 6457285"/>
              <a:gd name="connsiteX78" fmla="*/ 3512609 w 4108032"/>
              <a:gd name="connsiteY78" fmla="*/ 325289 h 6457285"/>
              <a:gd name="connsiteX0" fmla="*/ 1691543 w 4108032"/>
              <a:gd name="connsiteY0" fmla="*/ 4724842 h 6457285"/>
              <a:gd name="connsiteX1" fmla="*/ 1369344 w 4108032"/>
              <a:gd name="connsiteY1" fmla="*/ 4961086 h 6457285"/>
              <a:gd name="connsiteX2" fmla="*/ 1208245 w 4108032"/>
              <a:gd name="connsiteY2" fmla="*/ 5197328 h 6457285"/>
              <a:gd name="connsiteX3" fmla="*/ 1208245 w 4108032"/>
              <a:gd name="connsiteY3" fmla="*/ 5433570 h 6457285"/>
              <a:gd name="connsiteX4" fmla="*/ 1127695 w 4108032"/>
              <a:gd name="connsiteY4" fmla="*/ 5669812 h 6457285"/>
              <a:gd name="connsiteX5" fmla="*/ 1127695 w 4108032"/>
              <a:gd name="connsiteY5" fmla="*/ 5906054 h 6457285"/>
              <a:gd name="connsiteX6" fmla="*/ 1127695 w 4108032"/>
              <a:gd name="connsiteY6" fmla="*/ 6063549 h 6457285"/>
              <a:gd name="connsiteX7" fmla="*/ 1047145 w 4108032"/>
              <a:gd name="connsiteY7" fmla="*/ 6142297 h 6457285"/>
              <a:gd name="connsiteX8" fmla="*/ 1047145 w 4108032"/>
              <a:gd name="connsiteY8" fmla="*/ 6299791 h 6457285"/>
              <a:gd name="connsiteX9" fmla="*/ 966596 w 4108032"/>
              <a:gd name="connsiteY9" fmla="*/ 6378538 h 6457285"/>
              <a:gd name="connsiteX10" fmla="*/ 805496 w 4108032"/>
              <a:gd name="connsiteY10" fmla="*/ 6457285 h 6457285"/>
              <a:gd name="connsiteX11" fmla="*/ 644397 w 4108032"/>
              <a:gd name="connsiteY11" fmla="*/ 6457285 h 6457285"/>
              <a:gd name="connsiteX12" fmla="*/ 483298 w 4108032"/>
              <a:gd name="connsiteY12" fmla="*/ 6299790 h 6457285"/>
              <a:gd name="connsiteX13" fmla="*/ 553693 w 4108032"/>
              <a:gd name="connsiteY13" fmla="*/ 6170940 h 6457285"/>
              <a:gd name="connsiteX14" fmla="*/ 483298 w 4108032"/>
              <a:gd name="connsiteY14" fmla="*/ 5827306 h 6457285"/>
              <a:gd name="connsiteX15" fmla="*/ 322199 w 4108032"/>
              <a:gd name="connsiteY15" fmla="*/ 5669811 h 6457285"/>
              <a:gd name="connsiteX16" fmla="*/ 80550 w 4108032"/>
              <a:gd name="connsiteY16" fmla="*/ 5354821 h 6457285"/>
              <a:gd name="connsiteX17" fmla="*/ 0 w 4108032"/>
              <a:gd name="connsiteY17" fmla="*/ 5118579 h 6457285"/>
              <a:gd name="connsiteX18" fmla="*/ 0 w 4108032"/>
              <a:gd name="connsiteY18" fmla="*/ 4961084 h 6457285"/>
              <a:gd name="connsiteX19" fmla="*/ 241649 w 4108032"/>
              <a:gd name="connsiteY19" fmla="*/ 4882337 h 6457285"/>
              <a:gd name="connsiteX20" fmla="*/ 483298 w 4108032"/>
              <a:gd name="connsiteY20" fmla="*/ 4882337 h 6457285"/>
              <a:gd name="connsiteX21" fmla="*/ 886046 w 4108032"/>
              <a:gd name="connsiteY21" fmla="*/ 4803589 h 6457285"/>
              <a:gd name="connsiteX22" fmla="*/ 1288794 w 4108032"/>
              <a:gd name="connsiteY22" fmla="*/ 4724842 h 6457285"/>
              <a:gd name="connsiteX23" fmla="*/ 1556218 w 4108032"/>
              <a:gd name="connsiteY23" fmla="*/ 4684637 h 6457285"/>
              <a:gd name="connsiteX24" fmla="*/ 1577483 w 4108032"/>
              <a:gd name="connsiteY24" fmla="*/ 4610209 h 6457285"/>
              <a:gd name="connsiteX25" fmla="*/ 1566851 w 4108032"/>
              <a:gd name="connsiteY25" fmla="*/ 4408191 h 6457285"/>
              <a:gd name="connsiteX26" fmla="*/ 1556218 w 4108032"/>
              <a:gd name="connsiteY26" fmla="*/ 4259335 h 6457285"/>
              <a:gd name="connsiteX27" fmla="*/ 1556218 w 4108032"/>
              <a:gd name="connsiteY27" fmla="*/ 4131744 h 6457285"/>
              <a:gd name="connsiteX28" fmla="*/ 1588116 w 4108032"/>
              <a:gd name="connsiteY28" fmla="*/ 3940358 h 6457285"/>
              <a:gd name="connsiteX29" fmla="*/ 1790134 w 4108032"/>
              <a:gd name="connsiteY29" fmla="*/ 3727707 h 6457285"/>
              <a:gd name="connsiteX30" fmla="*/ 1864562 w 4108032"/>
              <a:gd name="connsiteY30" fmla="*/ 3621382 h 6457285"/>
              <a:gd name="connsiteX31" fmla="*/ 1981521 w 4108032"/>
              <a:gd name="connsiteY31" fmla="*/ 3515056 h 6457285"/>
              <a:gd name="connsiteX32" fmla="*/ 2098479 w 4108032"/>
              <a:gd name="connsiteY32" fmla="*/ 3493791 h 6457285"/>
              <a:gd name="connsiteX33" fmla="*/ 2247334 w 4108032"/>
              <a:gd name="connsiteY33" fmla="*/ 3461893 h 6457285"/>
              <a:gd name="connsiteX34" fmla="*/ 2353146 w 4108032"/>
              <a:gd name="connsiteY34" fmla="*/ 3402386 h 6457285"/>
              <a:gd name="connsiteX35" fmla="*/ 2569170 w 4108032"/>
              <a:gd name="connsiteY35" fmla="*/ 3330378 h 6457285"/>
              <a:gd name="connsiteX36" fmla="*/ 2713186 w 4108032"/>
              <a:gd name="connsiteY36" fmla="*/ 3186362 h 6457285"/>
              <a:gd name="connsiteX37" fmla="*/ 2821493 w 4108032"/>
              <a:gd name="connsiteY37" fmla="*/ 3068489 h 6457285"/>
              <a:gd name="connsiteX38" fmla="*/ 2874655 w 4108032"/>
              <a:gd name="connsiteY38" fmla="*/ 3004693 h 6457285"/>
              <a:gd name="connsiteX39" fmla="*/ 2991614 w 4108032"/>
              <a:gd name="connsiteY39" fmla="*/ 2962163 h 6457285"/>
              <a:gd name="connsiteX40" fmla="*/ 3066041 w 4108032"/>
              <a:gd name="connsiteY40" fmla="*/ 2972795 h 6457285"/>
              <a:gd name="connsiteX41" fmla="*/ 3225530 w 4108032"/>
              <a:gd name="connsiteY41" fmla="*/ 3004693 h 6457285"/>
              <a:gd name="connsiteX42" fmla="*/ 3353121 w 4108032"/>
              <a:gd name="connsiteY42" fmla="*/ 3004693 h 6457285"/>
              <a:gd name="connsiteX43" fmla="*/ 3448814 w 4108032"/>
              <a:gd name="connsiteY43" fmla="*/ 2972795 h 6457285"/>
              <a:gd name="connsiteX44" fmla="*/ 3491344 w 4108032"/>
              <a:gd name="connsiteY44" fmla="*/ 2919633 h 6457285"/>
              <a:gd name="connsiteX45" fmla="*/ 3491344 w 4108032"/>
              <a:gd name="connsiteY45" fmla="*/ 2919633 h 6457285"/>
              <a:gd name="connsiteX46" fmla="*/ 3505274 w 4108032"/>
              <a:gd name="connsiteY46" fmla="*/ 2826322 h 6457285"/>
              <a:gd name="connsiteX47" fmla="*/ 3427548 w 4108032"/>
              <a:gd name="connsiteY47" fmla="*/ 2717614 h 6457285"/>
              <a:gd name="connsiteX48" fmla="*/ 3353121 w 4108032"/>
              <a:gd name="connsiteY48" fmla="*/ 2568758 h 6457285"/>
              <a:gd name="connsiteX49" fmla="*/ 3289250 w 4108032"/>
              <a:gd name="connsiteY49" fmla="*/ 2538290 h 6457285"/>
              <a:gd name="connsiteX50" fmla="*/ 3204265 w 4108032"/>
              <a:gd name="connsiteY50" fmla="*/ 2600656 h 6457285"/>
              <a:gd name="connsiteX51" fmla="*/ 3129837 w 4108032"/>
              <a:gd name="connsiteY51" fmla="*/ 2611289 h 6457285"/>
              <a:gd name="connsiteX52" fmla="*/ 3023511 w 4108032"/>
              <a:gd name="connsiteY52" fmla="*/ 2590023 h 6457285"/>
              <a:gd name="connsiteX53" fmla="*/ 2938451 w 4108032"/>
              <a:gd name="connsiteY53" fmla="*/ 2568758 h 6457285"/>
              <a:gd name="connsiteX54" fmla="*/ 2938451 w 4108032"/>
              <a:gd name="connsiteY54" fmla="*/ 2568758 h 6457285"/>
              <a:gd name="connsiteX55" fmla="*/ 2927818 w 4108032"/>
              <a:gd name="connsiteY55" fmla="*/ 2419902 h 6457285"/>
              <a:gd name="connsiteX56" fmla="*/ 3012879 w 4108032"/>
              <a:gd name="connsiteY56" fmla="*/ 2366740 h 6457285"/>
              <a:gd name="connsiteX57" fmla="*/ 3087307 w 4108032"/>
              <a:gd name="connsiteY57" fmla="*/ 2324209 h 6457285"/>
              <a:gd name="connsiteX58" fmla="*/ 3361258 w 4108032"/>
              <a:gd name="connsiteY58" fmla="*/ 2178250 h 6457285"/>
              <a:gd name="connsiteX59" fmla="*/ 3433266 w 4108032"/>
              <a:gd name="connsiteY59" fmla="*/ 2106242 h 6457285"/>
              <a:gd name="connsiteX60" fmla="*/ 3361258 w 4108032"/>
              <a:gd name="connsiteY60" fmla="*/ 2034234 h 6457285"/>
              <a:gd name="connsiteX61" fmla="*/ 3289250 w 4108032"/>
              <a:gd name="connsiteY61" fmla="*/ 2034234 h 6457285"/>
              <a:gd name="connsiteX62" fmla="*/ 3289250 w 4108032"/>
              <a:gd name="connsiteY62" fmla="*/ 1962226 h 6457285"/>
              <a:gd name="connsiteX63" fmla="*/ 3512609 w 4108032"/>
              <a:gd name="connsiteY63" fmla="*/ 1888275 h 6457285"/>
              <a:gd name="connsiteX64" fmla="*/ 3757158 w 4108032"/>
              <a:gd name="connsiteY64" fmla="*/ 1760684 h 6457285"/>
              <a:gd name="connsiteX65" fmla="*/ 3895381 w 4108032"/>
              <a:gd name="connsiteY65" fmla="*/ 1622461 h 6457285"/>
              <a:gd name="connsiteX66" fmla="*/ 4012339 w 4108032"/>
              <a:gd name="connsiteY66" fmla="*/ 1441707 h 6457285"/>
              <a:gd name="connsiteX67" fmla="*/ 4086767 w 4108032"/>
              <a:gd name="connsiteY67" fmla="*/ 1303484 h 6457285"/>
              <a:gd name="connsiteX68" fmla="*/ 4108032 w 4108032"/>
              <a:gd name="connsiteY68" fmla="*/ 1143995 h 6457285"/>
              <a:gd name="connsiteX69" fmla="*/ 4022972 w 4108032"/>
              <a:gd name="connsiteY69" fmla="*/ 952609 h 6457285"/>
              <a:gd name="connsiteX70" fmla="*/ 3852851 w 4108032"/>
              <a:gd name="connsiteY70" fmla="*/ 697428 h 6457285"/>
              <a:gd name="connsiteX71" fmla="*/ 3705284 w 4108032"/>
              <a:gd name="connsiteY71" fmla="*/ 551231 h 6457285"/>
              <a:gd name="connsiteX72" fmla="*/ 3463635 w 4108032"/>
              <a:gd name="connsiteY72" fmla="*/ 472484 h 6457285"/>
              <a:gd name="connsiteX73" fmla="*/ 3383085 w 4108032"/>
              <a:gd name="connsiteY73" fmla="*/ 393737 h 6457285"/>
              <a:gd name="connsiteX74" fmla="*/ 3302536 w 4108032"/>
              <a:gd name="connsiteY74" fmla="*/ 236242 h 6457285"/>
              <a:gd name="connsiteX75" fmla="*/ 3221986 w 4108032"/>
              <a:gd name="connsiteY75" fmla="*/ 78747 h 6457285"/>
              <a:gd name="connsiteX76" fmla="*/ 3302536 w 4108032"/>
              <a:gd name="connsiteY76" fmla="*/ 0 h 6457285"/>
              <a:gd name="connsiteX77" fmla="*/ 3383085 w 4108032"/>
              <a:gd name="connsiteY77" fmla="*/ 157495 h 6457285"/>
              <a:gd name="connsiteX78" fmla="*/ 3463635 w 4108032"/>
              <a:gd name="connsiteY78" fmla="*/ 314990 h 6457285"/>
              <a:gd name="connsiteX0" fmla="*/ 1691543 w 4108032"/>
              <a:gd name="connsiteY0" fmla="*/ 4724842 h 6457285"/>
              <a:gd name="connsiteX1" fmla="*/ 1369344 w 4108032"/>
              <a:gd name="connsiteY1" fmla="*/ 4961086 h 6457285"/>
              <a:gd name="connsiteX2" fmla="*/ 1208245 w 4108032"/>
              <a:gd name="connsiteY2" fmla="*/ 5197328 h 6457285"/>
              <a:gd name="connsiteX3" fmla="*/ 1208245 w 4108032"/>
              <a:gd name="connsiteY3" fmla="*/ 5433570 h 6457285"/>
              <a:gd name="connsiteX4" fmla="*/ 1127695 w 4108032"/>
              <a:gd name="connsiteY4" fmla="*/ 5669812 h 6457285"/>
              <a:gd name="connsiteX5" fmla="*/ 1127695 w 4108032"/>
              <a:gd name="connsiteY5" fmla="*/ 5906054 h 6457285"/>
              <a:gd name="connsiteX6" fmla="*/ 1127695 w 4108032"/>
              <a:gd name="connsiteY6" fmla="*/ 6063549 h 6457285"/>
              <a:gd name="connsiteX7" fmla="*/ 1047145 w 4108032"/>
              <a:gd name="connsiteY7" fmla="*/ 6142297 h 6457285"/>
              <a:gd name="connsiteX8" fmla="*/ 1047145 w 4108032"/>
              <a:gd name="connsiteY8" fmla="*/ 6299791 h 6457285"/>
              <a:gd name="connsiteX9" fmla="*/ 966596 w 4108032"/>
              <a:gd name="connsiteY9" fmla="*/ 6378538 h 6457285"/>
              <a:gd name="connsiteX10" fmla="*/ 805496 w 4108032"/>
              <a:gd name="connsiteY10" fmla="*/ 6457285 h 6457285"/>
              <a:gd name="connsiteX11" fmla="*/ 644397 w 4108032"/>
              <a:gd name="connsiteY11" fmla="*/ 6457285 h 6457285"/>
              <a:gd name="connsiteX12" fmla="*/ 483298 w 4108032"/>
              <a:gd name="connsiteY12" fmla="*/ 6299790 h 6457285"/>
              <a:gd name="connsiteX13" fmla="*/ 553693 w 4108032"/>
              <a:gd name="connsiteY13" fmla="*/ 6170940 h 6457285"/>
              <a:gd name="connsiteX14" fmla="*/ 483298 w 4108032"/>
              <a:gd name="connsiteY14" fmla="*/ 5827306 h 6457285"/>
              <a:gd name="connsiteX15" fmla="*/ 322199 w 4108032"/>
              <a:gd name="connsiteY15" fmla="*/ 5669811 h 6457285"/>
              <a:gd name="connsiteX16" fmla="*/ 80550 w 4108032"/>
              <a:gd name="connsiteY16" fmla="*/ 5354821 h 6457285"/>
              <a:gd name="connsiteX17" fmla="*/ 0 w 4108032"/>
              <a:gd name="connsiteY17" fmla="*/ 5118579 h 6457285"/>
              <a:gd name="connsiteX18" fmla="*/ 0 w 4108032"/>
              <a:gd name="connsiteY18" fmla="*/ 4961084 h 6457285"/>
              <a:gd name="connsiteX19" fmla="*/ 241649 w 4108032"/>
              <a:gd name="connsiteY19" fmla="*/ 4882337 h 6457285"/>
              <a:gd name="connsiteX20" fmla="*/ 483298 w 4108032"/>
              <a:gd name="connsiteY20" fmla="*/ 4882337 h 6457285"/>
              <a:gd name="connsiteX21" fmla="*/ 886046 w 4108032"/>
              <a:gd name="connsiteY21" fmla="*/ 4803589 h 6457285"/>
              <a:gd name="connsiteX22" fmla="*/ 1288794 w 4108032"/>
              <a:gd name="connsiteY22" fmla="*/ 4724842 h 6457285"/>
              <a:gd name="connsiteX23" fmla="*/ 1556218 w 4108032"/>
              <a:gd name="connsiteY23" fmla="*/ 4684637 h 6457285"/>
              <a:gd name="connsiteX24" fmla="*/ 1577483 w 4108032"/>
              <a:gd name="connsiteY24" fmla="*/ 4610209 h 6457285"/>
              <a:gd name="connsiteX25" fmla="*/ 1566851 w 4108032"/>
              <a:gd name="connsiteY25" fmla="*/ 4408191 h 6457285"/>
              <a:gd name="connsiteX26" fmla="*/ 1556218 w 4108032"/>
              <a:gd name="connsiteY26" fmla="*/ 4259335 h 6457285"/>
              <a:gd name="connsiteX27" fmla="*/ 1556218 w 4108032"/>
              <a:gd name="connsiteY27" fmla="*/ 4131744 h 6457285"/>
              <a:gd name="connsiteX28" fmla="*/ 1588116 w 4108032"/>
              <a:gd name="connsiteY28" fmla="*/ 3940358 h 6457285"/>
              <a:gd name="connsiteX29" fmla="*/ 1790134 w 4108032"/>
              <a:gd name="connsiteY29" fmla="*/ 3727707 h 6457285"/>
              <a:gd name="connsiteX30" fmla="*/ 1864562 w 4108032"/>
              <a:gd name="connsiteY30" fmla="*/ 3621382 h 6457285"/>
              <a:gd name="connsiteX31" fmla="*/ 1981521 w 4108032"/>
              <a:gd name="connsiteY31" fmla="*/ 3515056 h 6457285"/>
              <a:gd name="connsiteX32" fmla="*/ 2098479 w 4108032"/>
              <a:gd name="connsiteY32" fmla="*/ 3493791 h 6457285"/>
              <a:gd name="connsiteX33" fmla="*/ 2247334 w 4108032"/>
              <a:gd name="connsiteY33" fmla="*/ 3461893 h 6457285"/>
              <a:gd name="connsiteX34" fmla="*/ 2353146 w 4108032"/>
              <a:gd name="connsiteY34" fmla="*/ 3402386 h 6457285"/>
              <a:gd name="connsiteX35" fmla="*/ 2569170 w 4108032"/>
              <a:gd name="connsiteY35" fmla="*/ 3330378 h 6457285"/>
              <a:gd name="connsiteX36" fmla="*/ 2713186 w 4108032"/>
              <a:gd name="connsiteY36" fmla="*/ 3186362 h 6457285"/>
              <a:gd name="connsiteX37" fmla="*/ 2821493 w 4108032"/>
              <a:gd name="connsiteY37" fmla="*/ 3068489 h 6457285"/>
              <a:gd name="connsiteX38" fmla="*/ 2874655 w 4108032"/>
              <a:gd name="connsiteY38" fmla="*/ 3004693 h 6457285"/>
              <a:gd name="connsiteX39" fmla="*/ 2991614 w 4108032"/>
              <a:gd name="connsiteY39" fmla="*/ 2962163 h 6457285"/>
              <a:gd name="connsiteX40" fmla="*/ 3066041 w 4108032"/>
              <a:gd name="connsiteY40" fmla="*/ 2972795 h 6457285"/>
              <a:gd name="connsiteX41" fmla="*/ 3225530 w 4108032"/>
              <a:gd name="connsiteY41" fmla="*/ 3004693 h 6457285"/>
              <a:gd name="connsiteX42" fmla="*/ 3353121 w 4108032"/>
              <a:gd name="connsiteY42" fmla="*/ 3004693 h 6457285"/>
              <a:gd name="connsiteX43" fmla="*/ 3448814 w 4108032"/>
              <a:gd name="connsiteY43" fmla="*/ 2972795 h 6457285"/>
              <a:gd name="connsiteX44" fmla="*/ 3491344 w 4108032"/>
              <a:gd name="connsiteY44" fmla="*/ 2919633 h 6457285"/>
              <a:gd name="connsiteX45" fmla="*/ 3491344 w 4108032"/>
              <a:gd name="connsiteY45" fmla="*/ 2919633 h 6457285"/>
              <a:gd name="connsiteX46" fmla="*/ 3505274 w 4108032"/>
              <a:gd name="connsiteY46" fmla="*/ 2826322 h 6457285"/>
              <a:gd name="connsiteX47" fmla="*/ 3427548 w 4108032"/>
              <a:gd name="connsiteY47" fmla="*/ 2717614 h 6457285"/>
              <a:gd name="connsiteX48" fmla="*/ 3353121 w 4108032"/>
              <a:gd name="connsiteY48" fmla="*/ 2568758 h 6457285"/>
              <a:gd name="connsiteX49" fmla="*/ 3289250 w 4108032"/>
              <a:gd name="connsiteY49" fmla="*/ 2538290 h 6457285"/>
              <a:gd name="connsiteX50" fmla="*/ 3204265 w 4108032"/>
              <a:gd name="connsiteY50" fmla="*/ 2600656 h 6457285"/>
              <a:gd name="connsiteX51" fmla="*/ 3129837 w 4108032"/>
              <a:gd name="connsiteY51" fmla="*/ 2611289 h 6457285"/>
              <a:gd name="connsiteX52" fmla="*/ 3023511 w 4108032"/>
              <a:gd name="connsiteY52" fmla="*/ 2590023 h 6457285"/>
              <a:gd name="connsiteX53" fmla="*/ 2938451 w 4108032"/>
              <a:gd name="connsiteY53" fmla="*/ 2568758 h 6457285"/>
              <a:gd name="connsiteX54" fmla="*/ 2938451 w 4108032"/>
              <a:gd name="connsiteY54" fmla="*/ 2568758 h 6457285"/>
              <a:gd name="connsiteX55" fmla="*/ 2927818 w 4108032"/>
              <a:gd name="connsiteY55" fmla="*/ 2419902 h 6457285"/>
              <a:gd name="connsiteX56" fmla="*/ 3012879 w 4108032"/>
              <a:gd name="connsiteY56" fmla="*/ 2366740 h 6457285"/>
              <a:gd name="connsiteX57" fmla="*/ 3087307 w 4108032"/>
              <a:gd name="connsiteY57" fmla="*/ 2324209 h 6457285"/>
              <a:gd name="connsiteX58" fmla="*/ 3361258 w 4108032"/>
              <a:gd name="connsiteY58" fmla="*/ 2178250 h 6457285"/>
              <a:gd name="connsiteX59" fmla="*/ 3433266 w 4108032"/>
              <a:gd name="connsiteY59" fmla="*/ 2106242 h 6457285"/>
              <a:gd name="connsiteX60" fmla="*/ 3361258 w 4108032"/>
              <a:gd name="connsiteY60" fmla="*/ 2034234 h 6457285"/>
              <a:gd name="connsiteX61" fmla="*/ 3289250 w 4108032"/>
              <a:gd name="connsiteY61" fmla="*/ 2034234 h 6457285"/>
              <a:gd name="connsiteX62" fmla="*/ 3289250 w 4108032"/>
              <a:gd name="connsiteY62" fmla="*/ 1962226 h 6457285"/>
              <a:gd name="connsiteX63" fmla="*/ 3512609 w 4108032"/>
              <a:gd name="connsiteY63" fmla="*/ 1888275 h 6457285"/>
              <a:gd name="connsiteX64" fmla="*/ 3757158 w 4108032"/>
              <a:gd name="connsiteY64" fmla="*/ 1760684 h 6457285"/>
              <a:gd name="connsiteX65" fmla="*/ 3895381 w 4108032"/>
              <a:gd name="connsiteY65" fmla="*/ 1622461 h 6457285"/>
              <a:gd name="connsiteX66" fmla="*/ 4012339 w 4108032"/>
              <a:gd name="connsiteY66" fmla="*/ 1441707 h 6457285"/>
              <a:gd name="connsiteX67" fmla="*/ 4086767 w 4108032"/>
              <a:gd name="connsiteY67" fmla="*/ 1303484 h 6457285"/>
              <a:gd name="connsiteX68" fmla="*/ 4108032 w 4108032"/>
              <a:gd name="connsiteY68" fmla="*/ 1143995 h 6457285"/>
              <a:gd name="connsiteX69" fmla="*/ 4022972 w 4108032"/>
              <a:gd name="connsiteY69" fmla="*/ 952609 h 6457285"/>
              <a:gd name="connsiteX70" fmla="*/ 3852851 w 4108032"/>
              <a:gd name="connsiteY70" fmla="*/ 697428 h 6457285"/>
              <a:gd name="connsiteX71" fmla="*/ 3705284 w 4108032"/>
              <a:gd name="connsiteY71" fmla="*/ 551231 h 6457285"/>
              <a:gd name="connsiteX72" fmla="*/ 3463635 w 4108032"/>
              <a:gd name="connsiteY72" fmla="*/ 472484 h 6457285"/>
              <a:gd name="connsiteX73" fmla="*/ 3383085 w 4108032"/>
              <a:gd name="connsiteY73" fmla="*/ 393737 h 6457285"/>
              <a:gd name="connsiteX74" fmla="*/ 3302536 w 4108032"/>
              <a:gd name="connsiteY74" fmla="*/ 236242 h 6457285"/>
              <a:gd name="connsiteX75" fmla="*/ 3221986 w 4108032"/>
              <a:gd name="connsiteY75" fmla="*/ 78747 h 6457285"/>
              <a:gd name="connsiteX76" fmla="*/ 3302536 w 4108032"/>
              <a:gd name="connsiteY76" fmla="*/ 0 h 6457285"/>
              <a:gd name="connsiteX77" fmla="*/ 3383085 w 4108032"/>
              <a:gd name="connsiteY77" fmla="*/ 157495 h 6457285"/>
              <a:gd name="connsiteX78" fmla="*/ 3463635 w 4108032"/>
              <a:gd name="connsiteY78" fmla="*/ 314990 h 6457285"/>
              <a:gd name="connsiteX0" fmla="*/ 1691543 w 4108032"/>
              <a:gd name="connsiteY0" fmla="*/ 4724842 h 6457285"/>
              <a:gd name="connsiteX1" fmla="*/ 1369344 w 4108032"/>
              <a:gd name="connsiteY1" fmla="*/ 4961086 h 6457285"/>
              <a:gd name="connsiteX2" fmla="*/ 1208245 w 4108032"/>
              <a:gd name="connsiteY2" fmla="*/ 5197328 h 6457285"/>
              <a:gd name="connsiteX3" fmla="*/ 1208245 w 4108032"/>
              <a:gd name="connsiteY3" fmla="*/ 5433570 h 6457285"/>
              <a:gd name="connsiteX4" fmla="*/ 1127695 w 4108032"/>
              <a:gd name="connsiteY4" fmla="*/ 5669812 h 6457285"/>
              <a:gd name="connsiteX5" fmla="*/ 1127695 w 4108032"/>
              <a:gd name="connsiteY5" fmla="*/ 5906054 h 6457285"/>
              <a:gd name="connsiteX6" fmla="*/ 1127695 w 4108032"/>
              <a:gd name="connsiteY6" fmla="*/ 6063549 h 6457285"/>
              <a:gd name="connsiteX7" fmla="*/ 1047145 w 4108032"/>
              <a:gd name="connsiteY7" fmla="*/ 6142297 h 6457285"/>
              <a:gd name="connsiteX8" fmla="*/ 1047145 w 4108032"/>
              <a:gd name="connsiteY8" fmla="*/ 6299791 h 6457285"/>
              <a:gd name="connsiteX9" fmla="*/ 966596 w 4108032"/>
              <a:gd name="connsiteY9" fmla="*/ 6378538 h 6457285"/>
              <a:gd name="connsiteX10" fmla="*/ 805496 w 4108032"/>
              <a:gd name="connsiteY10" fmla="*/ 6457285 h 6457285"/>
              <a:gd name="connsiteX11" fmla="*/ 644397 w 4108032"/>
              <a:gd name="connsiteY11" fmla="*/ 6457285 h 6457285"/>
              <a:gd name="connsiteX12" fmla="*/ 483298 w 4108032"/>
              <a:gd name="connsiteY12" fmla="*/ 6299790 h 6457285"/>
              <a:gd name="connsiteX13" fmla="*/ 553693 w 4108032"/>
              <a:gd name="connsiteY13" fmla="*/ 6170940 h 6457285"/>
              <a:gd name="connsiteX14" fmla="*/ 483298 w 4108032"/>
              <a:gd name="connsiteY14" fmla="*/ 5827306 h 6457285"/>
              <a:gd name="connsiteX15" fmla="*/ 322199 w 4108032"/>
              <a:gd name="connsiteY15" fmla="*/ 5669811 h 6457285"/>
              <a:gd name="connsiteX16" fmla="*/ 80550 w 4108032"/>
              <a:gd name="connsiteY16" fmla="*/ 5354821 h 6457285"/>
              <a:gd name="connsiteX17" fmla="*/ 0 w 4108032"/>
              <a:gd name="connsiteY17" fmla="*/ 5118579 h 6457285"/>
              <a:gd name="connsiteX18" fmla="*/ 0 w 4108032"/>
              <a:gd name="connsiteY18" fmla="*/ 4961084 h 6457285"/>
              <a:gd name="connsiteX19" fmla="*/ 241649 w 4108032"/>
              <a:gd name="connsiteY19" fmla="*/ 4882337 h 6457285"/>
              <a:gd name="connsiteX20" fmla="*/ 483298 w 4108032"/>
              <a:gd name="connsiteY20" fmla="*/ 4882337 h 6457285"/>
              <a:gd name="connsiteX21" fmla="*/ 886046 w 4108032"/>
              <a:gd name="connsiteY21" fmla="*/ 4803589 h 6457285"/>
              <a:gd name="connsiteX22" fmla="*/ 1288794 w 4108032"/>
              <a:gd name="connsiteY22" fmla="*/ 4724842 h 6457285"/>
              <a:gd name="connsiteX23" fmla="*/ 1556218 w 4108032"/>
              <a:gd name="connsiteY23" fmla="*/ 4684637 h 6457285"/>
              <a:gd name="connsiteX24" fmla="*/ 1577483 w 4108032"/>
              <a:gd name="connsiteY24" fmla="*/ 4610209 h 6457285"/>
              <a:gd name="connsiteX25" fmla="*/ 1566851 w 4108032"/>
              <a:gd name="connsiteY25" fmla="*/ 4408191 h 6457285"/>
              <a:gd name="connsiteX26" fmla="*/ 1556218 w 4108032"/>
              <a:gd name="connsiteY26" fmla="*/ 4259335 h 6457285"/>
              <a:gd name="connsiteX27" fmla="*/ 1556218 w 4108032"/>
              <a:gd name="connsiteY27" fmla="*/ 4131744 h 6457285"/>
              <a:gd name="connsiteX28" fmla="*/ 1588116 w 4108032"/>
              <a:gd name="connsiteY28" fmla="*/ 3940358 h 6457285"/>
              <a:gd name="connsiteX29" fmla="*/ 1790134 w 4108032"/>
              <a:gd name="connsiteY29" fmla="*/ 3727707 h 6457285"/>
              <a:gd name="connsiteX30" fmla="*/ 1864562 w 4108032"/>
              <a:gd name="connsiteY30" fmla="*/ 3621382 h 6457285"/>
              <a:gd name="connsiteX31" fmla="*/ 1981521 w 4108032"/>
              <a:gd name="connsiteY31" fmla="*/ 3515056 h 6457285"/>
              <a:gd name="connsiteX32" fmla="*/ 2098479 w 4108032"/>
              <a:gd name="connsiteY32" fmla="*/ 3493791 h 6457285"/>
              <a:gd name="connsiteX33" fmla="*/ 2247334 w 4108032"/>
              <a:gd name="connsiteY33" fmla="*/ 3461893 h 6457285"/>
              <a:gd name="connsiteX34" fmla="*/ 2353146 w 4108032"/>
              <a:gd name="connsiteY34" fmla="*/ 3402386 h 6457285"/>
              <a:gd name="connsiteX35" fmla="*/ 2569170 w 4108032"/>
              <a:gd name="connsiteY35" fmla="*/ 3330378 h 6457285"/>
              <a:gd name="connsiteX36" fmla="*/ 2713186 w 4108032"/>
              <a:gd name="connsiteY36" fmla="*/ 3186362 h 6457285"/>
              <a:gd name="connsiteX37" fmla="*/ 2821493 w 4108032"/>
              <a:gd name="connsiteY37" fmla="*/ 3068489 h 6457285"/>
              <a:gd name="connsiteX38" fmla="*/ 2874655 w 4108032"/>
              <a:gd name="connsiteY38" fmla="*/ 3004693 h 6457285"/>
              <a:gd name="connsiteX39" fmla="*/ 2991614 w 4108032"/>
              <a:gd name="connsiteY39" fmla="*/ 2962163 h 6457285"/>
              <a:gd name="connsiteX40" fmla="*/ 3066041 w 4108032"/>
              <a:gd name="connsiteY40" fmla="*/ 2972795 h 6457285"/>
              <a:gd name="connsiteX41" fmla="*/ 3225530 w 4108032"/>
              <a:gd name="connsiteY41" fmla="*/ 3004693 h 6457285"/>
              <a:gd name="connsiteX42" fmla="*/ 3353121 w 4108032"/>
              <a:gd name="connsiteY42" fmla="*/ 3004693 h 6457285"/>
              <a:gd name="connsiteX43" fmla="*/ 3448814 w 4108032"/>
              <a:gd name="connsiteY43" fmla="*/ 2972795 h 6457285"/>
              <a:gd name="connsiteX44" fmla="*/ 3491344 w 4108032"/>
              <a:gd name="connsiteY44" fmla="*/ 2919633 h 6457285"/>
              <a:gd name="connsiteX45" fmla="*/ 3491344 w 4108032"/>
              <a:gd name="connsiteY45" fmla="*/ 2919633 h 6457285"/>
              <a:gd name="connsiteX46" fmla="*/ 3505274 w 4108032"/>
              <a:gd name="connsiteY46" fmla="*/ 2826322 h 6457285"/>
              <a:gd name="connsiteX47" fmla="*/ 3427548 w 4108032"/>
              <a:gd name="connsiteY47" fmla="*/ 2717614 h 6457285"/>
              <a:gd name="connsiteX48" fmla="*/ 3353121 w 4108032"/>
              <a:gd name="connsiteY48" fmla="*/ 2568758 h 6457285"/>
              <a:gd name="connsiteX49" fmla="*/ 3289250 w 4108032"/>
              <a:gd name="connsiteY49" fmla="*/ 2538290 h 6457285"/>
              <a:gd name="connsiteX50" fmla="*/ 3204265 w 4108032"/>
              <a:gd name="connsiteY50" fmla="*/ 2600656 h 6457285"/>
              <a:gd name="connsiteX51" fmla="*/ 3129837 w 4108032"/>
              <a:gd name="connsiteY51" fmla="*/ 2611289 h 6457285"/>
              <a:gd name="connsiteX52" fmla="*/ 3023511 w 4108032"/>
              <a:gd name="connsiteY52" fmla="*/ 2590023 h 6457285"/>
              <a:gd name="connsiteX53" fmla="*/ 2938451 w 4108032"/>
              <a:gd name="connsiteY53" fmla="*/ 2568758 h 6457285"/>
              <a:gd name="connsiteX54" fmla="*/ 2938451 w 4108032"/>
              <a:gd name="connsiteY54" fmla="*/ 2568758 h 6457285"/>
              <a:gd name="connsiteX55" fmla="*/ 2927818 w 4108032"/>
              <a:gd name="connsiteY55" fmla="*/ 2419902 h 6457285"/>
              <a:gd name="connsiteX56" fmla="*/ 3012879 w 4108032"/>
              <a:gd name="connsiteY56" fmla="*/ 2366740 h 6457285"/>
              <a:gd name="connsiteX57" fmla="*/ 3087307 w 4108032"/>
              <a:gd name="connsiteY57" fmla="*/ 2324209 h 6457285"/>
              <a:gd name="connsiteX58" fmla="*/ 3361258 w 4108032"/>
              <a:gd name="connsiteY58" fmla="*/ 2178250 h 6457285"/>
              <a:gd name="connsiteX59" fmla="*/ 3433266 w 4108032"/>
              <a:gd name="connsiteY59" fmla="*/ 2106242 h 6457285"/>
              <a:gd name="connsiteX60" fmla="*/ 3361258 w 4108032"/>
              <a:gd name="connsiteY60" fmla="*/ 2034234 h 6457285"/>
              <a:gd name="connsiteX61" fmla="*/ 3289250 w 4108032"/>
              <a:gd name="connsiteY61" fmla="*/ 2034234 h 6457285"/>
              <a:gd name="connsiteX62" fmla="*/ 3289250 w 4108032"/>
              <a:gd name="connsiteY62" fmla="*/ 1962226 h 6457285"/>
              <a:gd name="connsiteX63" fmla="*/ 3512609 w 4108032"/>
              <a:gd name="connsiteY63" fmla="*/ 1888275 h 6457285"/>
              <a:gd name="connsiteX64" fmla="*/ 3757158 w 4108032"/>
              <a:gd name="connsiteY64" fmla="*/ 1760684 h 6457285"/>
              <a:gd name="connsiteX65" fmla="*/ 3895381 w 4108032"/>
              <a:gd name="connsiteY65" fmla="*/ 1622461 h 6457285"/>
              <a:gd name="connsiteX66" fmla="*/ 4012339 w 4108032"/>
              <a:gd name="connsiteY66" fmla="*/ 1441707 h 6457285"/>
              <a:gd name="connsiteX67" fmla="*/ 4086767 w 4108032"/>
              <a:gd name="connsiteY67" fmla="*/ 1303484 h 6457285"/>
              <a:gd name="connsiteX68" fmla="*/ 4108032 w 4108032"/>
              <a:gd name="connsiteY68" fmla="*/ 1143995 h 6457285"/>
              <a:gd name="connsiteX69" fmla="*/ 4022972 w 4108032"/>
              <a:gd name="connsiteY69" fmla="*/ 952609 h 6457285"/>
              <a:gd name="connsiteX70" fmla="*/ 3852851 w 4108032"/>
              <a:gd name="connsiteY70" fmla="*/ 697428 h 6457285"/>
              <a:gd name="connsiteX71" fmla="*/ 3705284 w 4108032"/>
              <a:gd name="connsiteY71" fmla="*/ 551231 h 6457285"/>
              <a:gd name="connsiteX72" fmla="*/ 3463635 w 4108032"/>
              <a:gd name="connsiteY72" fmla="*/ 472484 h 6457285"/>
              <a:gd name="connsiteX73" fmla="*/ 3383085 w 4108032"/>
              <a:gd name="connsiteY73" fmla="*/ 393737 h 6457285"/>
              <a:gd name="connsiteX74" fmla="*/ 3302536 w 4108032"/>
              <a:gd name="connsiteY74" fmla="*/ 236242 h 6457285"/>
              <a:gd name="connsiteX75" fmla="*/ 3221986 w 4108032"/>
              <a:gd name="connsiteY75" fmla="*/ 78747 h 6457285"/>
              <a:gd name="connsiteX76" fmla="*/ 3302536 w 4108032"/>
              <a:gd name="connsiteY76" fmla="*/ 0 h 6457285"/>
              <a:gd name="connsiteX77" fmla="*/ 3383085 w 4108032"/>
              <a:gd name="connsiteY77" fmla="*/ 157495 h 6457285"/>
              <a:gd name="connsiteX78" fmla="*/ 3624734 w 4108032"/>
              <a:gd name="connsiteY78" fmla="*/ 393737 h 6457285"/>
              <a:gd name="connsiteX0" fmla="*/ 1691543 w 4108032"/>
              <a:gd name="connsiteY0" fmla="*/ 4724842 h 6457285"/>
              <a:gd name="connsiteX1" fmla="*/ 1369344 w 4108032"/>
              <a:gd name="connsiteY1" fmla="*/ 4961086 h 6457285"/>
              <a:gd name="connsiteX2" fmla="*/ 1208245 w 4108032"/>
              <a:gd name="connsiteY2" fmla="*/ 5197328 h 6457285"/>
              <a:gd name="connsiteX3" fmla="*/ 1208245 w 4108032"/>
              <a:gd name="connsiteY3" fmla="*/ 5433570 h 6457285"/>
              <a:gd name="connsiteX4" fmla="*/ 1127695 w 4108032"/>
              <a:gd name="connsiteY4" fmla="*/ 5669812 h 6457285"/>
              <a:gd name="connsiteX5" fmla="*/ 1127695 w 4108032"/>
              <a:gd name="connsiteY5" fmla="*/ 5906054 h 6457285"/>
              <a:gd name="connsiteX6" fmla="*/ 1127695 w 4108032"/>
              <a:gd name="connsiteY6" fmla="*/ 6063549 h 6457285"/>
              <a:gd name="connsiteX7" fmla="*/ 1047145 w 4108032"/>
              <a:gd name="connsiteY7" fmla="*/ 6142297 h 6457285"/>
              <a:gd name="connsiteX8" fmla="*/ 1047145 w 4108032"/>
              <a:gd name="connsiteY8" fmla="*/ 6299791 h 6457285"/>
              <a:gd name="connsiteX9" fmla="*/ 966596 w 4108032"/>
              <a:gd name="connsiteY9" fmla="*/ 6378538 h 6457285"/>
              <a:gd name="connsiteX10" fmla="*/ 805496 w 4108032"/>
              <a:gd name="connsiteY10" fmla="*/ 6457285 h 6457285"/>
              <a:gd name="connsiteX11" fmla="*/ 644397 w 4108032"/>
              <a:gd name="connsiteY11" fmla="*/ 6457285 h 6457285"/>
              <a:gd name="connsiteX12" fmla="*/ 483298 w 4108032"/>
              <a:gd name="connsiteY12" fmla="*/ 6299790 h 6457285"/>
              <a:gd name="connsiteX13" fmla="*/ 553693 w 4108032"/>
              <a:gd name="connsiteY13" fmla="*/ 6170940 h 6457285"/>
              <a:gd name="connsiteX14" fmla="*/ 483298 w 4108032"/>
              <a:gd name="connsiteY14" fmla="*/ 5827306 h 6457285"/>
              <a:gd name="connsiteX15" fmla="*/ 322199 w 4108032"/>
              <a:gd name="connsiteY15" fmla="*/ 5669811 h 6457285"/>
              <a:gd name="connsiteX16" fmla="*/ 80550 w 4108032"/>
              <a:gd name="connsiteY16" fmla="*/ 5354821 h 6457285"/>
              <a:gd name="connsiteX17" fmla="*/ 0 w 4108032"/>
              <a:gd name="connsiteY17" fmla="*/ 5118579 h 6457285"/>
              <a:gd name="connsiteX18" fmla="*/ 0 w 4108032"/>
              <a:gd name="connsiteY18" fmla="*/ 4961084 h 6457285"/>
              <a:gd name="connsiteX19" fmla="*/ 241649 w 4108032"/>
              <a:gd name="connsiteY19" fmla="*/ 4882337 h 6457285"/>
              <a:gd name="connsiteX20" fmla="*/ 483298 w 4108032"/>
              <a:gd name="connsiteY20" fmla="*/ 4882337 h 6457285"/>
              <a:gd name="connsiteX21" fmla="*/ 886046 w 4108032"/>
              <a:gd name="connsiteY21" fmla="*/ 4803589 h 6457285"/>
              <a:gd name="connsiteX22" fmla="*/ 1288794 w 4108032"/>
              <a:gd name="connsiteY22" fmla="*/ 4724842 h 6457285"/>
              <a:gd name="connsiteX23" fmla="*/ 1556218 w 4108032"/>
              <a:gd name="connsiteY23" fmla="*/ 4684637 h 6457285"/>
              <a:gd name="connsiteX24" fmla="*/ 1577483 w 4108032"/>
              <a:gd name="connsiteY24" fmla="*/ 4610209 h 6457285"/>
              <a:gd name="connsiteX25" fmla="*/ 1566851 w 4108032"/>
              <a:gd name="connsiteY25" fmla="*/ 4408191 h 6457285"/>
              <a:gd name="connsiteX26" fmla="*/ 1556218 w 4108032"/>
              <a:gd name="connsiteY26" fmla="*/ 4259335 h 6457285"/>
              <a:gd name="connsiteX27" fmla="*/ 1556218 w 4108032"/>
              <a:gd name="connsiteY27" fmla="*/ 4131744 h 6457285"/>
              <a:gd name="connsiteX28" fmla="*/ 1588116 w 4108032"/>
              <a:gd name="connsiteY28" fmla="*/ 3940358 h 6457285"/>
              <a:gd name="connsiteX29" fmla="*/ 1790134 w 4108032"/>
              <a:gd name="connsiteY29" fmla="*/ 3727707 h 6457285"/>
              <a:gd name="connsiteX30" fmla="*/ 1864562 w 4108032"/>
              <a:gd name="connsiteY30" fmla="*/ 3621382 h 6457285"/>
              <a:gd name="connsiteX31" fmla="*/ 1981521 w 4108032"/>
              <a:gd name="connsiteY31" fmla="*/ 3515056 h 6457285"/>
              <a:gd name="connsiteX32" fmla="*/ 2098479 w 4108032"/>
              <a:gd name="connsiteY32" fmla="*/ 3493791 h 6457285"/>
              <a:gd name="connsiteX33" fmla="*/ 2247334 w 4108032"/>
              <a:gd name="connsiteY33" fmla="*/ 3461893 h 6457285"/>
              <a:gd name="connsiteX34" fmla="*/ 2353146 w 4108032"/>
              <a:gd name="connsiteY34" fmla="*/ 3402386 h 6457285"/>
              <a:gd name="connsiteX35" fmla="*/ 2569170 w 4108032"/>
              <a:gd name="connsiteY35" fmla="*/ 3330378 h 6457285"/>
              <a:gd name="connsiteX36" fmla="*/ 2713186 w 4108032"/>
              <a:gd name="connsiteY36" fmla="*/ 3186362 h 6457285"/>
              <a:gd name="connsiteX37" fmla="*/ 2821493 w 4108032"/>
              <a:gd name="connsiteY37" fmla="*/ 3068489 h 6457285"/>
              <a:gd name="connsiteX38" fmla="*/ 2874655 w 4108032"/>
              <a:gd name="connsiteY38" fmla="*/ 3004693 h 6457285"/>
              <a:gd name="connsiteX39" fmla="*/ 2991614 w 4108032"/>
              <a:gd name="connsiteY39" fmla="*/ 2962163 h 6457285"/>
              <a:gd name="connsiteX40" fmla="*/ 3066041 w 4108032"/>
              <a:gd name="connsiteY40" fmla="*/ 2972795 h 6457285"/>
              <a:gd name="connsiteX41" fmla="*/ 3225530 w 4108032"/>
              <a:gd name="connsiteY41" fmla="*/ 3004693 h 6457285"/>
              <a:gd name="connsiteX42" fmla="*/ 3353121 w 4108032"/>
              <a:gd name="connsiteY42" fmla="*/ 3004693 h 6457285"/>
              <a:gd name="connsiteX43" fmla="*/ 3448814 w 4108032"/>
              <a:gd name="connsiteY43" fmla="*/ 2972795 h 6457285"/>
              <a:gd name="connsiteX44" fmla="*/ 3491344 w 4108032"/>
              <a:gd name="connsiteY44" fmla="*/ 2919633 h 6457285"/>
              <a:gd name="connsiteX45" fmla="*/ 3491344 w 4108032"/>
              <a:gd name="connsiteY45" fmla="*/ 2919633 h 6457285"/>
              <a:gd name="connsiteX46" fmla="*/ 3505274 w 4108032"/>
              <a:gd name="connsiteY46" fmla="*/ 2826322 h 6457285"/>
              <a:gd name="connsiteX47" fmla="*/ 3427548 w 4108032"/>
              <a:gd name="connsiteY47" fmla="*/ 2717614 h 6457285"/>
              <a:gd name="connsiteX48" fmla="*/ 3353121 w 4108032"/>
              <a:gd name="connsiteY48" fmla="*/ 2568758 h 6457285"/>
              <a:gd name="connsiteX49" fmla="*/ 3289250 w 4108032"/>
              <a:gd name="connsiteY49" fmla="*/ 2538290 h 6457285"/>
              <a:gd name="connsiteX50" fmla="*/ 3204265 w 4108032"/>
              <a:gd name="connsiteY50" fmla="*/ 2600656 h 6457285"/>
              <a:gd name="connsiteX51" fmla="*/ 3129837 w 4108032"/>
              <a:gd name="connsiteY51" fmla="*/ 2611289 h 6457285"/>
              <a:gd name="connsiteX52" fmla="*/ 3023511 w 4108032"/>
              <a:gd name="connsiteY52" fmla="*/ 2590023 h 6457285"/>
              <a:gd name="connsiteX53" fmla="*/ 2938451 w 4108032"/>
              <a:gd name="connsiteY53" fmla="*/ 2568758 h 6457285"/>
              <a:gd name="connsiteX54" fmla="*/ 2938451 w 4108032"/>
              <a:gd name="connsiteY54" fmla="*/ 2568758 h 6457285"/>
              <a:gd name="connsiteX55" fmla="*/ 2927818 w 4108032"/>
              <a:gd name="connsiteY55" fmla="*/ 2419902 h 6457285"/>
              <a:gd name="connsiteX56" fmla="*/ 3012879 w 4108032"/>
              <a:gd name="connsiteY56" fmla="*/ 2366740 h 6457285"/>
              <a:gd name="connsiteX57" fmla="*/ 3087307 w 4108032"/>
              <a:gd name="connsiteY57" fmla="*/ 2324209 h 6457285"/>
              <a:gd name="connsiteX58" fmla="*/ 3361258 w 4108032"/>
              <a:gd name="connsiteY58" fmla="*/ 2178250 h 6457285"/>
              <a:gd name="connsiteX59" fmla="*/ 3433266 w 4108032"/>
              <a:gd name="connsiteY59" fmla="*/ 2106242 h 6457285"/>
              <a:gd name="connsiteX60" fmla="*/ 3361258 w 4108032"/>
              <a:gd name="connsiteY60" fmla="*/ 2034234 h 6457285"/>
              <a:gd name="connsiteX61" fmla="*/ 3289250 w 4108032"/>
              <a:gd name="connsiteY61" fmla="*/ 2034234 h 6457285"/>
              <a:gd name="connsiteX62" fmla="*/ 3289250 w 4108032"/>
              <a:gd name="connsiteY62" fmla="*/ 1962226 h 6457285"/>
              <a:gd name="connsiteX63" fmla="*/ 3512609 w 4108032"/>
              <a:gd name="connsiteY63" fmla="*/ 1888275 h 6457285"/>
              <a:gd name="connsiteX64" fmla="*/ 3757158 w 4108032"/>
              <a:gd name="connsiteY64" fmla="*/ 1760684 h 6457285"/>
              <a:gd name="connsiteX65" fmla="*/ 3895381 w 4108032"/>
              <a:gd name="connsiteY65" fmla="*/ 1622461 h 6457285"/>
              <a:gd name="connsiteX66" fmla="*/ 4012339 w 4108032"/>
              <a:gd name="connsiteY66" fmla="*/ 1441707 h 6457285"/>
              <a:gd name="connsiteX67" fmla="*/ 4086767 w 4108032"/>
              <a:gd name="connsiteY67" fmla="*/ 1303484 h 6457285"/>
              <a:gd name="connsiteX68" fmla="*/ 4108032 w 4108032"/>
              <a:gd name="connsiteY68" fmla="*/ 1143995 h 6457285"/>
              <a:gd name="connsiteX69" fmla="*/ 4022972 w 4108032"/>
              <a:gd name="connsiteY69" fmla="*/ 952609 h 6457285"/>
              <a:gd name="connsiteX70" fmla="*/ 3852851 w 4108032"/>
              <a:gd name="connsiteY70" fmla="*/ 697428 h 6457285"/>
              <a:gd name="connsiteX71" fmla="*/ 3705284 w 4108032"/>
              <a:gd name="connsiteY71" fmla="*/ 551231 h 6457285"/>
              <a:gd name="connsiteX72" fmla="*/ 3463635 w 4108032"/>
              <a:gd name="connsiteY72" fmla="*/ 472484 h 6457285"/>
              <a:gd name="connsiteX73" fmla="*/ 3383085 w 4108032"/>
              <a:gd name="connsiteY73" fmla="*/ 393737 h 6457285"/>
              <a:gd name="connsiteX74" fmla="*/ 3302536 w 4108032"/>
              <a:gd name="connsiteY74" fmla="*/ 236242 h 6457285"/>
              <a:gd name="connsiteX75" fmla="*/ 3221986 w 4108032"/>
              <a:gd name="connsiteY75" fmla="*/ 78747 h 6457285"/>
              <a:gd name="connsiteX76" fmla="*/ 3302536 w 4108032"/>
              <a:gd name="connsiteY76" fmla="*/ 0 h 6457285"/>
              <a:gd name="connsiteX77" fmla="*/ 3463635 w 4108032"/>
              <a:gd name="connsiteY77" fmla="*/ 157495 h 6457285"/>
              <a:gd name="connsiteX78" fmla="*/ 3624734 w 4108032"/>
              <a:gd name="connsiteY78" fmla="*/ 393737 h 6457285"/>
              <a:gd name="connsiteX0" fmla="*/ 1691543 w 4108032"/>
              <a:gd name="connsiteY0" fmla="*/ 4724842 h 6457285"/>
              <a:gd name="connsiteX1" fmla="*/ 1369344 w 4108032"/>
              <a:gd name="connsiteY1" fmla="*/ 4961086 h 6457285"/>
              <a:gd name="connsiteX2" fmla="*/ 1208245 w 4108032"/>
              <a:gd name="connsiteY2" fmla="*/ 5197328 h 6457285"/>
              <a:gd name="connsiteX3" fmla="*/ 1208245 w 4108032"/>
              <a:gd name="connsiteY3" fmla="*/ 5433570 h 6457285"/>
              <a:gd name="connsiteX4" fmla="*/ 1127695 w 4108032"/>
              <a:gd name="connsiteY4" fmla="*/ 5669812 h 6457285"/>
              <a:gd name="connsiteX5" fmla="*/ 1127695 w 4108032"/>
              <a:gd name="connsiteY5" fmla="*/ 5906054 h 6457285"/>
              <a:gd name="connsiteX6" fmla="*/ 1127695 w 4108032"/>
              <a:gd name="connsiteY6" fmla="*/ 6063549 h 6457285"/>
              <a:gd name="connsiteX7" fmla="*/ 1047145 w 4108032"/>
              <a:gd name="connsiteY7" fmla="*/ 6142297 h 6457285"/>
              <a:gd name="connsiteX8" fmla="*/ 1047145 w 4108032"/>
              <a:gd name="connsiteY8" fmla="*/ 6299791 h 6457285"/>
              <a:gd name="connsiteX9" fmla="*/ 966596 w 4108032"/>
              <a:gd name="connsiteY9" fmla="*/ 6378538 h 6457285"/>
              <a:gd name="connsiteX10" fmla="*/ 805496 w 4108032"/>
              <a:gd name="connsiteY10" fmla="*/ 6457285 h 6457285"/>
              <a:gd name="connsiteX11" fmla="*/ 644397 w 4108032"/>
              <a:gd name="connsiteY11" fmla="*/ 6457285 h 6457285"/>
              <a:gd name="connsiteX12" fmla="*/ 483298 w 4108032"/>
              <a:gd name="connsiteY12" fmla="*/ 6299790 h 6457285"/>
              <a:gd name="connsiteX13" fmla="*/ 553693 w 4108032"/>
              <a:gd name="connsiteY13" fmla="*/ 6170940 h 6457285"/>
              <a:gd name="connsiteX14" fmla="*/ 483298 w 4108032"/>
              <a:gd name="connsiteY14" fmla="*/ 5827306 h 6457285"/>
              <a:gd name="connsiteX15" fmla="*/ 322199 w 4108032"/>
              <a:gd name="connsiteY15" fmla="*/ 5669811 h 6457285"/>
              <a:gd name="connsiteX16" fmla="*/ 80550 w 4108032"/>
              <a:gd name="connsiteY16" fmla="*/ 5354821 h 6457285"/>
              <a:gd name="connsiteX17" fmla="*/ 0 w 4108032"/>
              <a:gd name="connsiteY17" fmla="*/ 5118579 h 6457285"/>
              <a:gd name="connsiteX18" fmla="*/ 0 w 4108032"/>
              <a:gd name="connsiteY18" fmla="*/ 4961084 h 6457285"/>
              <a:gd name="connsiteX19" fmla="*/ 241649 w 4108032"/>
              <a:gd name="connsiteY19" fmla="*/ 4882337 h 6457285"/>
              <a:gd name="connsiteX20" fmla="*/ 483298 w 4108032"/>
              <a:gd name="connsiteY20" fmla="*/ 4882337 h 6457285"/>
              <a:gd name="connsiteX21" fmla="*/ 886046 w 4108032"/>
              <a:gd name="connsiteY21" fmla="*/ 4803589 h 6457285"/>
              <a:gd name="connsiteX22" fmla="*/ 1288794 w 4108032"/>
              <a:gd name="connsiteY22" fmla="*/ 4724842 h 6457285"/>
              <a:gd name="connsiteX23" fmla="*/ 1556218 w 4108032"/>
              <a:gd name="connsiteY23" fmla="*/ 4684637 h 6457285"/>
              <a:gd name="connsiteX24" fmla="*/ 1577483 w 4108032"/>
              <a:gd name="connsiteY24" fmla="*/ 4610209 h 6457285"/>
              <a:gd name="connsiteX25" fmla="*/ 1566851 w 4108032"/>
              <a:gd name="connsiteY25" fmla="*/ 4408191 h 6457285"/>
              <a:gd name="connsiteX26" fmla="*/ 1556218 w 4108032"/>
              <a:gd name="connsiteY26" fmla="*/ 4259335 h 6457285"/>
              <a:gd name="connsiteX27" fmla="*/ 1556218 w 4108032"/>
              <a:gd name="connsiteY27" fmla="*/ 4131744 h 6457285"/>
              <a:gd name="connsiteX28" fmla="*/ 1588116 w 4108032"/>
              <a:gd name="connsiteY28" fmla="*/ 3940358 h 6457285"/>
              <a:gd name="connsiteX29" fmla="*/ 1790134 w 4108032"/>
              <a:gd name="connsiteY29" fmla="*/ 3727707 h 6457285"/>
              <a:gd name="connsiteX30" fmla="*/ 1864562 w 4108032"/>
              <a:gd name="connsiteY30" fmla="*/ 3621382 h 6457285"/>
              <a:gd name="connsiteX31" fmla="*/ 1981521 w 4108032"/>
              <a:gd name="connsiteY31" fmla="*/ 3515056 h 6457285"/>
              <a:gd name="connsiteX32" fmla="*/ 2098479 w 4108032"/>
              <a:gd name="connsiteY32" fmla="*/ 3493791 h 6457285"/>
              <a:gd name="connsiteX33" fmla="*/ 2247334 w 4108032"/>
              <a:gd name="connsiteY33" fmla="*/ 3461893 h 6457285"/>
              <a:gd name="connsiteX34" fmla="*/ 2353146 w 4108032"/>
              <a:gd name="connsiteY34" fmla="*/ 3402386 h 6457285"/>
              <a:gd name="connsiteX35" fmla="*/ 2569170 w 4108032"/>
              <a:gd name="connsiteY35" fmla="*/ 3330378 h 6457285"/>
              <a:gd name="connsiteX36" fmla="*/ 2713186 w 4108032"/>
              <a:gd name="connsiteY36" fmla="*/ 3186362 h 6457285"/>
              <a:gd name="connsiteX37" fmla="*/ 2821493 w 4108032"/>
              <a:gd name="connsiteY37" fmla="*/ 3068489 h 6457285"/>
              <a:gd name="connsiteX38" fmla="*/ 2874655 w 4108032"/>
              <a:gd name="connsiteY38" fmla="*/ 3004693 h 6457285"/>
              <a:gd name="connsiteX39" fmla="*/ 2991614 w 4108032"/>
              <a:gd name="connsiteY39" fmla="*/ 2962163 h 6457285"/>
              <a:gd name="connsiteX40" fmla="*/ 3066041 w 4108032"/>
              <a:gd name="connsiteY40" fmla="*/ 2972795 h 6457285"/>
              <a:gd name="connsiteX41" fmla="*/ 3225530 w 4108032"/>
              <a:gd name="connsiteY41" fmla="*/ 3004693 h 6457285"/>
              <a:gd name="connsiteX42" fmla="*/ 3353121 w 4108032"/>
              <a:gd name="connsiteY42" fmla="*/ 3004693 h 6457285"/>
              <a:gd name="connsiteX43" fmla="*/ 3448814 w 4108032"/>
              <a:gd name="connsiteY43" fmla="*/ 2972795 h 6457285"/>
              <a:gd name="connsiteX44" fmla="*/ 3491344 w 4108032"/>
              <a:gd name="connsiteY44" fmla="*/ 2919633 h 6457285"/>
              <a:gd name="connsiteX45" fmla="*/ 3491344 w 4108032"/>
              <a:gd name="connsiteY45" fmla="*/ 2919633 h 6457285"/>
              <a:gd name="connsiteX46" fmla="*/ 3505274 w 4108032"/>
              <a:gd name="connsiteY46" fmla="*/ 2826322 h 6457285"/>
              <a:gd name="connsiteX47" fmla="*/ 3427548 w 4108032"/>
              <a:gd name="connsiteY47" fmla="*/ 2717614 h 6457285"/>
              <a:gd name="connsiteX48" fmla="*/ 3353121 w 4108032"/>
              <a:gd name="connsiteY48" fmla="*/ 2568758 h 6457285"/>
              <a:gd name="connsiteX49" fmla="*/ 3289250 w 4108032"/>
              <a:gd name="connsiteY49" fmla="*/ 2538290 h 6457285"/>
              <a:gd name="connsiteX50" fmla="*/ 3204265 w 4108032"/>
              <a:gd name="connsiteY50" fmla="*/ 2600656 h 6457285"/>
              <a:gd name="connsiteX51" fmla="*/ 3129837 w 4108032"/>
              <a:gd name="connsiteY51" fmla="*/ 2611289 h 6457285"/>
              <a:gd name="connsiteX52" fmla="*/ 3023511 w 4108032"/>
              <a:gd name="connsiteY52" fmla="*/ 2590023 h 6457285"/>
              <a:gd name="connsiteX53" fmla="*/ 2938451 w 4108032"/>
              <a:gd name="connsiteY53" fmla="*/ 2568758 h 6457285"/>
              <a:gd name="connsiteX54" fmla="*/ 2938451 w 4108032"/>
              <a:gd name="connsiteY54" fmla="*/ 2568758 h 6457285"/>
              <a:gd name="connsiteX55" fmla="*/ 2927818 w 4108032"/>
              <a:gd name="connsiteY55" fmla="*/ 2419902 h 6457285"/>
              <a:gd name="connsiteX56" fmla="*/ 3012879 w 4108032"/>
              <a:gd name="connsiteY56" fmla="*/ 2366740 h 6457285"/>
              <a:gd name="connsiteX57" fmla="*/ 3087307 w 4108032"/>
              <a:gd name="connsiteY57" fmla="*/ 2324209 h 6457285"/>
              <a:gd name="connsiteX58" fmla="*/ 3361258 w 4108032"/>
              <a:gd name="connsiteY58" fmla="*/ 2178250 h 6457285"/>
              <a:gd name="connsiteX59" fmla="*/ 3433266 w 4108032"/>
              <a:gd name="connsiteY59" fmla="*/ 2106242 h 6457285"/>
              <a:gd name="connsiteX60" fmla="*/ 3361258 w 4108032"/>
              <a:gd name="connsiteY60" fmla="*/ 2034234 h 6457285"/>
              <a:gd name="connsiteX61" fmla="*/ 3289250 w 4108032"/>
              <a:gd name="connsiteY61" fmla="*/ 2034234 h 6457285"/>
              <a:gd name="connsiteX62" fmla="*/ 3289250 w 4108032"/>
              <a:gd name="connsiteY62" fmla="*/ 1962226 h 6457285"/>
              <a:gd name="connsiteX63" fmla="*/ 3512609 w 4108032"/>
              <a:gd name="connsiteY63" fmla="*/ 1888275 h 6457285"/>
              <a:gd name="connsiteX64" fmla="*/ 3757158 w 4108032"/>
              <a:gd name="connsiteY64" fmla="*/ 1760684 h 6457285"/>
              <a:gd name="connsiteX65" fmla="*/ 3895381 w 4108032"/>
              <a:gd name="connsiteY65" fmla="*/ 1622461 h 6457285"/>
              <a:gd name="connsiteX66" fmla="*/ 4012339 w 4108032"/>
              <a:gd name="connsiteY66" fmla="*/ 1441707 h 6457285"/>
              <a:gd name="connsiteX67" fmla="*/ 4086767 w 4108032"/>
              <a:gd name="connsiteY67" fmla="*/ 1303484 h 6457285"/>
              <a:gd name="connsiteX68" fmla="*/ 4108032 w 4108032"/>
              <a:gd name="connsiteY68" fmla="*/ 1143995 h 6457285"/>
              <a:gd name="connsiteX69" fmla="*/ 4022972 w 4108032"/>
              <a:gd name="connsiteY69" fmla="*/ 952609 h 6457285"/>
              <a:gd name="connsiteX70" fmla="*/ 3852851 w 4108032"/>
              <a:gd name="connsiteY70" fmla="*/ 697428 h 6457285"/>
              <a:gd name="connsiteX71" fmla="*/ 3705284 w 4108032"/>
              <a:gd name="connsiteY71" fmla="*/ 551231 h 6457285"/>
              <a:gd name="connsiteX72" fmla="*/ 3463635 w 4108032"/>
              <a:gd name="connsiteY72" fmla="*/ 472484 h 6457285"/>
              <a:gd name="connsiteX73" fmla="*/ 3383085 w 4108032"/>
              <a:gd name="connsiteY73" fmla="*/ 393737 h 6457285"/>
              <a:gd name="connsiteX74" fmla="*/ 3302536 w 4108032"/>
              <a:gd name="connsiteY74" fmla="*/ 236242 h 6457285"/>
              <a:gd name="connsiteX75" fmla="*/ 3221986 w 4108032"/>
              <a:gd name="connsiteY75" fmla="*/ 78747 h 6457285"/>
              <a:gd name="connsiteX76" fmla="*/ 3383085 w 4108032"/>
              <a:gd name="connsiteY76" fmla="*/ 0 h 6457285"/>
              <a:gd name="connsiteX77" fmla="*/ 3463635 w 4108032"/>
              <a:gd name="connsiteY77" fmla="*/ 157495 h 6457285"/>
              <a:gd name="connsiteX78" fmla="*/ 3624734 w 4108032"/>
              <a:gd name="connsiteY78" fmla="*/ 393737 h 6457285"/>
              <a:gd name="connsiteX0" fmla="*/ 1691543 w 4108032"/>
              <a:gd name="connsiteY0" fmla="*/ 4724842 h 6457285"/>
              <a:gd name="connsiteX1" fmla="*/ 1369344 w 4108032"/>
              <a:gd name="connsiteY1" fmla="*/ 4961086 h 6457285"/>
              <a:gd name="connsiteX2" fmla="*/ 1208245 w 4108032"/>
              <a:gd name="connsiteY2" fmla="*/ 5197328 h 6457285"/>
              <a:gd name="connsiteX3" fmla="*/ 1208245 w 4108032"/>
              <a:gd name="connsiteY3" fmla="*/ 5433570 h 6457285"/>
              <a:gd name="connsiteX4" fmla="*/ 1127695 w 4108032"/>
              <a:gd name="connsiteY4" fmla="*/ 5669812 h 6457285"/>
              <a:gd name="connsiteX5" fmla="*/ 1127695 w 4108032"/>
              <a:gd name="connsiteY5" fmla="*/ 5906054 h 6457285"/>
              <a:gd name="connsiteX6" fmla="*/ 1127695 w 4108032"/>
              <a:gd name="connsiteY6" fmla="*/ 6063549 h 6457285"/>
              <a:gd name="connsiteX7" fmla="*/ 1047145 w 4108032"/>
              <a:gd name="connsiteY7" fmla="*/ 6142297 h 6457285"/>
              <a:gd name="connsiteX8" fmla="*/ 1047145 w 4108032"/>
              <a:gd name="connsiteY8" fmla="*/ 6299791 h 6457285"/>
              <a:gd name="connsiteX9" fmla="*/ 966596 w 4108032"/>
              <a:gd name="connsiteY9" fmla="*/ 6378538 h 6457285"/>
              <a:gd name="connsiteX10" fmla="*/ 805496 w 4108032"/>
              <a:gd name="connsiteY10" fmla="*/ 6457285 h 6457285"/>
              <a:gd name="connsiteX11" fmla="*/ 644397 w 4108032"/>
              <a:gd name="connsiteY11" fmla="*/ 6457285 h 6457285"/>
              <a:gd name="connsiteX12" fmla="*/ 483298 w 4108032"/>
              <a:gd name="connsiteY12" fmla="*/ 6299790 h 6457285"/>
              <a:gd name="connsiteX13" fmla="*/ 553693 w 4108032"/>
              <a:gd name="connsiteY13" fmla="*/ 6170940 h 6457285"/>
              <a:gd name="connsiteX14" fmla="*/ 483298 w 4108032"/>
              <a:gd name="connsiteY14" fmla="*/ 5827306 h 6457285"/>
              <a:gd name="connsiteX15" fmla="*/ 322199 w 4108032"/>
              <a:gd name="connsiteY15" fmla="*/ 5669811 h 6457285"/>
              <a:gd name="connsiteX16" fmla="*/ 80550 w 4108032"/>
              <a:gd name="connsiteY16" fmla="*/ 5354821 h 6457285"/>
              <a:gd name="connsiteX17" fmla="*/ 0 w 4108032"/>
              <a:gd name="connsiteY17" fmla="*/ 5118579 h 6457285"/>
              <a:gd name="connsiteX18" fmla="*/ 0 w 4108032"/>
              <a:gd name="connsiteY18" fmla="*/ 4961084 h 6457285"/>
              <a:gd name="connsiteX19" fmla="*/ 241649 w 4108032"/>
              <a:gd name="connsiteY19" fmla="*/ 4882337 h 6457285"/>
              <a:gd name="connsiteX20" fmla="*/ 483298 w 4108032"/>
              <a:gd name="connsiteY20" fmla="*/ 4882337 h 6457285"/>
              <a:gd name="connsiteX21" fmla="*/ 886046 w 4108032"/>
              <a:gd name="connsiteY21" fmla="*/ 4803589 h 6457285"/>
              <a:gd name="connsiteX22" fmla="*/ 1288794 w 4108032"/>
              <a:gd name="connsiteY22" fmla="*/ 4724842 h 6457285"/>
              <a:gd name="connsiteX23" fmla="*/ 1556218 w 4108032"/>
              <a:gd name="connsiteY23" fmla="*/ 4684637 h 6457285"/>
              <a:gd name="connsiteX24" fmla="*/ 1577483 w 4108032"/>
              <a:gd name="connsiteY24" fmla="*/ 4610209 h 6457285"/>
              <a:gd name="connsiteX25" fmla="*/ 1566851 w 4108032"/>
              <a:gd name="connsiteY25" fmla="*/ 4408191 h 6457285"/>
              <a:gd name="connsiteX26" fmla="*/ 1556218 w 4108032"/>
              <a:gd name="connsiteY26" fmla="*/ 4259335 h 6457285"/>
              <a:gd name="connsiteX27" fmla="*/ 1556218 w 4108032"/>
              <a:gd name="connsiteY27" fmla="*/ 4131744 h 6457285"/>
              <a:gd name="connsiteX28" fmla="*/ 1588116 w 4108032"/>
              <a:gd name="connsiteY28" fmla="*/ 3940358 h 6457285"/>
              <a:gd name="connsiteX29" fmla="*/ 1790134 w 4108032"/>
              <a:gd name="connsiteY29" fmla="*/ 3727707 h 6457285"/>
              <a:gd name="connsiteX30" fmla="*/ 1864562 w 4108032"/>
              <a:gd name="connsiteY30" fmla="*/ 3621382 h 6457285"/>
              <a:gd name="connsiteX31" fmla="*/ 1981521 w 4108032"/>
              <a:gd name="connsiteY31" fmla="*/ 3515056 h 6457285"/>
              <a:gd name="connsiteX32" fmla="*/ 2098479 w 4108032"/>
              <a:gd name="connsiteY32" fmla="*/ 3493791 h 6457285"/>
              <a:gd name="connsiteX33" fmla="*/ 2247334 w 4108032"/>
              <a:gd name="connsiteY33" fmla="*/ 3461893 h 6457285"/>
              <a:gd name="connsiteX34" fmla="*/ 2353146 w 4108032"/>
              <a:gd name="connsiteY34" fmla="*/ 3402386 h 6457285"/>
              <a:gd name="connsiteX35" fmla="*/ 2569170 w 4108032"/>
              <a:gd name="connsiteY35" fmla="*/ 3330378 h 6457285"/>
              <a:gd name="connsiteX36" fmla="*/ 2713186 w 4108032"/>
              <a:gd name="connsiteY36" fmla="*/ 3186362 h 6457285"/>
              <a:gd name="connsiteX37" fmla="*/ 2821493 w 4108032"/>
              <a:gd name="connsiteY37" fmla="*/ 3068489 h 6457285"/>
              <a:gd name="connsiteX38" fmla="*/ 2874655 w 4108032"/>
              <a:gd name="connsiteY38" fmla="*/ 3004693 h 6457285"/>
              <a:gd name="connsiteX39" fmla="*/ 2991614 w 4108032"/>
              <a:gd name="connsiteY39" fmla="*/ 2962163 h 6457285"/>
              <a:gd name="connsiteX40" fmla="*/ 3066041 w 4108032"/>
              <a:gd name="connsiteY40" fmla="*/ 2972795 h 6457285"/>
              <a:gd name="connsiteX41" fmla="*/ 3225530 w 4108032"/>
              <a:gd name="connsiteY41" fmla="*/ 3004693 h 6457285"/>
              <a:gd name="connsiteX42" fmla="*/ 3353121 w 4108032"/>
              <a:gd name="connsiteY42" fmla="*/ 3004693 h 6457285"/>
              <a:gd name="connsiteX43" fmla="*/ 3448814 w 4108032"/>
              <a:gd name="connsiteY43" fmla="*/ 2972795 h 6457285"/>
              <a:gd name="connsiteX44" fmla="*/ 3491344 w 4108032"/>
              <a:gd name="connsiteY44" fmla="*/ 2919633 h 6457285"/>
              <a:gd name="connsiteX45" fmla="*/ 3491344 w 4108032"/>
              <a:gd name="connsiteY45" fmla="*/ 2919633 h 6457285"/>
              <a:gd name="connsiteX46" fmla="*/ 3505274 w 4108032"/>
              <a:gd name="connsiteY46" fmla="*/ 2826322 h 6457285"/>
              <a:gd name="connsiteX47" fmla="*/ 3427548 w 4108032"/>
              <a:gd name="connsiteY47" fmla="*/ 2717614 h 6457285"/>
              <a:gd name="connsiteX48" fmla="*/ 3353121 w 4108032"/>
              <a:gd name="connsiteY48" fmla="*/ 2568758 h 6457285"/>
              <a:gd name="connsiteX49" fmla="*/ 3289250 w 4108032"/>
              <a:gd name="connsiteY49" fmla="*/ 2538290 h 6457285"/>
              <a:gd name="connsiteX50" fmla="*/ 3204265 w 4108032"/>
              <a:gd name="connsiteY50" fmla="*/ 2600656 h 6457285"/>
              <a:gd name="connsiteX51" fmla="*/ 3129837 w 4108032"/>
              <a:gd name="connsiteY51" fmla="*/ 2611289 h 6457285"/>
              <a:gd name="connsiteX52" fmla="*/ 3023511 w 4108032"/>
              <a:gd name="connsiteY52" fmla="*/ 2590023 h 6457285"/>
              <a:gd name="connsiteX53" fmla="*/ 2938451 w 4108032"/>
              <a:gd name="connsiteY53" fmla="*/ 2568758 h 6457285"/>
              <a:gd name="connsiteX54" fmla="*/ 2938451 w 4108032"/>
              <a:gd name="connsiteY54" fmla="*/ 2568758 h 6457285"/>
              <a:gd name="connsiteX55" fmla="*/ 2927818 w 4108032"/>
              <a:gd name="connsiteY55" fmla="*/ 2419902 h 6457285"/>
              <a:gd name="connsiteX56" fmla="*/ 3012879 w 4108032"/>
              <a:gd name="connsiteY56" fmla="*/ 2366740 h 6457285"/>
              <a:gd name="connsiteX57" fmla="*/ 3087307 w 4108032"/>
              <a:gd name="connsiteY57" fmla="*/ 2324209 h 6457285"/>
              <a:gd name="connsiteX58" fmla="*/ 3361258 w 4108032"/>
              <a:gd name="connsiteY58" fmla="*/ 2178250 h 6457285"/>
              <a:gd name="connsiteX59" fmla="*/ 3433266 w 4108032"/>
              <a:gd name="connsiteY59" fmla="*/ 2106242 h 6457285"/>
              <a:gd name="connsiteX60" fmla="*/ 3361258 w 4108032"/>
              <a:gd name="connsiteY60" fmla="*/ 2034234 h 6457285"/>
              <a:gd name="connsiteX61" fmla="*/ 3289250 w 4108032"/>
              <a:gd name="connsiteY61" fmla="*/ 2034234 h 6457285"/>
              <a:gd name="connsiteX62" fmla="*/ 3289250 w 4108032"/>
              <a:gd name="connsiteY62" fmla="*/ 1962226 h 6457285"/>
              <a:gd name="connsiteX63" fmla="*/ 3512609 w 4108032"/>
              <a:gd name="connsiteY63" fmla="*/ 1888275 h 6457285"/>
              <a:gd name="connsiteX64" fmla="*/ 3757158 w 4108032"/>
              <a:gd name="connsiteY64" fmla="*/ 1760684 h 6457285"/>
              <a:gd name="connsiteX65" fmla="*/ 3895381 w 4108032"/>
              <a:gd name="connsiteY65" fmla="*/ 1622461 h 6457285"/>
              <a:gd name="connsiteX66" fmla="*/ 4012339 w 4108032"/>
              <a:gd name="connsiteY66" fmla="*/ 1441707 h 6457285"/>
              <a:gd name="connsiteX67" fmla="*/ 4086767 w 4108032"/>
              <a:gd name="connsiteY67" fmla="*/ 1303484 h 6457285"/>
              <a:gd name="connsiteX68" fmla="*/ 4108032 w 4108032"/>
              <a:gd name="connsiteY68" fmla="*/ 1143995 h 6457285"/>
              <a:gd name="connsiteX69" fmla="*/ 4022972 w 4108032"/>
              <a:gd name="connsiteY69" fmla="*/ 952609 h 6457285"/>
              <a:gd name="connsiteX70" fmla="*/ 3852851 w 4108032"/>
              <a:gd name="connsiteY70" fmla="*/ 697428 h 6457285"/>
              <a:gd name="connsiteX71" fmla="*/ 3705284 w 4108032"/>
              <a:gd name="connsiteY71" fmla="*/ 551231 h 6457285"/>
              <a:gd name="connsiteX72" fmla="*/ 3463635 w 4108032"/>
              <a:gd name="connsiteY72" fmla="*/ 472484 h 6457285"/>
              <a:gd name="connsiteX73" fmla="*/ 3383085 w 4108032"/>
              <a:gd name="connsiteY73" fmla="*/ 393737 h 6457285"/>
              <a:gd name="connsiteX74" fmla="*/ 3302536 w 4108032"/>
              <a:gd name="connsiteY74" fmla="*/ 236242 h 6457285"/>
              <a:gd name="connsiteX75" fmla="*/ 3302536 w 4108032"/>
              <a:gd name="connsiteY75" fmla="*/ 0 h 6457285"/>
              <a:gd name="connsiteX76" fmla="*/ 3383085 w 4108032"/>
              <a:gd name="connsiteY76" fmla="*/ 0 h 6457285"/>
              <a:gd name="connsiteX77" fmla="*/ 3463635 w 4108032"/>
              <a:gd name="connsiteY77" fmla="*/ 157495 h 6457285"/>
              <a:gd name="connsiteX78" fmla="*/ 3624734 w 4108032"/>
              <a:gd name="connsiteY78" fmla="*/ 393737 h 6457285"/>
              <a:gd name="connsiteX0" fmla="*/ 1691543 w 4108032"/>
              <a:gd name="connsiteY0" fmla="*/ 4724842 h 6457285"/>
              <a:gd name="connsiteX1" fmla="*/ 1369344 w 4108032"/>
              <a:gd name="connsiteY1" fmla="*/ 4961086 h 6457285"/>
              <a:gd name="connsiteX2" fmla="*/ 1208245 w 4108032"/>
              <a:gd name="connsiteY2" fmla="*/ 5197328 h 6457285"/>
              <a:gd name="connsiteX3" fmla="*/ 1208245 w 4108032"/>
              <a:gd name="connsiteY3" fmla="*/ 5433570 h 6457285"/>
              <a:gd name="connsiteX4" fmla="*/ 1127695 w 4108032"/>
              <a:gd name="connsiteY4" fmla="*/ 5669812 h 6457285"/>
              <a:gd name="connsiteX5" fmla="*/ 1127695 w 4108032"/>
              <a:gd name="connsiteY5" fmla="*/ 5906054 h 6457285"/>
              <a:gd name="connsiteX6" fmla="*/ 1127695 w 4108032"/>
              <a:gd name="connsiteY6" fmla="*/ 6063549 h 6457285"/>
              <a:gd name="connsiteX7" fmla="*/ 1047145 w 4108032"/>
              <a:gd name="connsiteY7" fmla="*/ 6142297 h 6457285"/>
              <a:gd name="connsiteX8" fmla="*/ 1047145 w 4108032"/>
              <a:gd name="connsiteY8" fmla="*/ 6299791 h 6457285"/>
              <a:gd name="connsiteX9" fmla="*/ 966596 w 4108032"/>
              <a:gd name="connsiteY9" fmla="*/ 6378538 h 6457285"/>
              <a:gd name="connsiteX10" fmla="*/ 805496 w 4108032"/>
              <a:gd name="connsiteY10" fmla="*/ 6457285 h 6457285"/>
              <a:gd name="connsiteX11" fmla="*/ 644397 w 4108032"/>
              <a:gd name="connsiteY11" fmla="*/ 6457285 h 6457285"/>
              <a:gd name="connsiteX12" fmla="*/ 483298 w 4108032"/>
              <a:gd name="connsiteY12" fmla="*/ 6299790 h 6457285"/>
              <a:gd name="connsiteX13" fmla="*/ 553693 w 4108032"/>
              <a:gd name="connsiteY13" fmla="*/ 6170940 h 6457285"/>
              <a:gd name="connsiteX14" fmla="*/ 483298 w 4108032"/>
              <a:gd name="connsiteY14" fmla="*/ 5827306 h 6457285"/>
              <a:gd name="connsiteX15" fmla="*/ 322199 w 4108032"/>
              <a:gd name="connsiteY15" fmla="*/ 5669811 h 6457285"/>
              <a:gd name="connsiteX16" fmla="*/ 80550 w 4108032"/>
              <a:gd name="connsiteY16" fmla="*/ 5354821 h 6457285"/>
              <a:gd name="connsiteX17" fmla="*/ 0 w 4108032"/>
              <a:gd name="connsiteY17" fmla="*/ 5118579 h 6457285"/>
              <a:gd name="connsiteX18" fmla="*/ 0 w 4108032"/>
              <a:gd name="connsiteY18" fmla="*/ 4961084 h 6457285"/>
              <a:gd name="connsiteX19" fmla="*/ 241649 w 4108032"/>
              <a:gd name="connsiteY19" fmla="*/ 4882337 h 6457285"/>
              <a:gd name="connsiteX20" fmla="*/ 483298 w 4108032"/>
              <a:gd name="connsiteY20" fmla="*/ 4882337 h 6457285"/>
              <a:gd name="connsiteX21" fmla="*/ 886046 w 4108032"/>
              <a:gd name="connsiteY21" fmla="*/ 4803589 h 6457285"/>
              <a:gd name="connsiteX22" fmla="*/ 1288794 w 4108032"/>
              <a:gd name="connsiteY22" fmla="*/ 4724842 h 6457285"/>
              <a:gd name="connsiteX23" fmla="*/ 1556218 w 4108032"/>
              <a:gd name="connsiteY23" fmla="*/ 4684637 h 6457285"/>
              <a:gd name="connsiteX24" fmla="*/ 1577483 w 4108032"/>
              <a:gd name="connsiteY24" fmla="*/ 4610209 h 6457285"/>
              <a:gd name="connsiteX25" fmla="*/ 1566851 w 4108032"/>
              <a:gd name="connsiteY25" fmla="*/ 4408191 h 6457285"/>
              <a:gd name="connsiteX26" fmla="*/ 1556218 w 4108032"/>
              <a:gd name="connsiteY26" fmla="*/ 4259335 h 6457285"/>
              <a:gd name="connsiteX27" fmla="*/ 1556218 w 4108032"/>
              <a:gd name="connsiteY27" fmla="*/ 4131744 h 6457285"/>
              <a:gd name="connsiteX28" fmla="*/ 1588116 w 4108032"/>
              <a:gd name="connsiteY28" fmla="*/ 3940358 h 6457285"/>
              <a:gd name="connsiteX29" fmla="*/ 1790134 w 4108032"/>
              <a:gd name="connsiteY29" fmla="*/ 3727707 h 6457285"/>
              <a:gd name="connsiteX30" fmla="*/ 1864562 w 4108032"/>
              <a:gd name="connsiteY30" fmla="*/ 3621382 h 6457285"/>
              <a:gd name="connsiteX31" fmla="*/ 1981521 w 4108032"/>
              <a:gd name="connsiteY31" fmla="*/ 3515056 h 6457285"/>
              <a:gd name="connsiteX32" fmla="*/ 2098479 w 4108032"/>
              <a:gd name="connsiteY32" fmla="*/ 3493791 h 6457285"/>
              <a:gd name="connsiteX33" fmla="*/ 2247334 w 4108032"/>
              <a:gd name="connsiteY33" fmla="*/ 3461893 h 6457285"/>
              <a:gd name="connsiteX34" fmla="*/ 2353146 w 4108032"/>
              <a:gd name="connsiteY34" fmla="*/ 3402386 h 6457285"/>
              <a:gd name="connsiteX35" fmla="*/ 2569170 w 4108032"/>
              <a:gd name="connsiteY35" fmla="*/ 3330378 h 6457285"/>
              <a:gd name="connsiteX36" fmla="*/ 2713186 w 4108032"/>
              <a:gd name="connsiteY36" fmla="*/ 3186362 h 6457285"/>
              <a:gd name="connsiteX37" fmla="*/ 2821493 w 4108032"/>
              <a:gd name="connsiteY37" fmla="*/ 3068489 h 6457285"/>
              <a:gd name="connsiteX38" fmla="*/ 2874655 w 4108032"/>
              <a:gd name="connsiteY38" fmla="*/ 3004693 h 6457285"/>
              <a:gd name="connsiteX39" fmla="*/ 2991614 w 4108032"/>
              <a:gd name="connsiteY39" fmla="*/ 2962163 h 6457285"/>
              <a:gd name="connsiteX40" fmla="*/ 3066041 w 4108032"/>
              <a:gd name="connsiteY40" fmla="*/ 2972795 h 6457285"/>
              <a:gd name="connsiteX41" fmla="*/ 3225530 w 4108032"/>
              <a:gd name="connsiteY41" fmla="*/ 3004693 h 6457285"/>
              <a:gd name="connsiteX42" fmla="*/ 3353121 w 4108032"/>
              <a:gd name="connsiteY42" fmla="*/ 3004693 h 6457285"/>
              <a:gd name="connsiteX43" fmla="*/ 3448814 w 4108032"/>
              <a:gd name="connsiteY43" fmla="*/ 2972795 h 6457285"/>
              <a:gd name="connsiteX44" fmla="*/ 3491344 w 4108032"/>
              <a:gd name="connsiteY44" fmla="*/ 2919633 h 6457285"/>
              <a:gd name="connsiteX45" fmla="*/ 3491344 w 4108032"/>
              <a:gd name="connsiteY45" fmla="*/ 2919633 h 6457285"/>
              <a:gd name="connsiteX46" fmla="*/ 3505274 w 4108032"/>
              <a:gd name="connsiteY46" fmla="*/ 2826322 h 6457285"/>
              <a:gd name="connsiteX47" fmla="*/ 3427548 w 4108032"/>
              <a:gd name="connsiteY47" fmla="*/ 2717614 h 6457285"/>
              <a:gd name="connsiteX48" fmla="*/ 3353121 w 4108032"/>
              <a:gd name="connsiteY48" fmla="*/ 2568758 h 6457285"/>
              <a:gd name="connsiteX49" fmla="*/ 3289250 w 4108032"/>
              <a:gd name="connsiteY49" fmla="*/ 2538290 h 6457285"/>
              <a:gd name="connsiteX50" fmla="*/ 3204265 w 4108032"/>
              <a:gd name="connsiteY50" fmla="*/ 2600656 h 6457285"/>
              <a:gd name="connsiteX51" fmla="*/ 3129837 w 4108032"/>
              <a:gd name="connsiteY51" fmla="*/ 2611289 h 6457285"/>
              <a:gd name="connsiteX52" fmla="*/ 3023511 w 4108032"/>
              <a:gd name="connsiteY52" fmla="*/ 2590023 h 6457285"/>
              <a:gd name="connsiteX53" fmla="*/ 2938451 w 4108032"/>
              <a:gd name="connsiteY53" fmla="*/ 2568758 h 6457285"/>
              <a:gd name="connsiteX54" fmla="*/ 2938451 w 4108032"/>
              <a:gd name="connsiteY54" fmla="*/ 2568758 h 6457285"/>
              <a:gd name="connsiteX55" fmla="*/ 2927818 w 4108032"/>
              <a:gd name="connsiteY55" fmla="*/ 2419902 h 6457285"/>
              <a:gd name="connsiteX56" fmla="*/ 3012879 w 4108032"/>
              <a:gd name="connsiteY56" fmla="*/ 2366740 h 6457285"/>
              <a:gd name="connsiteX57" fmla="*/ 3087307 w 4108032"/>
              <a:gd name="connsiteY57" fmla="*/ 2324209 h 6457285"/>
              <a:gd name="connsiteX58" fmla="*/ 3361258 w 4108032"/>
              <a:gd name="connsiteY58" fmla="*/ 2178250 h 6457285"/>
              <a:gd name="connsiteX59" fmla="*/ 3433266 w 4108032"/>
              <a:gd name="connsiteY59" fmla="*/ 2106242 h 6457285"/>
              <a:gd name="connsiteX60" fmla="*/ 3361258 w 4108032"/>
              <a:gd name="connsiteY60" fmla="*/ 2034234 h 6457285"/>
              <a:gd name="connsiteX61" fmla="*/ 3289250 w 4108032"/>
              <a:gd name="connsiteY61" fmla="*/ 2034234 h 6457285"/>
              <a:gd name="connsiteX62" fmla="*/ 3289250 w 4108032"/>
              <a:gd name="connsiteY62" fmla="*/ 1962226 h 6457285"/>
              <a:gd name="connsiteX63" fmla="*/ 3512609 w 4108032"/>
              <a:gd name="connsiteY63" fmla="*/ 1888275 h 6457285"/>
              <a:gd name="connsiteX64" fmla="*/ 3757158 w 4108032"/>
              <a:gd name="connsiteY64" fmla="*/ 1760684 h 6457285"/>
              <a:gd name="connsiteX65" fmla="*/ 3895381 w 4108032"/>
              <a:gd name="connsiteY65" fmla="*/ 1622461 h 6457285"/>
              <a:gd name="connsiteX66" fmla="*/ 4012339 w 4108032"/>
              <a:gd name="connsiteY66" fmla="*/ 1441707 h 6457285"/>
              <a:gd name="connsiteX67" fmla="*/ 4086767 w 4108032"/>
              <a:gd name="connsiteY67" fmla="*/ 1303484 h 6457285"/>
              <a:gd name="connsiteX68" fmla="*/ 4108032 w 4108032"/>
              <a:gd name="connsiteY68" fmla="*/ 1143995 h 6457285"/>
              <a:gd name="connsiteX69" fmla="*/ 4022972 w 4108032"/>
              <a:gd name="connsiteY69" fmla="*/ 952609 h 6457285"/>
              <a:gd name="connsiteX70" fmla="*/ 3852851 w 4108032"/>
              <a:gd name="connsiteY70" fmla="*/ 697428 h 6457285"/>
              <a:gd name="connsiteX71" fmla="*/ 3705284 w 4108032"/>
              <a:gd name="connsiteY71" fmla="*/ 551231 h 6457285"/>
              <a:gd name="connsiteX72" fmla="*/ 3463635 w 4108032"/>
              <a:gd name="connsiteY72" fmla="*/ 472484 h 6457285"/>
              <a:gd name="connsiteX73" fmla="*/ 3383085 w 4108032"/>
              <a:gd name="connsiteY73" fmla="*/ 393737 h 6457285"/>
              <a:gd name="connsiteX74" fmla="*/ 3383085 w 4108032"/>
              <a:gd name="connsiteY74" fmla="*/ 236242 h 6457285"/>
              <a:gd name="connsiteX75" fmla="*/ 3302536 w 4108032"/>
              <a:gd name="connsiteY75" fmla="*/ 0 h 6457285"/>
              <a:gd name="connsiteX76" fmla="*/ 3383085 w 4108032"/>
              <a:gd name="connsiteY76" fmla="*/ 0 h 6457285"/>
              <a:gd name="connsiteX77" fmla="*/ 3463635 w 4108032"/>
              <a:gd name="connsiteY77" fmla="*/ 157495 h 6457285"/>
              <a:gd name="connsiteX78" fmla="*/ 3624734 w 4108032"/>
              <a:gd name="connsiteY78" fmla="*/ 393737 h 6457285"/>
              <a:gd name="connsiteX0" fmla="*/ 1691543 w 4108032"/>
              <a:gd name="connsiteY0" fmla="*/ 4724842 h 6457285"/>
              <a:gd name="connsiteX1" fmla="*/ 1369344 w 4108032"/>
              <a:gd name="connsiteY1" fmla="*/ 4961086 h 6457285"/>
              <a:gd name="connsiteX2" fmla="*/ 1208245 w 4108032"/>
              <a:gd name="connsiteY2" fmla="*/ 5197328 h 6457285"/>
              <a:gd name="connsiteX3" fmla="*/ 1208245 w 4108032"/>
              <a:gd name="connsiteY3" fmla="*/ 5433570 h 6457285"/>
              <a:gd name="connsiteX4" fmla="*/ 1127695 w 4108032"/>
              <a:gd name="connsiteY4" fmla="*/ 5669812 h 6457285"/>
              <a:gd name="connsiteX5" fmla="*/ 1127695 w 4108032"/>
              <a:gd name="connsiteY5" fmla="*/ 5906054 h 6457285"/>
              <a:gd name="connsiteX6" fmla="*/ 1127695 w 4108032"/>
              <a:gd name="connsiteY6" fmla="*/ 6063549 h 6457285"/>
              <a:gd name="connsiteX7" fmla="*/ 1047145 w 4108032"/>
              <a:gd name="connsiteY7" fmla="*/ 6142297 h 6457285"/>
              <a:gd name="connsiteX8" fmla="*/ 1047145 w 4108032"/>
              <a:gd name="connsiteY8" fmla="*/ 6299791 h 6457285"/>
              <a:gd name="connsiteX9" fmla="*/ 966596 w 4108032"/>
              <a:gd name="connsiteY9" fmla="*/ 6378538 h 6457285"/>
              <a:gd name="connsiteX10" fmla="*/ 805496 w 4108032"/>
              <a:gd name="connsiteY10" fmla="*/ 6457285 h 6457285"/>
              <a:gd name="connsiteX11" fmla="*/ 644397 w 4108032"/>
              <a:gd name="connsiteY11" fmla="*/ 6457285 h 6457285"/>
              <a:gd name="connsiteX12" fmla="*/ 483298 w 4108032"/>
              <a:gd name="connsiteY12" fmla="*/ 6299790 h 6457285"/>
              <a:gd name="connsiteX13" fmla="*/ 553693 w 4108032"/>
              <a:gd name="connsiteY13" fmla="*/ 6170940 h 6457285"/>
              <a:gd name="connsiteX14" fmla="*/ 483298 w 4108032"/>
              <a:gd name="connsiteY14" fmla="*/ 5827306 h 6457285"/>
              <a:gd name="connsiteX15" fmla="*/ 322199 w 4108032"/>
              <a:gd name="connsiteY15" fmla="*/ 5669811 h 6457285"/>
              <a:gd name="connsiteX16" fmla="*/ 80550 w 4108032"/>
              <a:gd name="connsiteY16" fmla="*/ 5354821 h 6457285"/>
              <a:gd name="connsiteX17" fmla="*/ 0 w 4108032"/>
              <a:gd name="connsiteY17" fmla="*/ 5118579 h 6457285"/>
              <a:gd name="connsiteX18" fmla="*/ 0 w 4108032"/>
              <a:gd name="connsiteY18" fmla="*/ 4961084 h 6457285"/>
              <a:gd name="connsiteX19" fmla="*/ 241649 w 4108032"/>
              <a:gd name="connsiteY19" fmla="*/ 4882337 h 6457285"/>
              <a:gd name="connsiteX20" fmla="*/ 483298 w 4108032"/>
              <a:gd name="connsiteY20" fmla="*/ 4882337 h 6457285"/>
              <a:gd name="connsiteX21" fmla="*/ 886046 w 4108032"/>
              <a:gd name="connsiteY21" fmla="*/ 4803589 h 6457285"/>
              <a:gd name="connsiteX22" fmla="*/ 1288794 w 4108032"/>
              <a:gd name="connsiteY22" fmla="*/ 4724842 h 6457285"/>
              <a:gd name="connsiteX23" fmla="*/ 1556218 w 4108032"/>
              <a:gd name="connsiteY23" fmla="*/ 4684637 h 6457285"/>
              <a:gd name="connsiteX24" fmla="*/ 1577483 w 4108032"/>
              <a:gd name="connsiteY24" fmla="*/ 4610209 h 6457285"/>
              <a:gd name="connsiteX25" fmla="*/ 1566851 w 4108032"/>
              <a:gd name="connsiteY25" fmla="*/ 4408191 h 6457285"/>
              <a:gd name="connsiteX26" fmla="*/ 1556218 w 4108032"/>
              <a:gd name="connsiteY26" fmla="*/ 4259335 h 6457285"/>
              <a:gd name="connsiteX27" fmla="*/ 1556218 w 4108032"/>
              <a:gd name="connsiteY27" fmla="*/ 4131744 h 6457285"/>
              <a:gd name="connsiteX28" fmla="*/ 1588116 w 4108032"/>
              <a:gd name="connsiteY28" fmla="*/ 3940358 h 6457285"/>
              <a:gd name="connsiteX29" fmla="*/ 1790134 w 4108032"/>
              <a:gd name="connsiteY29" fmla="*/ 3727707 h 6457285"/>
              <a:gd name="connsiteX30" fmla="*/ 1864562 w 4108032"/>
              <a:gd name="connsiteY30" fmla="*/ 3621382 h 6457285"/>
              <a:gd name="connsiteX31" fmla="*/ 1981521 w 4108032"/>
              <a:gd name="connsiteY31" fmla="*/ 3515056 h 6457285"/>
              <a:gd name="connsiteX32" fmla="*/ 2098479 w 4108032"/>
              <a:gd name="connsiteY32" fmla="*/ 3493791 h 6457285"/>
              <a:gd name="connsiteX33" fmla="*/ 2247334 w 4108032"/>
              <a:gd name="connsiteY33" fmla="*/ 3461893 h 6457285"/>
              <a:gd name="connsiteX34" fmla="*/ 2353146 w 4108032"/>
              <a:gd name="connsiteY34" fmla="*/ 3402386 h 6457285"/>
              <a:gd name="connsiteX35" fmla="*/ 2569170 w 4108032"/>
              <a:gd name="connsiteY35" fmla="*/ 3330378 h 6457285"/>
              <a:gd name="connsiteX36" fmla="*/ 2713186 w 4108032"/>
              <a:gd name="connsiteY36" fmla="*/ 3186362 h 6457285"/>
              <a:gd name="connsiteX37" fmla="*/ 2821493 w 4108032"/>
              <a:gd name="connsiteY37" fmla="*/ 3068489 h 6457285"/>
              <a:gd name="connsiteX38" fmla="*/ 2874655 w 4108032"/>
              <a:gd name="connsiteY38" fmla="*/ 3004693 h 6457285"/>
              <a:gd name="connsiteX39" fmla="*/ 2991614 w 4108032"/>
              <a:gd name="connsiteY39" fmla="*/ 2962163 h 6457285"/>
              <a:gd name="connsiteX40" fmla="*/ 3066041 w 4108032"/>
              <a:gd name="connsiteY40" fmla="*/ 2972795 h 6457285"/>
              <a:gd name="connsiteX41" fmla="*/ 3225530 w 4108032"/>
              <a:gd name="connsiteY41" fmla="*/ 3004693 h 6457285"/>
              <a:gd name="connsiteX42" fmla="*/ 3353121 w 4108032"/>
              <a:gd name="connsiteY42" fmla="*/ 3004693 h 6457285"/>
              <a:gd name="connsiteX43" fmla="*/ 3448814 w 4108032"/>
              <a:gd name="connsiteY43" fmla="*/ 2972795 h 6457285"/>
              <a:gd name="connsiteX44" fmla="*/ 3491344 w 4108032"/>
              <a:gd name="connsiteY44" fmla="*/ 2919633 h 6457285"/>
              <a:gd name="connsiteX45" fmla="*/ 3491344 w 4108032"/>
              <a:gd name="connsiteY45" fmla="*/ 2919633 h 6457285"/>
              <a:gd name="connsiteX46" fmla="*/ 3505274 w 4108032"/>
              <a:gd name="connsiteY46" fmla="*/ 2826322 h 6457285"/>
              <a:gd name="connsiteX47" fmla="*/ 3427548 w 4108032"/>
              <a:gd name="connsiteY47" fmla="*/ 2717614 h 6457285"/>
              <a:gd name="connsiteX48" fmla="*/ 3353121 w 4108032"/>
              <a:gd name="connsiteY48" fmla="*/ 2568758 h 6457285"/>
              <a:gd name="connsiteX49" fmla="*/ 3289250 w 4108032"/>
              <a:gd name="connsiteY49" fmla="*/ 2538290 h 6457285"/>
              <a:gd name="connsiteX50" fmla="*/ 3204265 w 4108032"/>
              <a:gd name="connsiteY50" fmla="*/ 2600656 h 6457285"/>
              <a:gd name="connsiteX51" fmla="*/ 3129837 w 4108032"/>
              <a:gd name="connsiteY51" fmla="*/ 2611289 h 6457285"/>
              <a:gd name="connsiteX52" fmla="*/ 3023511 w 4108032"/>
              <a:gd name="connsiteY52" fmla="*/ 2590023 h 6457285"/>
              <a:gd name="connsiteX53" fmla="*/ 2938451 w 4108032"/>
              <a:gd name="connsiteY53" fmla="*/ 2568758 h 6457285"/>
              <a:gd name="connsiteX54" fmla="*/ 2938451 w 4108032"/>
              <a:gd name="connsiteY54" fmla="*/ 2568758 h 6457285"/>
              <a:gd name="connsiteX55" fmla="*/ 2927818 w 4108032"/>
              <a:gd name="connsiteY55" fmla="*/ 2419902 h 6457285"/>
              <a:gd name="connsiteX56" fmla="*/ 3012879 w 4108032"/>
              <a:gd name="connsiteY56" fmla="*/ 2366740 h 6457285"/>
              <a:gd name="connsiteX57" fmla="*/ 3087307 w 4108032"/>
              <a:gd name="connsiteY57" fmla="*/ 2324209 h 6457285"/>
              <a:gd name="connsiteX58" fmla="*/ 3361258 w 4108032"/>
              <a:gd name="connsiteY58" fmla="*/ 2178250 h 6457285"/>
              <a:gd name="connsiteX59" fmla="*/ 3433266 w 4108032"/>
              <a:gd name="connsiteY59" fmla="*/ 2106242 h 6457285"/>
              <a:gd name="connsiteX60" fmla="*/ 3361258 w 4108032"/>
              <a:gd name="connsiteY60" fmla="*/ 2034234 h 6457285"/>
              <a:gd name="connsiteX61" fmla="*/ 3289250 w 4108032"/>
              <a:gd name="connsiteY61" fmla="*/ 2034234 h 6457285"/>
              <a:gd name="connsiteX62" fmla="*/ 3289250 w 4108032"/>
              <a:gd name="connsiteY62" fmla="*/ 1962226 h 6457285"/>
              <a:gd name="connsiteX63" fmla="*/ 3512609 w 4108032"/>
              <a:gd name="connsiteY63" fmla="*/ 1888275 h 6457285"/>
              <a:gd name="connsiteX64" fmla="*/ 3757158 w 4108032"/>
              <a:gd name="connsiteY64" fmla="*/ 1760684 h 6457285"/>
              <a:gd name="connsiteX65" fmla="*/ 3895381 w 4108032"/>
              <a:gd name="connsiteY65" fmla="*/ 1622461 h 6457285"/>
              <a:gd name="connsiteX66" fmla="*/ 4012339 w 4108032"/>
              <a:gd name="connsiteY66" fmla="*/ 1441707 h 6457285"/>
              <a:gd name="connsiteX67" fmla="*/ 4086767 w 4108032"/>
              <a:gd name="connsiteY67" fmla="*/ 1303484 h 6457285"/>
              <a:gd name="connsiteX68" fmla="*/ 4108032 w 4108032"/>
              <a:gd name="connsiteY68" fmla="*/ 1143995 h 6457285"/>
              <a:gd name="connsiteX69" fmla="*/ 4022972 w 4108032"/>
              <a:gd name="connsiteY69" fmla="*/ 952609 h 6457285"/>
              <a:gd name="connsiteX70" fmla="*/ 3852851 w 4108032"/>
              <a:gd name="connsiteY70" fmla="*/ 697428 h 6457285"/>
              <a:gd name="connsiteX71" fmla="*/ 3705284 w 4108032"/>
              <a:gd name="connsiteY71" fmla="*/ 551231 h 6457285"/>
              <a:gd name="connsiteX72" fmla="*/ 3463635 w 4108032"/>
              <a:gd name="connsiteY72" fmla="*/ 472484 h 6457285"/>
              <a:gd name="connsiteX73" fmla="*/ 3383085 w 4108032"/>
              <a:gd name="connsiteY73" fmla="*/ 393737 h 6457285"/>
              <a:gd name="connsiteX74" fmla="*/ 3383085 w 4108032"/>
              <a:gd name="connsiteY74" fmla="*/ 236242 h 6457285"/>
              <a:gd name="connsiteX75" fmla="*/ 3302536 w 4108032"/>
              <a:gd name="connsiteY75" fmla="*/ 0 h 6457285"/>
              <a:gd name="connsiteX76" fmla="*/ 3463635 w 4108032"/>
              <a:gd name="connsiteY76" fmla="*/ 157495 h 6457285"/>
              <a:gd name="connsiteX77" fmla="*/ 3624734 w 4108032"/>
              <a:gd name="connsiteY77" fmla="*/ 393737 h 6457285"/>
              <a:gd name="connsiteX0" fmla="*/ 1691543 w 4108032"/>
              <a:gd name="connsiteY0" fmla="*/ 4593596 h 6326039"/>
              <a:gd name="connsiteX1" fmla="*/ 1369344 w 4108032"/>
              <a:gd name="connsiteY1" fmla="*/ 4829840 h 6326039"/>
              <a:gd name="connsiteX2" fmla="*/ 1208245 w 4108032"/>
              <a:gd name="connsiteY2" fmla="*/ 5066082 h 6326039"/>
              <a:gd name="connsiteX3" fmla="*/ 1208245 w 4108032"/>
              <a:gd name="connsiteY3" fmla="*/ 5302324 h 6326039"/>
              <a:gd name="connsiteX4" fmla="*/ 1127695 w 4108032"/>
              <a:gd name="connsiteY4" fmla="*/ 5538566 h 6326039"/>
              <a:gd name="connsiteX5" fmla="*/ 1127695 w 4108032"/>
              <a:gd name="connsiteY5" fmla="*/ 5774808 h 6326039"/>
              <a:gd name="connsiteX6" fmla="*/ 1127695 w 4108032"/>
              <a:gd name="connsiteY6" fmla="*/ 5932303 h 6326039"/>
              <a:gd name="connsiteX7" fmla="*/ 1047145 w 4108032"/>
              <a:gd name="connsiteY7" fmla="*/ 6011051 h 6326039"/>
              <a:gd name="connsiteX8" fmla="*/ 1047145 w 4108032"/>
              <a:gd name="connsiteY8" fmla="*/ 6168545 h 6326039"/>
              <a:gd name="connsiteX9" fmla="*/ 966596 w 4108032"/>
              <a:gd name="connsiteY9" fmla="*/ 6247292 h 6326039"/>
              <a:gd name="connsiteX10" fmla="*/ 805496 w 4108032"/>
              <a:gd name="connsiteY10" fmla="*/ 6326039 h 6326039"/>
              <a:gd name="connsiteX11" fmla="*/ 644397 w 4108032"/>
              <a:gd name="connsiteY11" fmla="*/ 6326039 h 6326039"/>
              <a:gd name="connsiteX12" fmla="*/ 483298 w 4108032"/>
              <a:gd name="connsiteY12" fmla="*/ 6168544 h 6326039"/>
              <a:gd name="connsiteX13" fmla="*/ 553693 w 4108032"/>
              <a:gd name="connsiteY13" fmla="*/ 6039694 h 6326039"/>
              <a:gd name="connsiteX14" fmla="*/ 483298 w 4108032"/>
              <a:gd name="connsiteY14" fmla="*/ 5696060 h 6326039"/>
              <a:gd name="connsiteX15" fmla="*/ 322199 w 4108032"/>
              <a:gd name="connsiteY15" fmla="*/ 5538565 h 6326039"/>
              <a:gd name="connsiteX16" fmla="*/ 80550 w 4108032"/>
              <a:gd name="connsiteY16" fmla="*/ 5223575 h 6326039"/>
              <a:gd name="connsiteX17" fmla="*/ 0 w 4108032"/>
              <a:gd name="connsiteY17" fmla="*/ 4987333 h 6326039"/>
              <a:gd name="connsiteX18" fmla="*/ 0 w 4108032"/>
              <a:gd name="connsiteY18" fmla="*/ 4829838 h 6326039"/>
              <a:gd name="connsiteX19" fmla="*/ 241649 w 4108032"/>
              <a:gd name="connsiteY19" fmla="*/ 4751091 h 6326039"/>
              <a:gd name="connsiteX20" fmla="*/ 483298 w 4108032"/>
              <a:gd name="connsiteY20" fmla="*/ 4751091 h 6326039"/>
              <a:gd name="connsiteX21" fmla="*/ 886046 w 4108032"/>
              <a:gd name="connsiteY21" fmla="*/ 4672343 h 6326039"/>
              <a:gd name="connsiteX22" fmla="*/ 1288794 w 4108032"/>
              <a:gd name="connsiteY22" fmla="*/ 4593596 h 6326039"/>
              <a:gd name="connsiteX23" fmla="*/ 1556218 w 4108032"/>
              <a:gd name="connsiteY23" fmla="*/ 4553391 h 6326039"/>
              <a:gd name="connsiteX24" fmla="*/ 1577483 w 4108032"/>
              <a:gd name="connsiteY24" fmla="*/ 4478963 h 6326039"/>
              <a:gd name="connsiteX25" fmla="*/ 1566851 w 4108032"/>
              <a:gd name="connsiteY25" fmla="*/ 4276945 h 6326039"/>
              <a:gd name="connsiteX26" fmla="*/ 1556218 w 4108032"/>
              <a:gd name="connsiteY26" fmla="*/ 4128089 h 6326039"/>
              <a:gd name="connsiteX27" fmla="*/ 1556218 w 4108032"/>
              <a:gd name="connsiteY27" fmla="*/ 4000498 h 6326039"/>
              <a:gd name="connsiteX28" fmla="*/ 1588116 w 4108032"/>
              <a:gd name="connsiteY28" fmla="*/ 3809112 h 6326039"/>
              <a:gd name="connsiteX29" fmla="*/ 1790134 w 4108032"/>
              <a:gd name="connsiteY29" fmla="*/ 3596461 h 6326039"/>
              <a:gd name="connsiteX30" fmla="*/ 1864562 w 4108032"/>
              <a:gd name="connsiteY30" fmla="*/ 3490136 h 6326039"/>
              <a:gd name="connsiteX31" fmla="*/ 1981521 w 4108032"/>
              <a:gd name="connsiteY31" fmla="*/ 3383810 h 6326039"/>
              <a:gd name="connsiteX32" fmla="*/ 2098479 w 4108032"/>
              <a:gd name="connsiteY32" fmla="*/ 3362545 h 6326039"/>
              <a:gd name="connsiteX33" fmla="*/ 2247334 w 4108032"/>
              <a:gd name="connsiteY33" fmla="*/ 3330647 h 6326039"/>
              <a:gd name="connsiteX34" fmla="*/ 2353146 w 4108032"/>
              <a:gd name="connsiteY34" fmla="*/ 3271140 h 6326039"/>
              <a:gd name="connsiteX35" fmla="*/ 2569170 w 4108032"/>
              <a:gd name="connsiteY35" fmla="*/ 3199132 h 6326039"/>
              <a:gd name="connsiteX36" fmla="*/ 2713186 w 4108032"/>
              <a:gd name="connsiteY36" fmla="*/ 3055116 h 6326039"/>
              <a:gd name="connsiteX37" fmla="*/ 2821493 w 4108032"/>
              <a:gd name="connsiteY37" fmla="*/ 2937243 h 6326039"/>
              <a:gd name="connsiteX38" fmla="*/ 2874655 w 4108032"/>
              <a:gd name="connsiteY38" fmla="*/ 2873447 h 6326039"/>
              <a:gd name="connsiteX39" fmla="*/ 2991614 w 4108032"/>
              <a:gd name="connsiteY39" fmla="*/ 2830917 h 6326039"/>
              <a:gd name="connsiteX40" fmla="*/ 3066041 w 4108032"/>
              <a:gd name="connsiteY40" fmla="*/ 2841549 h 6326039"/>
              <a:gd name="connsiteX41" fmla="*/ 3225530 w 4108032"/>
              <a:gd name="connsiteY41" fmla="*/ 2873447 h 6326039"/>
              <a:gd name="connsiteX42" fmla="*/ 3353121 w 4108032"/>
              <a:gd name="connsiteY42" fmla="*/ 2873447 h 6326039"/>
              <a:gd name="connsiteX43" fmla="*/ 3448814 w 4108032"/>
              <a:gd name="connsiteY43" fmla="*/ 2841549 h 6326039"/>
              <a:gd name="connsiteX44" fmla="*/ 3491344 w 4108032"/>
              <a:gd name="connsiteY44" fmla="*/ 2788387 h 6326039"/>
              <a:gd name="connsiteX45" fmla="*/ 3491344 w 4108032"/>
              <a:gd name="connsiteY45" fmla="*/ 2788387 h 6326039"/>
              <a:gd name="connsiteX46" fmla="*/ 3505274 w 4108032"/>
              <a:gd name="connsiteY46" fmla="*/ 2695076 h 6326039"/>
              <a:gd name="connsiteX47" fmla="*/ 3427548 w 4108032"/>
              <a:gd name="connsiteY47" fmla="*/ 2586368 h 6326039"/>
              <a:gd name="connsiteX48" fmla="*/ 3353121 w 4108032"/>
              <a:gd name="connsiteY48" fmla="*/ 2437512 h 6326039"/>
              <a:gd name="connsiteX49" fmla="*/ 3289250 w 4108032"/>
              <a:gd name="connsiteY49" fmla="*/ 2407044 h 6326039"/>
              <a:gd name="connsiteX50" fmla="*/ 3204265 w 4108032"/>
              <a:gd name="connsiteY50" fmla="*/ 2469410 h 6326039"/>
              <a:gd name="connsiteX51" fmla="*/ 3129837 w 4108032"/>
              <a:gd name="connsiteY51" fmla="*/ 2480043 h 6326039"/>
              <a:gd name="connsiteX52" fmla="*/ 3023511 w 4108032"/>
              <a:gd name="connsiteY52" fmla="*/ 2458777 h 6326039"/>
              <a:gd name="connsiteX53" fmla="*/ 2938451 w 4108032"/>
              <a:gd name="connsiteY53" fmla="*/ 2437512 h 6326039"/>
              <a:gd name="connsiteX54" fmla="*/ 2938451 w 4108032"/>
              <a:gd name="connsiteY54" fmla="*/ 2437512 h 6326039"/>
              <a:gd name="connsiteX55" fmla="*/ 2927818 w 4108032"/>
              <a:gd name="connsiteY55" fmla="*/ 2288656 h 6326039"/>
              <a:gd name="connsiteX56" fmla="*/ 3012879 w 4108032"/>
              <a:gd name="connsiteY56" fmla="*/ 2235494 h 6326039"/>
              <a:gd name="connsiteX57" fmla="*/ 3087307 w 4108032"/>
              <a:gd name="connsiteY57" fmla="*/ 2192963 h 6326039"/>
              <a:gd name="connsiteX58" fmla="*/ 3361258 w 4108032"/>
              <a:gd name="connsiteY58" fmla="*/ 2047004 h 6326039"/>
              <a:gd name="connsiteX59" fmla="*/ 3433266 w 4108032"/>
              <a:gd name="connsiteY59" fmla="*/ 1974996 h 6326039"/>
              <a:gd name="connsiteX60" fmla="*/ 3361258 w 4108032"/>
              <a:gd name="connsiteY60" fmla="*/ 1902988 h 6326039"/>
              <a:gd name="connsiteX61" fmla="*/ 3289250 w 4108032"/>
              <a:gd name="connsiteY61" fmla="*/ 1902988 h 6326039"/>
              <a:gd name="connsiteX62" fmla="*/ 3289250 w 4108032"/>
              <a:gd name="connsiteY62" fmla="*/ 1830980 h 6326039"/>
              <a:gd name="connsiteX63" fmla="*/ 3512609 w 4108032"/>
              <a:gd name="connsiteY63" fmla="*/ 1757029 h 6326039"/>
              <a:gd name="connsiteX64" fmla="*/ 3757158 w 4108032"/>
              <a:gd name="connsiteY64" fmla="*/ 1629438 h 6326039"/>
              <a:gd name="connsiteX65" fmla="*/ 3895381 w 4108032"/>
              <a:gd name="connsiteY65" fmla="*/ 1491215 h 6326039"/>
              <a:gd name="connsiteX66" fmla="*/ 4012339 w 4108032"/>
              <a:gd name="connsiteY66" fmla="*/ 1310461 h 6326039"/>
              <a:gd name="connsiteX67" fmla="*/ 4086767 w 4108032"/>
              <a:gd name="connsiteY67" fmla="*/ 1172238 h 6326039"/>
              <a:gd name="connsiteX68" fmla="*/ 4108032 w 4108032"/>
              <a:gd name="connsiteY68" fmla="*/ 1012749 h 6326039"/>
              <a:gd name="connsiteX69" fmla="*/ 4022972 w 4108032"/>
              <a:gd name="connsiteY69" fmla="*/ 821363 h 6326039"/>
              <a:gd name="connsiteX70" fmla="*/ 3852851 w 4108032"/>
              <a:gd name="connsiteY70" fmla="*/ 566182 h 6326039"/>
              <a:gd name="connsiteX71" fmla="*/ 3705284 w 4108032"/>
              <a:gd name="connsiteY71" fmla="*/ 419985 h 6326039"/>
              <a:gd name="connsiteX72" fmla="*/ 3463635 w 4108032"/>
              <a:gd name="connsiteY72" fmla="*/ 341238 h 6326039"/>
              <a:gd name="connsiteX73" fmla="*/ 3383085 w 4108032"/>
              <a:gd name="connsiteY73" fmla="*/ 262491 h 6326039"/>
              <a:gd name="connsiteX74" fmla="*/ 3383085 w 4108032"/>
              <a:gd name="connsiteY74" fmla="*/ 104996 h 6326039"/>
              <a:gd name="connsiteX75" fmla="*/ 3463635 w 4108032"/>
              <a:gd name="connsiteY75" fmla="*/ 26249 h 6326039"/>
              <a:gd name="connsiteX76" fmla="*/ 3624734 w 4108032"/>
              <a:gd name="connsiteY76" fmla="*/ 262491 h 6326039"/>
              <a:gd name="connsiteX0" fmla="*/ 1691543 w 4108032"/>
              <a:gd name="connsiteY0" fmla="*/ 4488600 h 6221043"/>
              <a:gd name="connsiteX1" fmla="*/ 1369344 w 4108032"/>
              <a:gd name="connsiteY1" fmla="*/ 4724844 h 6221043"/>
              <a:gd name="connsiteX2" fmla="*/ 1208245 w 4108032"/>
              <a:gd name="connsiteY2" fmla="*/ 4961086 h 6221043"/>
              <a:gd name="connsiteX3" fmla="*/ 1208245 w 4108032"/>
              <a:gd name="connsiteY3" fmla="*/ 5197328 h 6221043"/>
              <a:gd name="connsiteX4" fmla="*/ 1127695 w 4108032"/>
              <a:gd name="connsiteY4" fmla="*/ 5433570 h 6221043"/>
              <a:gd name="connsiteX5" fmla="*/ 1127695 w 4108032"/>
              <a:gd name="connsiteY5" fmla="*/ 5669812 h 6221043"/>
              <a:gd name="connsiteX6" fmla="*/ 1127695 w 4108032"/>
              <a:gd name="connsiteY6" fmla="*/ 5827307 h 6221043"/>
              <a:gd name="connsiteX7" fmla="*/ 1047145 w 4108032"/>
              <a:gd name="connsiteY7" fmla="*/ 5906055 h 6221043"/>
              <a:gd name="connsiteX8" fmla="*/ 1047145 w 4108032"/>
              <a:gd name="connsiteY8" fmla="*/ 6063549 h 6221043"/>
              <a:gd name="connsiteX9" fmla="*/ 966596 w 4108032"/>
              <a:gd name="connsiteY9" fmla="*/ 6142296 h 6221043"/>
              <a:gd name="connsiteX10" fmla="*/ 805496 w 4108032"/>
              <a:gd name="connsiteY10" fmla="*/ 6221043 h 6221043"/>
              <a:gd name="connsiteX11" fmla="*/ 644397 w 4108032"/>
              <a:gd name="connsiteY11" fmla="*/ 6221043 h 6221043"/>
              <a:gd name="connsiteX12" fmla="*/ 483298 w 4108032"/>
              <a:gd name="connsiteY12" fmla="*/ 6063548 h 6221043"/>
              <a:gd name="connsiteX13" fmla="*/ 553693 w 4108032"/>
              <a:gd name="connsiteY13" fmla="*/ 5934698 h 6221043"/>
              <a:gd name="connsiteX14" fmla="*/ 483298 w 4108032"/>
              <a:gd name="connsiteY14" fmla="*/ 5591064 h 6221043"/>
              <a:gd name="connsiteX15" fmla="*/ 322199 w 4108032"/>
              <a:gd name="connsiteY15" fmla="*/ 5433569 h 6221043"/>
              <a:gd name="connsiteX16" fmla="*/ 80550 w 4108032"/>
              <a:gd name="connsiteY16" fmla="*/ 5118579 h 6221043"/>
              <a:gd name="connsiteX17" fmla="*/ 0 w 4108032"/>
              <a:gd name="connsiteY17" fmla="*/ 4882337 h 6221043"/>
              <a:gd name="connsiteX18" fmla="*/ 0 w 4108032"/>
              <a:gd name="connsiteY18" fmla="*/ 4724842 h 6221043"/>
              <a:gd name="connsiteX19" fmla="*/ 241649 w 4108032"/>
              <a:gd name="connsiteY19" fmla="*/ 4646095 h 6221043"/>
              <a:gd name="connsiteX20" fmla="*/ 483298 w 4108032"/>
              <a:gd name="connsiteY20" fmla="*/ 4646095 h 6221043"/>
              <a:gd name="connsiteX21" fmla="*/ 886046 w 4108032"/>
              <a:gd name="connsiteY21" fmla="*/ 4567347 h 6221043"/>
              <a:gd name="connsiteX22" fmla="*/ 1288794 w 4108032"/>
              <a:gd name="connsiteY22" fmla="*/ 4488600 h 6221043"/>
              <a:gd name="connsiteX23" fmla="*/ 1556218 w 4108032"/>
              <a:gd name="connsiteY23" fmla="*/ 4448395 h 6221043"/>
              <a:gd name="connsiteX24" fmla="*/ 1577483 w 4108032"/>
              <a:gd name="connsiteY24" fmla="*/ 4373967 h 6221043"/>
              <a:gd name="connsiteX25" fmla="*/ 1566851 w 4108032"/>
              <a:gd name="connsiteY25" fmla="*/ 4171949 h 6221043"/>
              <a:gd name="connsiteX26" fmla="*/ 1556218 w 4108032"/>
              <a:gd name="connsiteY26" fmla="*/ 4023093 h 6221043"/>
              <a:gd name="connsiteX27" fmla="*/ 1556218 w 4108032"/>
              <a:gd name="connsiteY27" fmla="*/ 3895502 h 6221043"/>
              <a:gd name="connsiteX28" fmla="*/ 1588116 w 4108032"/>
              <a:gd name="connsiteY28" fmla="*/ 3704116 h 6221043"/>
              <a:gd name="connsiteX29" fmla="*/ 1790134 w 4108032"/>
              <a:gd name="connsiteY29" fmla="*/ 3491465 h 6221043"/>
              <a:gd name="connsiteX30" fmla="*/ 1864562 w 4108032"/>
              <a:gd name="connsiteY30" fmla="*/ 3385140 h 6221043"/>
              <a:gd name="connsiteX31" fmla="*/ 1981521 w 4108032"/>
              <a:gd name="connsiteY31" fmla="*/ 3278814 h 6221043"/>
              <a:gd name="connsiteX32" fmla="*/ 2098479 w 4108032"/>
              <a:gd name="connsiteY32" fmla="*/ 3257549 h 6221043"/>
              <a:gd name="connsiteX33" fmla="*/ 2247334 w 4108032"/>
              <a:gd name="connsiteY33" fmla="*/ 3225651 h 6221043"/>
              <a:gd name="connsiteX34" fmla="*/ 2353146 w 4108032"/>
              <a:gd name="connsiteY34" fmla="*/ 3166144 h 6221043"/>
              <a:gd name="connsiteX35" fmla="*/ 2569170 w 4108032"/>
              <a:gd name="connsiteY35" fmla="*/ 3094136 h 6221043"/>
              <a:gd name="connsiteX36" fmla="*/ 2713186 w 4108032"/>
              <a:gd name="connsiteY36" fmla="*/ 2950120 h 6221043"/>
              <a:gd name="connsiteX37" fmla="*/ 2821493 w 4108032"/>
              <a:gd name="connsiteY37" fmla="*/ 2832247 h 6221043"/>
              <a:gd name="connsiteX38" fmla="*/ 2874655 w 4108032"/>
              <a:gd name="connsiteY38" fmla="*/ 2768451 h 6221043"/>
              <a:gd name="connsiteX39" fmla="*/ 2991614 w 4108032"/>
              <a:gd name="connsiteY39" fmla="*/ 2725921 h 6221043"/>
              <a:gd name="connsiteX40" fmla="*/ 3066041 w 4108032"/>
              <a:gd name="connsiteY40" fmla="*/ 2736553 h 6221043"/>
              <a:gd name="connsiteX41" fmla="*/ 3225530 w 4108032"/>
              <a:gd name="connsiteY41" fmla="*/ 2768451 h 6221043"/>
              <a:gd name="connsiteX42" fmla="*/ 3353121 w 4108032"/>
              <a:gd name="connsiteY42" fmla="*/ 2768451 h 6221043"/>
              <a:gd name="connsiteX43" fmla="*/ 3448814 w 4108032"/>
              <a:gd name="connsiteY43" fmla="*/ 2736553 h 6221043"/>
              <a:gd name="connsiteX44" fmla="*/ 3491344 w 4108032"/>
              <a:gd name="connsiteY44" fmla="*/ 2683391 h 6221043"/>
              <a:gd name="connsiteX45" fmla="*/ 3491344 w 4108032"/>
              <a:gd name="connsiteY45" fmla="*/ 2683391 h 6221043"/>
              <a:gd name="connsiteX46" fmla="*/ 3505274 w 4108032"/>
              <a:gd name="connsiteY46" fmla="*/ 2590080 h 6221043"/>
              <a:gd name="connsiteX47" fmla="*/ 3427548 w 4108032"/>
              <a:gd name="connsiteY47" fmla="*/ 2481372 h 6221043"/>
              <a:gd name="connsiteX48" fmla="*/ 3353121 w 4108032"/>
              <a:gd name="connsiteY48" fmla="*/ 2332516 h 6221043"/>
              <a:gd name="connsiteX49" fmla="*/ 3289250 w 4108032"/>
              <a:gd name="connsiteY49" fmla="*/ 2302048 h 6221043"/>
              <a:gd name="connsiteX50" fmla="*/ 3204265 w 4108032"/>
              <a:gd name="connsiteY50" fmla="*/ 2364414 h 6221043"/>
              <a:gd name="connsiteX51" fmla="*/ 3129837 w 4108032"/>
              <a:gd name="connsiteY51" fmla="*/ 2375047 h 6221043"/>
              <a:gd name="connsiteX52" fmla="*/ 3023511 w 4108032"/>
              <a:gd name="connsiteY52" fmla="*/ 2353781 h 6221043"/>
              <a:gd name="connsiteX53" fmla="*/ 2938451 w 4108032"/>
              <a:gd name="connsiteY53" fmla="*/ 2332516 h 6221043"/>
              <a:gd name="connsiteX54" fmla="*/ 2938451 w 4108032"/>
              <a:gd name="connsiteY54" fmla="*/ 2332516 h 6221043"/>
              <a:gd name="connsiteX55" fmla="*/ 2927818 w 4108032"/>
              <a:gd name="connsiteY55" fmla="*/ 2183660 h 6221043"/>
              <a:gd name="connsiteX56" fmla="*/ 3012879 w 4108032"/>
              <a:gd name="connsiteY56" fmla="*/ 2130498 h 6221043"/>
              <a:gd name="connsiteX57" fmla="*/ 3087307 w 4108032"/>
              <a:gd name="connsiteY57" fmla="*/ 2087967 h 6221043"/>
              <a:gd name="connsiteX58" fmla="*/ 3361258 w 4108032"/>
              <a:gd name="connsiteY58" fmla="*/ 1942008 h 6221043"/>
              <a:gd name="connsiteX59" fmla="*/ 3433266 w 4108032"/>
              <a:gd name="connsiteY59" fmla="*/ 1870000 h 6221043"/>
              <a:gd name="connsiteX60" fmla="*/ 3361258 w 4108032"/>
              <a:gd name="connsiteY60" fmla="*/ 1797992 h 6221043"/>
              <a:gd name="connsiteX61" fmla="*/ 3289250 w 4108032"/>
              <a:gd name="connsiteY61" fmla="*/ 1797992 h 6221043"/>
              <a:gd name="connsiteX62" fmla="*/ 3289250 w 4108032"/>
              <a:gd name="connsiteY62" fmla="*/ 1725984 h 6221043"/>
              <a:gd name="connsiteX63" fmla="*/ 3512609 w 4108032"/>
              <a:gd name="connsiteY63" fmla="*/ 1652033 h 6221043"/>
              <a:gd name="connsiteX64" fmla="*/ 3757158 w 4108032"/>
              <a:gd name="connsiteY64" fmla="*/ 1524442 h 6221043"/>
              <a:gd name="connsiteX65" fmla="*/ 3895381 w 4108032"/>
              <a:gd name="connsiteY65" fmla="*/ 1386219 h 6221043"/>
              <a:gd name="connsiteX66" fmla="*/ 4012339 w 4108032"/>
              <a:gd name="connsiteY66" fmla="*/ 1205465 h 6221043"/>
              <a:gd name="connsiteX67" fmla="*/ 4086767 w 4108032"/>
              <a:gd name="connsiteY67" fmla="*/ 1067242 h 6221043"/>
              <a:gd name="connsiteX68" fmla="*/ 4108032 w 4108032"/>
              <a:gd name="connsiteY68" fmla="*/ 907753 h 6221043"/>
              <a:gd name="connsiteX69" fmla="*/ 4022972 w 4108032"/>
              <a:gd name="connsiteY69" fmla="*/ 716367 h 6221043"/>
              <a:gd name="connsiteX70" fmla="*/ 3852851 w 4108032"/>
              <a:gd name="connsiteY70" fmla="*/ 461186 h 6221043"/>
              <a:gd name="connsiteX71" fmla="*/ 3705284 w 4108032"/>
              <a:gd name="connsiteY71" fmla="*/ 314989 h 6221043"/>
              <a:gd name="connsiteX72" fmla="*/ 3463635 w 4108032"/>
              <a:gd name="connsiteY72" fmla="*/ 236242 h 6221043"/>
              <a:gd name="connsiteX73" fmla="*/ 3383085 w 4108032"/>
              <a:gd name="connsiteY73" fmla="*/ 157495 h 6221043"/>
              <a:gd name="connsiteX74" fmla="*/ 3383085 w 4108032"/>
              <a:gd name="connsiteY74" fmla="*/ 0 h 6221043"/>
              <a:gd name="connsiteX75" fmla="*/ 3624734 w 4108032"/>
              <a:gd name="connsiteY75" fmla="*/ 157495 h 6221043"/>
              <a:gd name="connsiteX0" fmla="*/ 1691543 w 4108032"/>
              <a:gd name="connsiteY0" fmla="*/ 4344229 h 6076672"/>
              <a:gd name="connsiteX1" fmla="*/ 1369344 w 4108032"/>
              <a:gd name="connsiteY1" fmla="*/ 4580473 h 6076672"/>
              <a:gd name="connsiteX2" fmla="*/ 1208245 w 4108032"/>
              <a:gd name="connsiteY2" fmla="*/ 4816715 h 6076672"/>
              <a:gd name="connsiteX3" fmla="*/ 1208245 w 4108032"/>
              <a:gd name="connsiteY3" fmla="*/ 5052957 h 6076672"/>
              <a:gd name="connsiteX4" fmla="*/ 1127695 w 4108032"/>
              <a:gd name="connsiteY4" fmla="*/ 5289199 h 6076672"/>
              <a:gd name="connsiteX5" fmla="*/ 1127695 w 4108032"/>
              <a:gd name="connsiteY5" fmla="*/ 5525441 h 6076672"/>
              <a:gd name="connsiteX6" fmla="*/ 1127695 w 4108032"/>
              <a:gd name="connsiteY6" fmla="*/ 5682936 h 6076672"/>
              <a:gd name="connsiteX7" fmla="*/ 1047145 w 4108032"/>
              <a:gd name="connsiteY7" fmla="*/ 5761684 h 6076672"/>
              <a:gd name="connsiteX8" fmla="*/ 1047145 w 4108032"/>
              <a:gd name="connsiteY8" fmla="*/ 5919178 h 6076672"/>
              <a:gd name="connsiteX9" fmla="*/ 966596 w 4108032"/>
              <a:gd name="connsiteY9" fmla="*/ 5997925 h 6076672"/>
              <a:gd name="connsiteX10" fmla="*/ 805496 w 4108032"/>
              <a:gd name="connsiteY10" fmla="*/ 6076672 h 6076672"/>
              <a:gd name="connsiteX11" fmla="*/ 644397 w 4108032"/>
              <a:gd name="connsiteY11" fmla="*/ 6076672 h 6076672"/>
              <a:gd name="connsiteX12" fmla="*/ 483298 w 4108032"/>
              <a:gd name="connsiteY12" fmla="*/ 5919177 h 6076672"/>
              <a:gd name="connsiteX13" fmla="*/ 553693 w 4108032"/>
              <a:gd name="connsiteY13" fmla="*/ 5790327 h 6076672"/>
              <a:gd name="connsiteX14" fmla="*/ 483298 w 4108032"/>
              <a:gd name="connsiteY14" fmla="*/ 5446693 h 6076672"/>
              <a:gd name="connsiteX15" fmla="*/ 322199 w 4108032"/>
              <a:gd name="connsiteY15" fmla="*/ 5289198 h 6076672"/>
              <a:gd name="connsiteX16" fmla="*/ 80550 w 4108032"/>
              <a:gd name="connsiteY16" fmla="*/ 4974208 h 6076672"/>
              <a:gd name="connsiteX17" fmla="*/ 0 w 4108032"/>
              <a:gd name="connsiteY17" fmla="*/ 4737966 h 6076672"/>
              <a:gd name="connsiteX18" fmla="*/ 0 w 4108032"/>
              <a:gd name="connsiteY18" fmla="*/ 4580471 h 6076672"/>
              <a:gd name="connsiteX19" fmla="*/ 241649 w 4108032"/>
              <a:gd name="connsiteY19" fmla="*/ 4501724 h 6076672"/>
              <a:gd name="connsiteX20" fmla="*/ 483298 w 4108032"/>
              <a:gd name="connsiteY20" fmla="*/ 4501724 h 6076672"/>
              <a:gd name="connsiteX21" fmla="*/ 886046 w 4108032"/>
              <a:gd name="connsiteY21" fmla="*/ 4422976 h 6076672"/>
              <a:gd name="connsiteX22" fmla="*/ 1288794 w 4108032"/>
              <a:gd name="connsiteY22" fmla="*/ 4344229 h 6076672"/>
              <a:gd name="connsiteX23" fmla="*/ 1556218 w 4108032"/>
              <a:gd name="connsiteY23" fmla="*/ 4304024 h 6076672"/>
              <a:gd name="connsiteX24" fmla="*/ 1577483 w 4108032"/>
              <a:gd name="connsiteY24" fmla="*/ 4229596 h 6076672"/>
              <a:gd name="connsiteX25" fmla="*/ 1566851 w 4108032"/>
              <a:gd name="connsiteY25" fmla="*/ 4027578 h 6076672"/>
              <a:gd name="connsiteX26" fmla="*/ 1556218 w 4108032"/>
              <a:gd name="connsiteY26" fmla="*/ 3878722 h 6076672"/>
              <a:gd name="connsiteX27" fmla="*/ 1556218 w 4108032"/>
              <a:gd name="connsiteY27" fmla="*/ 3751131 h 6076672"/>
              <a:gd name="connsiteX28" fmla="*/ 1588116 w 4108032"/>
              <a:gd name="connsiteY28" fmla="*/ 3559745 h 6076672"/>
              <a:gd name="connsiteX29" fmla="*/ 1790134 w 4108032"/>
              <a:gd name="connsiteY29" fmla="*/ 3347094 h 6076672"/>
              <a:gd name="connsiteX30" fmla="*/ 1864562 w 4108032"/>
              <a:gd name="connsiteY30" fmla="*/ 3240769 h 6076672"/>
              <a:gd name="connsiteX31" fmla="*/ 1981521 w 4108032"/>
              <a:gd name="connsiteY31" fmla="*/ 3134443 h 6076672"/>
              <a:gd name="connsiteX32" fmla="*/ 2098479 w 4108032"/>
              <a:gd name="connsiteY32" fmla="*/ 3113178 h 6076672"/>
              <a:gd name="connsiteX33" fmla="*/ 2247334 w 4108032"/>
              <a:gd name="connsiteY33" fmla="*/ 3081280 h 6076672"/>
              <a:gd name="connsiteX34" fmla="*/ 2353146 w 4108032"/>
              <a:gd name="connsiteY34" fmla="*/ 3021773 h 6076672"/>
              <a:gd name="connsiteX35" fmla="*/ 2569170 w 4108032"/>
              <a:gd name="connsiteY35" fmla="*/ 2949765 h 6076672"/>
              <a:gd name="connsiteX36" fmla="*/ 2713186 w 4108032"/>
              <a:gd name="connsiteY36" fmla="*/ 2805749 h 6076672"/>
              <a:gd name="connsiteX37" fmla="*/ 2821493 w 4108032"/>
              <a:gd name="connsiteY37" fmla="*/ 2687876 h 6076672"/>
              <a:gd name="connsiteX38" fmla="*/ 2874655 w 4108032"/>
              <a:gd name="connsiteY38" fmla="*/ 2624080 h 6076672"/>
              <a:gd name="connsiteX39" fmla="*/ 2991614 w 4108032"/>
              <a:gd name="connsiteY39" fmla="*/ 2581550 h 6076672"/>
              <a:gd name="connsiteX40" fmla="*/ 3066041 w 4108032"/>
              <a:gd name="connsiteY40" fmla="*/ 2592182 h 6076672"/>
              <a:gd name="connsiteX41" fmla="*/ 3225530 w 4108032"/>
              <a:gd name="connsiteY41" fmla="*/ 2624080 h 6076672"/>
              <a:gd name="connsiteX42" fmla="*/ 3353121 w 4108032"/>
              <a:gd name="connsiteY42" fmla="*/ 2624080 h 6076672"/>
              <a:gd name="connsiteX43" fmla="*/ 3448814 w 4108032"/>
              <a:gd name="connsiteY43" fmla="*/ 2592182 h 6076672"/>
              <a:gd name="connsiteX44" fmla="*/ 3491344 w 4108032"/>
              <a:gd name="connsiteY44" fmla="*/ 2539020 h 6076672"/>
              <a:gd name="connsiteX45" fmla="*/ 3491344 w 4108032"/>
              <a:gd name="connsiteY45" fmla="*/ 2539020 h 6076672"/>
              <a:gd name="connsiteX46" fmla="*/ 3505274 w 4108032"/>
              <a:gd name="connsiteY46" fmla="*/ 2445709 h 6076672"/>
              <a:gd name="connsiteX47" fmla="*/ 3427548 w 4108032"/>
              <a:gd name="connsiteY47" fmla="*/ 2337001 h 6076672"/>
              <a:gd name="connsiteX48" fmla="*/ 3353121 w 4108032"/>
              <a:gd name="connsiteY48" fmla="*/ 2188145 h 6076672"/>
              <a:gd name="connsiteX49" fmla="*/ 3289250 w 4108032"/>
              <a:gd name="connsiteY49" fmla="*/ 2157677 h 6076672"/>
              <a:gd name="connsiteX50" fmla="*/ 3204265 w 4108032"/>
              <a:gd name="connsiteY50" fmla="*/ 2220043 h 6076672"/>
              <a:gd name="connsiteX51" fmla="*/ 3129837 w 4108032"/>
              <a:gd name="connsiteY51" fmla="*/ 2230676 h 6076672"/>
              <a:gd name="connsiteX52" fmla="*/ 3023511 w 4108032"/>
              <a:gd name="connsiteY52" fmla="*/ 2209410 h 6076672"/>
              <a:gd name="connsiteX53" fmla="*/ 2938451 w 4108032"/>
              <a:gd name="connsiteY53" fmla="*/ 2188145 h 6076672"/>
              <a:gd name="connsiteX54" fmla="*/ 2938451 w 4108032"/>
              <a:gd name="connsiteY54" fmla="*/ 2188145 h 6076672"/>
              <a:gd name="connsiteX55" fmla="*/ 2927818 w 4108032"/>
              <a:gd name="connsiteY55" fmla="*/ 2039289 h 6076672"/>
              <a:gd name="connsiteX56" fmla="*/ 3012879 w 4108032"/>
              <a:gd name="connsiteY56" fmla="*/ 1986127 h 6076672"/>
              <a:gd name="connsiteX57" fmla="*/ 3087307 w 4108032"/>
              <a:gd name="connsiteY57" fmla="*/ 1943596 h 6076672"/>
              <a:gd name="connsiteX58" fmla="*/ 3361258 w 4108032"/>
              <a:gd name="connsiteY58" fmla="*/ 1797637 h 6076672"/>
              <a:gd name="connsiteX59" fmla="*/ 3433266 w 4108032"/>
              <a:gd name="connsiteY59" fmla="*/ 1725629 h 6076672"/>
              <a:gd name="connsiteX60" fmla="*/ 3361258 w 4108032"/>
              <a:gd name="connsiteY60" fmla="*/ 1653621 h 6076672"/>
              <a:gd name="connsiteX61" fmla="*/ 3289250 w 4108032"/>
              <a:gd name="connsiteY61" fmla="*/ 1653621 h 6076672"/>
              <a:gd name="connsiteX62" fmla="*/ 3289250 w 4108032"/>
              <a:gd name="connsiteY62" fmla="*/ 1581613 h 6076672"/>
              <a:gd name="connsiteX63" fmla="*/ 3512609 w 4108032"/>
              <a:gd name="connsiteY63" fmla="*/ 1507662 h 6076672"/>
              <a:gd name="connsiteX64" fmla="*/ 3757158 w 4108032"/>
              <a:gd name="connsiteY64" fmla="*/ 1380071 h 6076672"/>
              <a:gd name="connsiteX65" fmla="*/ 3895381 w 4108032"/>
              <a:gd name="connsiteY65" fmla="*/ 1241848 h 6076672"/>
              <a:gd name="connsiteX66" fmla="*/ 4012339 w 4108032"/>
              <a:gd name="connsiteY66" fmla="*/ 1061094 h 6076672"/>
              <a:gd name="connsiteX67" fmla="*/ 4086767 w 4108032"/>
              <a:gd name="connsiteY67" fmla="*/ 922871 h 6076672"/>
              <a:gd name="connsiteX68" fmla="*/ 4108032 w 4108032"/>
              <a:gd name="connsiteY68" fmla="*/ 763382 h 6076672"/>
              <a:gd name="connsiteX69" fmla="*/ 4022972 w 4108032"/>
              <a:gd name="connsiteY69" fmla="*/ 571996 h 6076672"/>
              <a:gd name="connsiteX70" fmla="*/ 3852851 w 4108032"/>
              <a:gd name="connsiteY70" fmla="*/ 316815 h 6076672"/>
              <a:gd name="connsiteX71" fmla="*/ 3705284 w 4108032"/>
              <a:gd name="connsiteY71" fmla="*/ 170618 h 6076672"/>
              <a:gd name="connsiteX72" fmla="*/ 3463635 w 4108032"/>
              <a:gd name="connsiteY72" fmla="*/ 91871 h 6076672"/>
              <a:gd name="connsiteX73" fmla="*/ 3383085 w 4108032"/>
              <a:gd name="connsiteY73" fmla="*/ 13124 h 6076672"/>
              <a:gd name="connsiteX74" fmla="*/ 3624734 w 4108032"/>
              <a:gd name="connsiteY74" fmla="*/ 13124 h 6076672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927818 w 4108032"/>
              <a:gd name="connsiteY55" fmla="*/ 2026165 h 6063548"/>
              <a:gd name="connsiteX56" fmla="*/ 3012879 w 4108032"/>
              <a:gd name="connsiteY56" fmla="*/ 1973003 h 6063548"/>
              <a:gd name="connsiteX57" fmla="*/ 3087307 w 4108032"/>
              <a:gd name="connsiteY57" fmla="*/ 1930472 h 6063548"/>
              <a:gd name="connsiteX58" fmla="*/ 3361258 w 4108032"/>
              <a:gd name="connsiteY58" fmla="*/ 1784513 h 6063548"/>
              <a:gd name="connsiteX59" fmla="*/ 3433266 w 4108032"/>
              <a:gd name="connsiteY59" fmla="*/ 1712505 h 6063548"/>
              <a:gd name="connsiteX60" fmla="*/ 3361258 w 4108032"/>
              <a:gd name="connsiteY60" fmla="*/ 1640497 h 6063548"/>
              <a:gd name="connsiteX61" fmla="*/ 3289250 w 4108032"/>
              <a:gd name="connsiteY61" fmla="*/ 1640497 h 6063548"/>
              <a:gd name="connsiteX62" fmla="*/ 3289250 w 4108032"/>
              <a:gd name="connsiteY62" fmla="*/ 1568489 h 6063548"/>
              <a:gd name="connsiteX63" fmla="*/ 3512609 w 4108032"/>
              <a:gd name="connsiteY63" fmla="*/ 1494538 h 6063548"/>
              <a:gd name="connsiteX64" fmla="*/ 3757158 w 4108032"/>
              <a:gd name="connsiteY64" fmla="*/ 1366947 h 6063548"/>
              <a:gd name="connsiteX65" fmla="*/ 3895381 w 4108032"/>
              <a:gd name="connsiteY65" fmla="*/ 1228724 h 6063548"/>
              <a:gd name="connsiteX66" fmla="*/ 4012339 w 4108032"/>
              <a:gd name="connsiteY66" fmla="*/ 1047970 h 6063548"/>
              <a:gd name="connsiteX67" fmla="*/ 4086767 w 4108032"/>
              <a:gd name="connsiteY67" fmla="*/ 909747 h 6063548"/>
              <a:gd name="connsiteX68" fmla="*/ 4108032 w 4108032"/>
              <a:gd name="connsiteY68" fmla="*/ 750258 h 6063548"/>
              <a:gd name="connsiteX69" fmla="*/ 4022972 w 4108032"/>
              <a:gd name="connsiteY69" fmla="*/ 558872 h 6063548"/>
              <a:gd name="connsiteX70" fmla="*/ 3852851 w 4108032"/>
              <a:gd name="connsiteY70" fmla="*/ 303691 h 6063548"/>
              <a:gd name="connsiteX71" fmla="*/ 3705284 w 4108032"/>
              <a:gd name="connsiteY71" fmla="*/ 157494 h 6063548"/>
              <a:gd name="connsiteX72" fmla="*/ 3463635 w 4108032"/>
              <a:gd name="connsiteY72" fmla="*/ 78747 h 6063548"/>
              <a:gd name="connsiteX73" fmla="*/ 3624734 w 4108032"/>
              <a:gd name="connsiteY73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927818 w 4108032"/>
              <a:gd name="connsiteY55" fmla="*/ 2026165 h 6063548"/>
              <a:gd name="connsiteX56" fmla="*/ 3012879 w 4108032"/>
              <a:gd name="connsiteY56" fmla="*/ 1973003 h 6063548"/>
              <a:gd name="connsiteX57" fmla="*/ 3087307 w 4108032"/>
              <a:gd name="connsiteY57" fmla="*/ 1930472 h 6063548"/>
              <a:gd name="connsiteX58" fmla="*/ 3361258 w 4108032"/>
              <a:gd name="connsiteY58" fmla="*/ 1784513 h 6063548"/>
              <a:gd name="connsiteX59" fmla="*/ 3433266 w 4108032"/>
              <a:gd name="connsiteY59" fmla="*/ 1712505 h 6063548"/>
              <a:gd name="connsiteX60" fmla="*/ 3361258 w 4108032"/>
              <a:gd name="connsiteY60" fmla="*/ 1640497 h 6063548"/>
              <a:gd name="connsiteX61" fmla="*/ 3289250 w 4108032"/>
              <a:gd name="connsiteY61" fmla="*/ 1640497 h 6063548"/>
              <a:gd name="connsiteX62" fmla="*/ 3289250 w 4108032"/>
              <a:gd name="connsiteY62" fmla="*/ 1568489 h 6063548"/>
              <a:gd name="connsiteX63" fmla="*/ 3512609 w 4108032"/>
              <a:gd name="connsiteY63" fmla="*/ 1494538 h 6063548"/>
              <a:gd name="connsiteX64" fmla="*/ 3757158 w 4108032"/>
              <a:gd name="connsiteY64" fmla="*/ 1366947 h 6063548"/>
              <a:gd name="connsiteX65" fmla="*/ 3895381 w 4108032"/>
              <a:gd name="connsiteY65" fmla="*/ 1228724 h 6063548"/>
              <a:gd name="connsiteX66" fmla="*/ 4012339 w 4108032"/>
              <a:gd name="connsiteY66" fmla="*/ 1047970 h 6063548"/>
              <a:gd name="connsiteX67" fmla="*/ 4086767 w 4108032"/>
              <a:gd name="connsiteY67" fmla="*/ 909747 h 6063548"/>
              <a:gd name="connsiteX68" fmla="*/ 4108032 w 4108032"/>
              <a:gd name="connsiteY68" fmla="*/ 750258 h 6063548"/>
              <a:gd name="connsiteX69" fmla="*/ 4022972 w 4108032"/>
              <a:gd name="connsiteY69" fmla="*/ 558872 h 6063548"/>
              <a:gd name="connsiteX70" fmla="*/ 3852851 w 4108032"/>
              <a:gd name="connsiteY70" fmla="*/ 303691 h 6063548"/>
              <a:gd name="connsiteX71" fmla="*/ 3705284 w 4108032"/>
              <a:gd name="connsiteY71" fmla="*/ 157494 h 6063548"/>
              <a:gd name="connsiteX72" fmla="*/ 3624734 w 4108032"/>
              <a:gd name="connsiteY72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927818 w 4108032"/>
              <a:gd name="connsiteY55" fmla="*/ 2026165 h 6063548"/>
              <a:gd name="connsiteX56" fmla="*/ 3012879 w 4108032"/>
              <a:gd name="connsiteY56" fmla="*/ 1973003 h 6063548"/>
              <a:gd name="connsiteX57" fmla="*/ 3087307 w 4108032"/>
              <a:gd name="connsiteY57" fmla="*/ 1930472 h 6063548"/>
              <a:gd name="connsiteX58" fmla="*/ 3361258 w 4108032"/>
              <a:gd name="connsiteY58" fmla="*/ 1784513 h 6063548"/>
              <a:gd name="connsiteX59" fmla="*/ 3433266 w 4108032"/>
              <a:gd name="connsiteY59" fmla="*/ 1712505 h 6063548"/>
              <a:gd name="connsiteX60" fmla="*/ 3361258 w 4108032"/>
              <a:gd name="connsiteY60" fmla="*/ 1640497 h 6063548"/>
              <a:gd name="connsiteX61" fmla="*/ 3289250 w 4108032"/>
              <a:gd name="connsiteY61" fmla="*/ 1640497 h 6063548"/>
              <a:gd name="connsiteX62" fmla="*/ 3289250 w 4108032"/>
              <a:gd name="connsiteY62" fmla="*/ 1568489 h 6063548"/>
              <a:gd name="connsiteX63" fmla="*/ 3512609 w 4108032"/>
              <a:gd name="connsiteY63" fmla="*/ 1494538 h 6063548"/>
              <a:gd name="connsiteX64" fmla="*/ 3757158 w 4108032"/>
              <a:gd name="connsiteY64" fmla="*/ 1366947 h 6063548"/>
              <a:gd name="connsiteX65" fmla="*/ 3895381 w 4108032"/>
              <a:gd name="connsiteY65" fmla="*/ 1228724 h 6063548"/>
              <a:gd name="connsiteX66" fmla="*/ 4012339 w 4108032"/>
              <a:gd name="connsiteY66" fmla="*/ 1047970 h 6063548"/>
              <a:gd name="connsiteX67" fmla="*/ 4086767 w 4108032"/>
              <a:gd name="connsiteY67" fmla="*/ 909747 h 6063548"/>
              <a:gd name="connsiteX68" fmla="*/ 4108032 w 4108032"/>
              <a:gd name="connsiteY68" fmla="*/ 750258 h 6063548"/>
              <a:gd name="connsiteX69" fmla="*/ 4022972 w 4108032"/>
              <a:gd name="connsiteY69" fmla="*/ 558872 h 6063548"/>
              <a:gd name="connsiteX70" fmla="*/ 3785833 w 4108032"/>
              <a:gd name="connsiteY70" fmla="*/ 393736 h 6063548"/>
              <a:gd name="connsiteX71" fmla="*/ 3705284 w 4108032"/>
              <a:gd name="connsiteY71" fmla="*/ 157494 h 6063548"/>
              <a:gd name="connsiteX72" fmla="*/ 3624734 w 4108032"/>
              <a:gd name="connsiteY72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927818 w 4108032"/>
              <a:gd name="connsiteY55" fmla="*/ 2026165 h 6063548"/>
              <a:gd name="connsiteX56" fmla="*/ 3012879 w 4108032"/>
              <a:gd name="connsiteY56" fmla="*/ 1973003 h 6063548"/>
              <a:gd name="connsiteX57" fmla="*/ 3087307 w 4108032"/>
              <a:gd name="connsiteY57" fmla="*/ 1930472 h 6063548"/>
              <a:gd name="connsiteX58" fmla="*/ 3361258 w 4108032"/>
              <a:gd name="connsiteY58" fmla="*/ 1784513 h 6063548"/>
              <a:gd name="connsiteX59" fmla="*/ 3433266 w 4108032"/>
              <a:gd name="connsiteY59" fmla="*/ 1712505 h 6063548"/>
              <a:gd name="connsiteX60" fmla="*/ 3361258 w 4108032"/>
              <a:gd name="connsiteY60" fmla="*/ 1640497 h 6063548"/>
              <a:gd name="connsiteX61" fmla="*/ 3289250 w 4108032"/>
              <a:gd name="connsiteY61" fmla="*/ 1640497 h 6063548"/>
              <a:gd name="connsiteX62" fmla="*/ 3289250 w 4108032"/>
              <a:gd name="connsiteY62" fmla="*/ 1568489 h 6063548"/>
              <a:gd name="connsiteX63" fmla="*/ 3512609 w 4108032"/>
              <a:gd name="connsiteY63" fmla="*/ 1494538 h 6063548"/>
              <a:gd name="connsiteX64" fmla="*/ 3757158 w 4108032"/>
              <a:gd name="connsiteY64" fmla="*/ 1366947 h 6063548"/>
              <a:gd name="connsiteX65" fmla="*/ 3895381 w 4108032"/>
              <a:gd name="connsiteY65" fmla="*/ 1228724 h 6063548"/>
              <a:gd name="connsiteX66" fmla="*/ 4012339 w 4108032"/>
              <a:gd name="connsiteY66" fmla="*/ 1047970 h 6063548"/>
              <a:gd name="connsiteX67" fmla="*/ 4086767 w 4108032"/>
              <a:gd name="connsiteY67" fmla="*/ 909747 h 6063548"/>
              <a:gd name="connsiteX68" fmla="*/ 4108032 w 4108032"/>
              <a:gd name="connsiteY68" fmla="*/ 750258 h 6063548"/>
              <a:gd name="connsiteX69" fmla="*/ 4022972 w 4108032"/>
              <a:gd name="connsiteY69" fmla="*/ 558872 h 6063548"/>
              <a:gd name="connsiteX70" fmla="*/ 3785833 w 4108032"/>
              <a:gd name="connsiteY70" fmla="*/ 393736 h 6063548"/>
              <a:gd name="connsiteX71" fmla="*/ 3624734 w 4108032"/>
              <a:gd name="connsiteY71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927818 w 4108032"/>
              <a:gd name="connsiteY55" fmla="*/ 2026165 h 6063548"/>
              <a:gd name="connsiteX56" fmla="*/ 3012879 w 4108032"/>
              <a:gd name="connsiteY56" fmla="*/ 1973003 h 6063548"/>
              <a:gd name="connsiteX57" fmla="*/ 3087307 w 4108032"/>
              <a:gd name="connsiteY57" fmla="*/ 1930472 h 6063548"/>
              <a:gd name="connsiteX58" fmla="*/ 3361258 w 4108032"/>
              <a:gd name="connsiteY58" fmla="*/ 1784513 h 6063548"/>
              <a:gd name="connsiteX59" fmla="*/ 3433266 w 4108032"/>
              <a:gd name="connsiteY59" fmla="*/ 1712505 h 6063548"/>
              <a:gd name="connsiteX60" fmla="*/ 3361258 w 4108032"/>
              <a:gd name="connsiteY60" fmla="*/ 1640497 h 6063548"/>
              <a:gd name="connsiteX61" fmla="*/ 3289250 w 4108032"/>
              <a:gd name="connsiteY61" fmla="*/ 1640497 h 6063548"/>
              <a:gd name="connsiteX62" fmla="*/ 3289250 w 4108032"/>
              <a:gd name="connsiteY62" fmla="*/ 1568489 h 6063548"/>
              <a:gd name="connsiteX63" fmla="*/ 3512609 w 4108032"/>
              <a:gd name="connsiteY63" fmla="*/ 1494538 h 6063548"/>
              <a:gd name="connsiteX64" fmla="*/ 3757158 w 4108032"/>
              <a:gd name="connsiteY64" fmla="*/ 1366947 h 6063548"/>
              <a:gd name="connsiteX65" fmla="*/ 3895381 w 4108032"/>
              <a:gd name="connsiteY65" fmla="*/ 1228724 h 6063548"/>
              <a:gd name="connsiteX66" fmla="*/ 4012339 w 4108032"/>
              <a:gd name="connsiteY66" fmla="*/ 1047970 h 6063548"/>
              <a:gd name="connsiteX67" fmla="*/ 4086767 w 4108032"/>
              <a:gd name="connsiteY67" fmla="*/ 909747 h 6063548"/>
              <a:gd name="connsiteX68" fmla="*/ 4108032 w 4108032"/>
              <a:gd name="connsiteY68" fmla="*/ 750258 h 6063548"/>
              <a:gd name="connsiteX69" fmla="*/ 4022972 w 4108032"/>
              <a:gd name="connsiteY69" fmla="*/ 558872 h 6063548"/>
              <a:gd name="connsiteX70" fmla="*/ 3866383 w 4108032"/>
              <a:gd name="connsiteY70" fmla="*/ 472483 h 6063548"/>
              <a:gd name="connsiteX71" fmla="*/ 3624734 w 4108032"/>
              <a:gd name="connsiteY71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3012879 w 4108032"/>
              <a:gd name="connsiteY56" fmla="*/ 1973003 h 6063548"/>
              <a:gd name="connsiteX57" fmla="*/ 3087307 w 4108032"/>
              <a:gd name="connsiteY57" fmla="*/ 1930472 h 6063548"/>
              <a:gd name="connsiteX58" fmla="*/ 3361258 w 4108032"/>
              <a:gd name="connsiteY58" fmla="*/ 1784513 h 6063548"/>
              <a:gd name="connsiteX59" fmla="*/ 3433266 w 4108032"/>
              <a:gd name="connsiteY59" fmla="*/ 1712505 h 6063548"/>
              <a:gd name="connsiteX60" fmla="*/ 3361258 w 4108032"/>
              <a:gd name="connsiteY60" fmla="*/ 1640497 h 6063548"/>
              <a:gd name="connsiteX61" fmla="*/ 3289250 w 4108032"/>
              <a:gd name="connsiteY61" fmla="*/ 1640497 h 6063548"/>
              <a:gd name="connsiteX62" fmla="*/ 3289250 w 4108032"/>
              <a:gd name="connsiteY62" fmla="*/ 1568489 h 6063548"/>
              <a:gd name="connsiteX63" fmla="*/ 3512609 w 4108032"/>
              <a:gd name="connsiteY63" fmla="*/ 1494538 h 6063548"/>
              <a:gd name="connsiteX64" fmla="*/ 3757158 w 4108032"/>
              <a:gd name="connsiteY64" fmla="*/ 1366947 h 6063548"/>
              <a:gd name="connsiteX65" fmla="*/ 3895381 w 4108032"/>
              <a:gd name="connsiteY65" fmla="*/ 1228724 h 6063548"/>
              <a:gd name="connsiteX66" fmla="*/ 4012339 w 4108032"/>
              <a:gd name="connsiteY66" fmla="*/ 1047970 h 6063548"/>
              <a:gd name="connsiteX67" fmla="*/ 4086767 w 4108032"/>
              <a:gd name="connsiteY67" fmla="*/ 909747 h 6063548"/>
              <a:gd name="connsiteX68" fmla="*/ 4108032 w 4108032"/>
              <a:gd name="connsiteY68" fmla="*/ 750258 h 6063548"/>
              <a:gd name="connsiteX69" fmla="*/ 4022972 w 4108032"/>
              <a:gd name="connsiteY69" fmla="*/ 558872 h 6063548"/>
              <a:gd name="connsiteX70" fmla="*/ 3866383 w 4108032"/>
              <a:gd name="connsiteY70" fmla="*/ 472483 h 6063548"/>
              <a:gd name="connsiteX71" fmla="*/ 3624734 w 4108032"/>
              <a:gd name="connsiteY71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3087307 w 4108032"/>
              <a:gd name="connsiteY57" fmla="*/ 1930472 h 6063548"/>
              <a:gd name="connsiteX58" fmla="*/ 3361258 w 4108032"/>
              <a:gd name="connsiteY58" fmla="*/ 1784513 h 6063548"/>
              <a:gd name="connsiteX59" fmla="*/ 3433266 w 4108032"/>
              <a:gd name="connsiteY59" fmla="*/ 1712505 h 6063548"/>
              <a:gd name="connsiteX60" fmla="*/ 3361258 w 4108032"/>
              <a:gd name="connsiteY60" fmla="*/ 1640497 h 6063548"/>
              <a:gd name="connsiteX61" fmla="*/ 3289250 w 4108032"/>
              <a:gd name="connsiteY61" fmla="*/ 1640497 h 6063548"/>
              <a:gd name="connsiteX62" fmla="*/ 3289250 w 4108032"/>
              <a:gd name="connsiteY62" fmla="*/ 1568489 h 6063548"/>
              <a:gd name="connsiteX63" fmla="*/ 3512609 w 4108032"/>
              <a:gd name="connsiteY63" fmla="*/ 1494538 h 6063548"/>
              <a:gd name="connsiteX64" fmla="*/ 3757158 w 4108032"/>
              <a:gd name="connsiteY64" fmla="*/ 1366947 h 6063548"/>
              <a:gd name="connsiteX65" fmla="*/ 3895381 w 4108032"/>
              <a:gd name="connsiteY65" fmla="*/ 1228724 h 6063548"/>
              <a:gd name="connsiteX66" fmla="*/ 4012339 w 4108032"/>
              <a:gd name="connsiteY66" fmla="*/ 1047970 h 6063548"/>
              <a:gd name="connsiteX67" fmla="*/ 4086767 w 4108032"/>
              <a:gd name="connsiteY67" fmla="*/ 909747 h 6063548"/>
              <a:gd name="connsiteX68" fmla="*/ 4108032 w 4108032"/>
              <a:gd name="connsiteY68" fmla="*/ 750258 h 6063548"/>
              <a:gd name="connsiteX69" fmla="*/ 4022972 w 4108032"/>
              <a:gd name="connsiteY69" fmla="*/ 558872 h 6063548"/>
              <a:gd name="connsiteX70" fmla="*/ 3866383 w 4108032"/>
              <a:gd name="connsiteY70" fmla="*/ 472483 h 6063548"/>
              <a:gd name="connsiteX71" fmla="*/ 3624734 w 4108032"/>
              <a:gd name="connsiteY71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3361258 w 4108032"/>
              <a:gd name="connsiteY58" fmla="*/ 1784513 h 6063548"/>
              <a:gd name="connsiteX59" fmla="*/ 3433266 w 4108032"/>
              <a:gd name="connsiteY59" fmla="*/ 1712505 h 6063548"/>
              <a:gd name="connsiteX60" fmla="*/ 3361258 w 4108032"/>
              <a:gd name="connsiteY60" fmla="*/ 1640497 h 6063548"/>
              <a:gd name="connsiteX61" fmla="*/ 3289250 w 4108032"/>
              <a:gd name="connsiteY61" fmla="*/ 1640497 h 6063548"/>
              <a:gd name="connsiteX62" fmla="*/ 3289250 w 4108032"/>
              <a:gd name="connsiteY62" fmla="*/ 1568489 h 6063548"/>
              <a:gd name="connsiteX63" fmla="*/ 3512609 w 4108032"/>
              <a:gd name="connsiteY63" fmla="*/ 1494538 h 6063548"/>
              <a:gd name="connsiteX64" fmla="*/ 3757158 w 4108032"/>
              <a:gd name="connsiteY64" fmla="*/ 1366947 h 6063548"/>
              <a:gd name="connsiteX65" fmla="*/ 3895381 w 4108032"/>
              <a:gd name="connsiteY65" fmla="*/ 1228724 h 6063548"/>
              <a:gd name="connsiteX66" fmla="*/ 4012339 w 4108032"/>
              <a:gd name="connsiteY66" fmla="*/ 1047970 h 6063548"/>
              <a:gd name="connsiteX67" fmla="*/ 4086767 w 4108032"/>
              <a:gd name="connsiteY67" fmla="*/ 909747 h 6063548"/>
              <a:gd name="connsiteX68" fmla="*/ 4108032 w 4108032"/>
              <a:gd name="connsiteY68" fmla="*/ 750258 h 6063548"/>
              <a:gd name="connsiteX69" fmla="*/ 4022972 w 4108032"/>
              <a:gd name="connsiteY69" fmla="*/ 558872 h 6063548"/>
              <a:gd name="connsiteX70" fmla="*/ 3866383 w 4108032"/>
              <a:gd name="connsiteY70" fmla="*/ 472483 h 6063548"/>
              <a:gd name="connsiteX71" fmla="*/ 3624734 w 4108032"/>
              <a:gd name="connsiteY71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2946815 w 4108032"/>
              <a:gd name="connsiteY58" fmla="*/ 1909352 h 6063548"/>
              <a:gd name="connsiteX59" fmla="*/ 3361258 w 4108032"/>
              <a:gd name="connsiteY59" fmla="*/ 1784513 h 6063548"/>
              <a:gd name="connsiteX60" fmla="*/ 3433266 w 4108032"/>
              <a:gd name="connsiteY60" fmla="*/ 1712505 h 6063548"/>
              <a:gd name="connsiteX61" fmla="*/ 3361258 w 4108032"/>
              <a:gd name="connsiteY61" fmla="*/ 1640497 h 6063548"/>
              <a:gd name="connsiteX62" fmla="*/ 3289250 w 4108032"/>
              <a:gd name="connsiteY62" fmla="*/ 1640497 h 6063548"/>
              <a:gd name="connsiteX63" fmla="*/ 3289250 w 4108032"/>
              <a:gd name="connsiteY63" fmla="*/ 1568489 h 6063548"/>
              <a:gd name="connsiteX64" fmla="*/ 3512609 w 4108032"/>
              <a:gd name="connsiteY64" fmla="*/ 1494538 h 6063548"/>
              <a:gd name="connsiteX65" fmla="*/ 3757158 w 4108032"/>
              <a:gd name="connsiteY65" fmla="*/ 1366947 h 6063548"/>
              <a:gd name="connsiteX66" fmla="*/ 3895381 w 4108032"/>
              <a:gd name="connsiteY66" fmla="*/ 1228724 h 6063548"/>
              <a:gd name="connsiteX67" fmla="*/ 4012339 w 4108032"/>
              <a:gd name="connsiteY67" fmla="*/ 1047970 h 6063548"/>
              <a:gd name="connsiteX68" fmla="*/ 4086767 w 4108032"/>
              <a:gd name="connsiteY68" fmla="*/ 909747 h 6063548"/>
              <a:gd name="connsiteX69" fmla="*/ 4108032 w 4108032"/>
              <a:gd name="connsiteY69" fmla="*/ 750258 h 6063548"/>
              <a:gd name="connsiteX70" fmla="*/ 4022972 w 4108032"/>
              <a:gd name="connsiteY70" fmla="*/ 558872 h 6063548"/>
              <a:gd name="connsiteX71" fmla="*/ 3866383 w 4108032"/>
              <a:gd name="connsiteY71" fmla="*/ 472483 h 6063548"/>
              <a:gd name="connsiteX72" fmla="*/ 3624734 w 4108032"/>
              <a:gd name="connsiteY72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2013741 w 4108032"/>
              <a:gd name="connsiteY58" fmla="*/ 1968683 h 6063548"/>
              <a:gd name="connsiteX59" fmla="*/ 3361258 w 4108032"/>
              <a:gd name="connsiteY59" fmla="*/ 1784513 h 6063548"/>
              <a:gd name="connsiteX60" fmla="*/ 3433266 w 4108032"/>
              <a:gd name="connsiteY60" fmla="*/ 1712505 h 6063548"/>
              <a:gd name="connsiteX61" fmla="*/ 3361258 w 4108032"/>
              <a:gd name="connsiteY61" fmla="*/ 1640497 h 6063548"/>
              <a:gd name="connsiteX62" fmla="*/ 3289250 w 4108032"/>
              <a:gd name="connsiteY62" fmla="*/ 1640497 h 6063548"/>
              <a:gd name="connsiteX63" fmla="*/ 3289250 w 4108032"/>
              <a:gd name="connsiteY63" fmla="*/ 1568489 h 6063548"/>
              <a:gd name="connsiteX64" fmla="*/ 3512609 w 4108032"/>
              <a:gd name="connsiteY64" fmla="*/ 1494538 h 6063548"/>
              <a:gd name="connsiteX65" fmla="*/ 3757158 w 4108032"/>
              <a:gd name="connsiteY65" fmla="*/ 1366947 h 6063548"/>
              <a:gd name="connsiteX66" fmla="*/ 3895381 w 4108032"/>
              <a:gd name="connsiteY66" fmla="*/ 1228724 h 6063548"/>
              <a:gd name="connsiteX67" fmla="*/ 4012339 w 4108032"/>
              <a:gd name="connsiteY67" fmla="*/ 1047970 h 6063548"/>
              <a:gd name="connsiteX68" fmla="*/ 4086767 w 4108032"/>
              <a:gd name="connsiteY68" fmla="*/ 909747 h 6063548"/>
              <a:gd name="connsiteX69" fmla="*/ 4108032 w 4108032"/>
              <a:gd name="connsiteY69" fmla="*/ 750258 h 6063548"/>
              <a:gd name="connsiteX70" fmla="*/ 4022972 w 4108032"/>
              <a:gd name="connsiteY70" fmla="*/ 558872 h 6063548"/>
              <a:gd name="connsiteX71" fmla="*/ 3866383 w 4108032"/>
              <a:gd name="connsiteY71" fmla="*/ 472483 h 6063548"/>
              <a:gd name="connsiteX72" fmla="*/ 3624734 w 4108032"/>
              <a:gd name="connsiteY72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2013741 w 4108032"/>
              <a:gd name="connsiteY58" fmla="*/ 1968683 h 6063548"/>
              <a:gd name="connsiteX59" fmla="*/ 2280988 w 4108032"/>
              <a:gd name="connsiteY59" fmla="*/ 1928219 h 6063548"/>
              <a:gd name="connsiteX60" fmla="*/ 3361258 w 4108032"/>
              <a:gd name="connsiteY60" fmla="*/ 1784513 h 6063548"/>
              <a:gd name="connsiteX61" fmla="*/ 3433266 w 4108032"/>
              <a:gd name="connsiteY61" fmla="*/ 1712505 h 6063548"/>
              <a:gd name="connsiteX62" fmla="*/ 3361258 w 4108032"/>
              <a:gd name="connsiteY62" fmla="*/ 1640497 h 6063548"/>
              <a:gd name="connsiteX63" fmla="*/ 3289250 w 4108032"/>
              <a:gd name="connsiteY63" fmla="*/ 1640497 h 6063548"/>
              <a:gd name="connsiteX64" fmla="*/ 3289250 w 4108032"/>
              <a:gd name="connsiteY64" fmla="*/ 1568489 h 6063548"/>
              <a:gd name="connsiteX65" fmla="*/ 3512609 w 4108032"/>
              <a:gd name="connsiteY65" fmla="*/ 1494538 h 6063548"/>
              <a:gd name="connsiteX66" fmla="*/ 3757158 w 4108032"/>
              <a:gd name="connsiteY66" fmla="*/ 1366947 h 6063548"/>
              <a:gd name="connsiteX67" fmla="*/ 3895381 w 4108032"/>
              <a:gd name="connsiteY67" fmla="*/ 1228724 h 6063548"/>
              <a:gd name="connsiteX68" fmla="*/ 4012339 w 4108032"/>
              <a:gd name="connsiteY68" fmla="*/ 1047970 h 6063548"/>
              <a:gd name="connsiteX69" fmla="*/ 4086767 w 4108032"/>
              <a:gd name="connsiteY69" fmla="*/ 909747 h 6063548"/>
              <a:gd name="connsiteX70" fmla="*/ 4108032 w 4108032"/>
              <a:gd name="connsiteY70" fmla="*/ 750258 h 6063548"/>
              <a:gd name="connsiteX71" fmla="*/ 4022972 w 4108032"/>
              <a:gd name="connsiteY71" fmla="*/ 558872 h 6063548"/>
              <a:gd name="connsiteX72" fmla="*/ 3866383 w 4108032"/>
              <a:gd name="connsiteY72" fmla="*/ 472483 h 6063548"/>
              <a:gd name="connsiteX73" fmla="*/ 3624734 w 4108032"/>
              <a:gd name="connsiteY73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2013741 w 4108032"/>
              <a:gd name="connsiteY58" fmla="*/ 1968683 h 6063548"/>
              <a:gd name="connsiteX59" fmla="*/ 2094291 w 4108032"/>
              <a:gd name="connsiteY59" fmla="*/ 1889936 h 6063548"/>
              <a:gd name="connsiteX60" fmla="*/ 3361258 w 4108032"/>
              <a:gd name="connsiteY60" fmla="*/ 1784513 h 6063548"/>
              <a:gd name="connsiteX61" fmla="*/ 3433266 w 4108032"/>
              <a:gd name="connsiteY61" fmla="*/ 1712505 h 6063548"/>
              <a:gd name="connsiteX62" fmla="*/ 3361258 w 4108032"/>
              <a:gd name="connsiteY62" fmla="*/ 1640497 h 6063548"/>
              <a:gd name="connsiteX63" fmla="*/ 3289250 w 4108032"/>
              <a:gd name="connsiteY63" fmla="*/ 1640497 h 6063548"/>
              <a:gd name="connsiteX64" fmla="*/ 3289250 w 4108032"/>
              <a:gd name="connsiteY64" fmla="*/ 1568489 h 6063548"/>
              <a:gd name="connsiteX65" fmla="*/ 3512609 w 4108032"/>
              <a:gd name="connsiteY65" fmla="*/ 1494538 h 6063548"/>
              <a:gd name="connsiteX66" fmla="*/ 3757158 w 4108032"/>
              <a:gd name="connsiteY66" fmla="*/ 1366947 h 6063548"/>
              <a:gd name="connsiteX67" fmla="*/ 3895381 w 4108032"/>
              <a:gd name="connsiteY67" fmla="*/ 1228724 h 6063548"/>
              <a:gd name="connsiteX68" fmla="*/ 4012339 w 4108032"/>
              <a:gd name="connsiteY68" fmla="*/ 1047970 h 6063548"/>
              <a:gd name="connsiteX69" fmla="*/ 4086767 w 4108032"/>
              <a:gd name="connsiteY69" fmla="*/ 909747 h 6063548"/>
              <a:gd name="connsiteX70" fmla="*/ 4108032 w 4108032"/>
              <a:gd name="connsiteY70" fmla="*/ 750258 h 6063548"/>
              <a:gd name="connsiteX71" fmla="*/ 4022972 w 4108032"/>
              <a:gd name="connsiteY71" fmla="*/ 558872 h 6063548"/>
              <a:gd name="connsiteX72" fmla="*/ 3866383 w 4108032"/>
              <a:gd name="connsiteY72" fmla="*/ 472483 h 6063548"/>
              <a:gd name="connsiteX73" fmla="*/ 3624734 w 4108032"/>
              <a:gd name="connsiteY73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2013741 w 4108032"/>
              <a:gd name="connsiteY58" fmla="*/ 1968683 h 6063548"/>
              <a:gd name="connsiteX59" fmla="*/ 2094291 w 4108032"/>
              <a:gd name="connsiteY59" fmla="*/ 1889936 h 6063548"/>
              <a:gd name="connsiteX60" fmla="*/ 2358185 w 4108032"/>
              <a:gd name="connsiteY60" fmla="*/ 1852749 h 6063548"/>
              <a:gd name="connsiteX61" fmla="*/ 3361258 w 4108032"/>
              <a:gd name="connsiteY61" fmla="*/ 1784513 h 6063548"/>
              <a:gd name="connsiteX62" fmla="*/ 3433266 w 4108032"/>
              <a:gd name="connsiteY62" fmla="*/ 1712505 h 6063548"/>
              <a:gd name="connsiteX63" fmla="*/ 3361258 w 4108032"/>
              <a:gd name="connsiteY63" fmla="*/ 1640497 h 6063548"/>
              <a:gd name="connsiteX64" fmla="*/ 3289250 w 4108032"/>
              <a:gd name="connsiteY64" fmla="*/ 1640497 h 6063548"/>
              <a:gd name="connsiteX65" fmla="*/ 3289250 w 4108032"/>
              <a:gd name="connsiteY65" fmla="*/ 1568489 h 6063548"/>
              <a:gd name="connsiteX66" fmla="*/ 3512609 w 4108032"/>
              <a:gd name="connsiteY66" fmla="*/ 1494538 h 6063548"/>
              <a:gd name="connsiteX67" fmla="*/ 3757158 w 4108032"/>
              <a:gd name="connsiteY67" fmla="*/ 1366947 h 6063548"/>
              <a:gd name="connsiteX68" fmla="*/ 3895381 w 4108032"/>
              <a:gd name="connsiteY68" fmla="*/ 1228724 h 6063548"/>
              <a:gd name="connsiteX69" fmla="*/ 4012339 w 4108032"/>
              <a:gd name="connsiteY69" fmla="*/ 1047970 h 6063548"/>
              <a:gd name="connsiteX70" fmla="*/ 4086767 w 4108032"/>
              <a:gd name="connsiteY70" fmla="*/ 909747 h 6063548"/>
              <a:gd name="connsiteX71" fmla="*/ 4108032 w 4108032"/>
              <a:gd name="connsiteY71" fmla="*/ 750258 h 6063548"/>
              <a:gd name="connsiteX72" fmla="*/ 4022972 w 4108032"/>
              <a:gd name="connsiteY72" fmla="*/ 558872 h 6063548"/>
              <a:gd name="connsiteX73" fmla="*/ 3866383 w 4108032"/>
              <a:gd name="connsiteY73" fmla="*/ 472483 h 6063548"/>
              <a:gd name="connsiteX74" fmla="*/ 3624734 w 4108032"/>
              <a:gd name="connsiteY74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2013741 w 4108032"/>
              <a:gd name="connsiteY58" fmla="*/ 1968683 h 6063548"/>
              <a:gd name="connsiteX59" fmla="*/ 2094291 w 4108032"/>
              <a:gd name="connsiteY59" fmla="*/ 1889936 h 6063548"/>
              <a:gd name="connsiteX60" fmla="*/ 2416489 w 4108032"/>
              <a:gd name="connsiteY60" fmla="*/ 1968683 h 6063548"/>
              <a:gd name="connsiteX61" fmla="*/ 3361258 w 4108032"/>
              <a:gd name="connsiteY61" fmla="*/ 1784513 h 6063548"/>
              <a:gd name="connsiteX62" fmla="*/ 3433266 w 4108032"/>
              <a:gd name="connsiteY62" fmla="*/ 1712505 h 6063548"/>
              <a:gd name="connsiteX63" fmla="*/ 3361258 w 4108032"/>
              <a:gd name="connsiteY63" fmla="*/ 1640497 h 6063548"/>
              <a:gd name="connsiteX64" fmla="*/ 3289250 w 4108032"/>
              <a:gd name="connsiteY64" fmla="*/ 1640497 h 6063548"/>
              <a:gd name="connsiteX65" fmla="*/ 3289250 w 4108032"/>
              <a:gd name="connsiteY65" fmla="*/ 1568489 h 6063548"/>
              <a:gd name="connsiteX66" fmla="*/ 3512609 w 4108032"/>
              <a:gd name="connsiteY66" fmla="*/ 1494538 h 6063548"/>
              <a:gd name="connsiteX67" fmla="*/ 3757158 w 4108032"/>
              <a:gd name="connsiteY67" fmla="*/ 1366947 h 6063548"/>
              <a:gd name="connsiteX68" fmla="*/ 3895381 w 4108032"/>
              <a:gd name="connsiteY68" fmla="*/ 1228724 h 6063548"/>
              <a:gd name="connsiteX69" fmla="*/ 4012339 w 4108032"/>
              <a:gd name="connsiteY69" fmla="*/ 1047970 h 6063548"/>
              <a:gd name="connsiteX70" fmla="*/ 4086767 w 4108032"/>
              <a:gd name="connsiteY70" fmla="*/ 909747 h 6063548"/>
              <a:gd name="connsiteX71" fmla="*/ 4108032 w 4108032"/>
              <a:gd name="connsiteY71" fmla="*/ 750258 h 6063548"/>
              <a:gd name="connsiteX72" fmla="*/ 4022972 w 4108032"/>
              <a:gd name="connsiteY72" fmla="*/ 558872 h 6063548"/>
              <a:gd name="connsiteX73" fmla="*/ 3866383 w 4108032"/>
              <a:gd name="connsiteY73" fmla="*/ 472483 h 6063548"/>
              <a:gd name="connsiteX74" fmla="*/ 3624734 w 4108032"/>
              <a:gd name="connsiteY74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2013741 w 4108032"/>
              <a:gd name="connsiteY58" fmla="*/ 1968683 h 6063548"/>
              <a:gd name="connsiteX59" fmla="*/ 2094291 w 4108032"/>
              <a:gd name="connsiteY59" fmla="*/ 1889936 h 6063548"/>
              <a:gd name="connsiteX60" fmla="*/ 2416489 w 4108032"/>
              <a:gd name="connsiteY60" fmla="*/ 1968683 h 6063548"/>
              <a:gd name="connsiteX61" fmla="*/ 3361258 w 4108032"/>
              <a:gd name="connsiteY61" fmla="*/ 1784513 h 6063548"/>
              <a:gd name="connsiteX62" fmla="*/ 3433266 w 4108032"/>
              <a:gd name="connsiteY62" fmla="*/ 1712505 h 6063548"/>
              <a:gd name="connsiteX63" fmla="*/ 3361258 w 4108032"/>
              <a:gd name="connsiteY63" fmla="*/ 1640497 h 6063548"/>
              <a:gd name="connsiteX64" fmla="*/ 3289250 w 4108032"/>
              <a:gd name="connsiteY64" fmla="*/ 1640497 h 6063548"/>
              <a:gd name="connsiteX65" fmla="*/ 3289250 w 4108032"/>
              <a:gd name="connsiteY65" fmla="*/ 1568489 h 6063548"/>
              <a:gd name="connsiteX66" fmla="*/ 3512609 w 4108032"/>
              <a:gd name="connsiteY66" fmla="*/ 1494538 h 6063548"/>
              <a:gd name="connsiteX67" fmla="*/ 3757158 w 4108032"/>
              <a:gd name="connsiteY67" fmla="*/ 1366947 h 6063548"/>
              <a:gd name="connsiteX68" fmla="*/ 3895381 w 4108032"/>
              <a:gd name="connsiteY68" fmla="*/ 1228724 h 6063548"/>
              <a:gd name="connsiteX69" fmla="*/ 4012339 w 4108032"/>
              <a:gd name="connsiteY69" fmla="*/ 1047970 h 6063548"/>
              <a:gd name="connsiteX70" fmla="*/ 4086767 w 4108032"/>
              <a:gd name="connsiteY70" fmla="*/ 909747 h 6063548"/>
              <a:gd name="connsiteX71" fmla="*/ 4108032 w 4108032"/>
              <a:gd name="connsiteY71" fmla="*/ 750258 h 6063548"/>
              <a:gd name="connsiteX72" fmla="*/ 4022972 w 4108032"/>
              <a:gd name="connsiteY72" fmla="*/ 558872 h 6063548"/>
              <a:gd name="connsiteX73" fmla="*/ 3866383 w 4108032"/>
              <a:gd name="connsiteY73" fmla="*/ 472483 h 6063548"/>
              <a:gd name="connsiteX74" fmla="*/ 3624734 w 4108032"/>
              <a:gd name="connsiteY74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2013741 w 4108032"/>
              <a:gd name="connsiteY58" fmla="*/ 1968683 h 6063548"/>
              <a:gd name="connsiteX59" fmla="*/ 2094291 w 4108032"/>
              <a:gd name="connsiteY59" fmla="*/ 1889936 h 6063548"/>
              <a:gd name="connsiteX60" fmla="*/ 2416489 w 4108032"/>
              <a:gd name="connsiteY60" fmla="*/ 1968683 h 6063548"/>
              <a:gd name="connsiteX61" fmla="*/ 2840669 w 4108032"/>
              <a:gd name="connsiteY61" fmla="*/ 1890485 h 6063548"/>
              <a:gd name="connsiteX62" fmla="*/ 3361258 w 4108032"/>
              <a:gd name="connsiteY62" fmla="*/ 1784513 h 6063548"/>
              <a:gd name="connsiteX63" fmla="*/ 3433266 w 4108032"/>
              <a:gd name="connsiteY63" fmla="*/ 1712505 h 6063548"/>
              <a:gd name="connsiteX64" fmla="*/ 3361258 w 4108032"/>
              <a:gd name="connsiteY64" fmla="*/ 1640497 h 6063548"/>
              <a:gd name="connsiteX65" fmla="*/ 3289250 w 4108032"/>
              <a:gd name="connsiteY65" fmla="*/ 1640497 h 6063548"/>
              <a:gd name="connsiteX66" fmla="*/ 3289250 w 4108032"/>
              <a:gd name="connsiteY66" fmla="*/ 1568489 h 6063548"/>
              <a:gd name="connsiteX67" fmla="*/ 3512609 w 4108032"/>
              <a:gd name="connsiteY67" fmla="*/ 1494538 h 6063548"/>
              <a:gd name="connsiteX68" fmla="*/ 3757158 w 4108032"/>
              <a:gd name="connsiteY68" fmla="*/ 1366947 h 6063548"/>
              <a:gd name="connsiteX69" fmla="*/ 3895381 w 4108032"/>
              <a:gd name="connsiteY69" fmla="*/ 1228724 h 6063548"/>
              <a:gd name="connsiteX70" fmla="*/ 4012339 w 4108032"/>
              <a:gd name="connsiteY70" fmla="*/ 1047970 h 6063548"/>
              <a:gd name="connsiteX71" fmla="*/ 4086767 w 4108032"/>
              <a:gd name="connsiteY71" fmla="*/ 909747 h 6063548"/>
              <a:gd name="connsiteX72" fmla="*/ 4108032 w 4108032"/>
              <a:gd name="connsiteY72" fmla="*/ 750258 h 6063548"/>
              <a:gd name="connsiteX73" fmla="*/ 4022972 w 4108032"/>
              <a:gd name="connsiteY73" fmla="*/ 558872 h 6063548"/>
              <a:gd name="connsiteX74" fmla="*/ 3866383 w 4108032"/>
              <a:gd name="connsiteY74" fmla="*/ 472483 h 6063548"/>
              <a:gd name="connsiteX75" fmla="*/ 3624734 w 4108032"/>
              <a:gd name="connsiteY75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2013741 w 4108032"/>
              <a:gd name="connsiteY58" fmla="*/ 1968683 h 6063548"/>
              <a:gd name="connsiteX59" fmla="*/ 2094291 w 4108032"/>
              <a:gd name="connsiteY59" fmla="*/ 1889936 h 6063548"/>
              <a:gd name="connsiteX60" fmla="*/ 2416489 w 4108032"/>
              <a:gd name="connsiteY60" fmla="*/ 1968683 h 6063548"/>
              <a:gd name="connsiteX61" fmla="*/ 2658138 w 4108032"/>
              <a:gd name="connsiteY61" fmla="*/ 1811189 h 6063548"/>
              <a:gd name="connsiteX62" fmla="*/ 3361258 w 4108032"/>
              <a:gd name="connsiteY62" fmla="*/ 1784513 h 6063548"/>
              <a:gd name="connsiteX63" fmla="*/ 3433266 w 4108032"/>
              <a:gd name="connsiteY63" fmla="*/ 1712505 h 6063548"/>
              <a:gd name="connsiteX64" fmla="*/ 3361258 w 4108032"/>
              <a:gd name="connsiteY64" fmla="*/ 1640497 h 6063548"/>
              <a:gd name="connsiteX65" fmla="*/ 3289250 w 4108032"/>
              <a:gd name="connsiteY65" fmla="*/ 1640497 h 6063548"/>
              <a:gd name="connsiteX66" fmla="*/ 3289250 w 4108032"/>
              <a:gd name="connsiteY66" fmla="*/ 1568489 h 6063548"/>
              <a:gd name="connsiteX67" fmla="*/ 3512609 w 4108032"/>
              <a:gd name="connsiteY67" fmla="*/ 1494538 h 6063548"/>
              <a:gd name="connsiteX68" fmla="*/ 3757158 w 4108032"/>
              <a:gd name="connsiteY68" fmla="*/ 1366947 h 6063548"/>
              <a:gd name="connsiteX69" fmla="*/ 3895381 w 4108032"/>
              <a:gd name="connsiteY69" fmla="*/ 1228724 h 6063548"/>
              <a:gd name="connsiteX70" fmla="*/ 4012339 w 4108032"/>
              <a:gd name="connsiteY70" fmla="*/ 1047970 h 6063548"/>
              <a:gd name="connsiteX71" fmla="*/ 4086767 w 4108032"/>
              <a:gd name="connsiteY71" fmla="*/ 909747 h 6063548"/>
              <a:gd name="connsiteX72" fmla="*/ 4108032 w 4108032"/>
              <a:gd name="connsiteY72" fmla="*/ 750258 h 6063548"/>
              <a:gd name="connsiteX73" fmla="*/ 4022972 w 4108032"/>
              <a:gd name="connsiteY73" fmla="*/ 558872 h 6063548"/>
              <a:gd name="connsiteX74" fmla="*/ 3866383 w 4108032"/>
              <a:gd name="connsiteY74" fmla="*/ 472483 h 6063548"/>
              <a:gd name="connsiteX75" fmla="*/ 3624734 w 4108032"/>
              <a:gd name="connsiteY75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2013741 w 4108032"/>
              <a:gd name="connsiteY58" fmla="*/ 1968683 h 6063548"/>
              <a:gd name="connsiteX59" fmla="*/ 2094291 w 4108032"/>
              <a:gd name="connsiteY59" fmla="*/ 1889936 h 6063548"/>
              <a:gd name="connsiteX60" fmla="*/ 2416489 w 4108032"/>
              <a:gd name="connsiteY60" fmla="*/ 1968683 h 6063548"/>
              <a:gd name="connsiteX61" fmla="*/ 2658138 w 4108032"/>
              <a:gd name="connsiteY61" fmla="*/ 1811189 h 6063548"/>
              <a:gd name="connsiteX62" fmla="*/ 3361258 w 4108032"/>
              <a:gd name="connsiteY62" fmla="*/ 1784513 h 6063548"/>
              <a:gd name="connsiteX63" fmla="*/ 3433266 w 4108032"/>
              <a:gd name="connsiteY63" fmla="*/ 1712505 h 6063548"/>
              <a:gd name="connsiteX64" fmla="*/ 3361258 w 4108032"/>
              <a:gd name="connsiteY64" fmla="*/ 1640497 h 6063548"/>
              <a:gd name="connsiteX65" fmla="*/ 3289250 w 4108032"/>
              <a:gd name="connsiteY65" fmla="*/ 1640497 h 6063548"/>
              <a:gd name="connsiteX66" fmla="*/ 3289250 w 4108032"/>
              <a:gd name="connsiteY66" fmla="*/ 1568489 h 6063548"/>
              <a:gd name="connsiteX67" fmla="*/ 3512609 w 4108032"/>
              <a:gd name="connsiteY67" fmla="*/ 1494538 h 6063548"/>
              <a:gd name="connsiteX68" fmla="*/ 3757158 w 4108032"/>
              <a:gd name="connsiteY68" fmla="*/ 1366947 h 6063548"/>
              <a:gd name="connsiteX69" fmla="*/ 3895381 w 4108032"/>
              <a:gd name="connsiteY69" fmla="*/ 1228724 h 6063548"/>
              <a:gd name="connsiteX70" fmla="*/ 4012339 w 4108032"/>
              <a:gd name="connsiteY70" fmla="*/ 1047970 h 6063548"/>
              <a:gd name="connsiteX71" fmla="*/ 4086767 w 4108032"/>
              <a:gd name="connsiteY71" fmla="*/ 909747 h 6063548"/>
              <a:gd name="connsiteX72" fmla="*/ 4108032 w 4108032"/>
              <a:gd name="connsiteY72" fmla="*/ 750258 h 6063548"/>
              <a:gd name="connsiteX73" fmla="*/ 4022972 w 4108032"/>
              <a:gd name="connsiteY73" fmla="*/ 558872 h 6063548"/>
              <a:gd name="connsiteX74" fmla="*/ 3866383 w 4108032"/>
              <a:gd name="connsiteY74" fmla="*/ 472483 h 6063548"/>
              <a:gd name="connsiteX75" fmla="*/ 3624734 w 4108032"/>
              <a:gd name="connsiteY75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2013741 w 4108032"/>
              <a:gd name="connsiteY58" fmla="*/ 1968683 h 6063548"/>
              <a:gd name="connsiteX59" fmla="*/ 2094291 w 4108032"/>
              <a:gd name="connsiteY59" fmla="*/ 1889936 h 6063548"/>
              <a:gd name="connsiteX60" fmla="*/ 2416489 w 4108032"/>
              <a:gd name="connsiteY60" fmla="*/ 1968683 h 6063548"/>
              <a:gd name="connsiteX61" fmla="*/ 2658138 w 4108032"/>
              <a:gd name="connsiteY61" fmla="*/ 1811189 h 6063548"/>
              <a:gd name="connsiteX62" fmla="*/ 3433266 w 4108032"/>
              <a:gd name="connsiteY62" fmla="*/ 1712505 h 6063548"/>
              <a:gd name="connsiteX63" fmla="*/ 3361258 w 4108032"/>
              <a:gd name="connsiteY63" fmla="*/ 1640497 h 6063548"/>
              <a:gd name="connsiteX64" fmla="*/ 3289250 w 4108032"/>
              <a:gd name="connsiteY64" fmla="*/ 1640497 h 6063548"/>
              <a:gd name="connsiteX65" fmla="*/ 3289250 w 4108032"/>
              <a:gd name="connsiteY65" fmla="*/ 1568489 h 6063548"/>
              <a:gd name="connsiteX66" fmla="*/ 3512609 w 4108032"/>
              <a:gd name="connsiteY66" fmla="*/ 1494538 h 6063548"/>
              <a:gd name="connsiteX67" fmla="*/ 3757158 w 4108032"/>
              <a:gd name="connsiteY67" fmla="*/ 1366947 h 6063548"/>
              <a:gd name="connsiteX68" fmla="*/ 3895381 w 4108032"/>
              <a:gd name="connsiteY68" fmla="*/ 1228724 h 6063548"/>
              <a:gd name="connsiteX69" fmla="*/ 4012339 w 4108032"/>
              <a:gd name="connsiteY69" fmla="*/ 1047970 h 6063548"/>
              <a:gd name="connsiteX70" fmla="*/ 4086767 w 4108032"/>
              <a:gd name="connsiteY70" fmla="*/ 909747 h 6063548"/>
              <a:gd name="connsiteX71" fmla="*/ 4108032 w 4108032"/>
              <a:gd name="connsiteY71" fmla="*/ 750258 h 6063548"/>
              <a:gd name="connsiteX72" fmla="*/ 4022972 w 4108032"/>
              <a:gd name="connsiteY72" fmla="*/ 558872 h 6063548"/>
              <a:gd name="connsiteX73" fmla="*/ 3866383 w 4108032"/>
              <a:gd name="connsiteY73" fmla="*/ 472483 h 6063548"/>
              <a:gd name="connsiteX74" fmla="*/ 3624734 w 4108032"/>
              <a:gd name="connsiteY74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2013741 w 4108032"/>
              <a:gd name="connsiteY58" fmla="*/ 1968683 h 6063548"/>
              <a:gd name="connsiteX59" fmla="*/ 2094291 w 4108032"/>
              <a:gd name="connsiteY59" fmla="*/ 1889936 h 6063548"/>
              <a:gd name="connsiteX60" fmla="*/ 2416489 w 4108032"/>
              <a:gd name="connsiteY60" fmla="*/ 1968683 h 6063548"/>
              <a:gd name="connsiteX61" fmla="*/ 2658138 w 4108032"/>
              <a:gd name="connsiteY61" fmla="*/ 1811189 h 6063548"/>
              <a:gd name="connsiteX62" fmla="*/ 3361258 w 4108032"/>
              <a:gd name="connsiteY62" fmla="*/ 1640497 h 6063548"/>
              <a:gd name="connsiteX63" fmla="*/ 3289250 w 4108032"/>
              <a:gd name="connsiteY63" fmla="*/ 1640497 h 6063548"/>
              <a:gd name="connsiteX64" fmla="*/ 3289250 w 4108032"/>
              <a:gd name="connsiteY64" fmla="*/ 1568489 h 6063548"/>
              <a:gd name="connsiteX65" fmla="*/ 3512609 w 4108032"/>
              <a:gd name="connsiteY65" fmla="*/ 1494538 h 6063548"/>
              <a:gd name="connsiteX66" fmla="*/ 3757158 w 4108032"/>
              <a:gd name="connsiteY66" fmla="*/ 1366947 h 6063548"/>
              <a:gd name="connsiteX67" fmla="*/ 3895381 w 4108032"/>
              <a:gd name="connsiteY67" fmla="*/ 1228724 h 6063548"/>
              <a:gd name="connsiteX68" fmla="*/ 4012339 w 4108032"/>
              <a:gd name="connsiteY68" fmla="*/ 1047970 h 6063548"/>
              <a:gd name="connsiteX69" fmla="*/ 4086767 w 4108032"/>
              <a:gd name="connsiteY69" fmla="*/ 909747 h 6063548"/>
              <a:gd name="connsiteX70" fmla="*/ 4108032 w 4108032"/>
              <a:gd name="connsiteY70" fmla="*/ 750258 h 6063548"/>
              <a:gd name="connsiteX71" fmla="*/ 4022972 w 4108032"/>
              <a:gd name="connsiteY71" fmla="*/ 558872 h 6063548"/>
              <a:gd name="connsiteX72" fmla="*/ 3866383 w 4108032"/>
              <a:gd name="connsiteY72" fmla="*/ 472483 h 6063548"/>
              <a:gd name="connsiteX73" fmla="*/ 3624734 w 4108032"/>
              <a:gd name="connsiteY73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2013741 w 4108032"/>
              <a:gd name="connsiteY58" fmla="*/ 1968683 h 6063548"/>
              <a:gd name="connsiteX59" fmla="*/ 2094291 w 4108032"/>
              <a:gd name="connsiteY59" fmla="*/ 1889936 h 6063548"/>
              <a:gd name="connsiteX60" fmla="*/ 2416489 w 4108032"/>
              <a:gd name="connsiteY60" fmla="*/ 1968683 h 6063548"/>
              <a:gd name="connsiteX61" fmla="*/ 2658138 w 4108032"/>
              <a:gd name="connsiteY61" fmla="*/ 1811189 h 6063548"/>
              <a:gd name="connsiteX62" fmla="*/ 3289250 w 4108032"/>
              <a:gd name="connsiteY62" fmla="*/ 1640497 h 6063548"/>
              <a:gd name="connsiteX63" fmla="*/ 3289250 w 4108032"/>
              <a:gd name="connsiteY63" fmla="*/ 1568489 h 6063548"/>
              <a:gd name="connsiteX64" fmla="*/ 3512609 w 4108032"/>
              <a:gd name="connsiteY64" fmla="*/ 1494538 h 6063548"/>
              <a:gd name="connsiteX65" fmla="*/ 3757158 w 4108032"/>
              <a:gd name="connsiteY65" fmla="*/ 1366947 h 6063548"/>
              <a:gd name="connsiteX66" fmla="*/ 3895381 w 4108032"/>
              <a:gd name="connsiteY66" fmla="*/ 1228724 h 6063548"/>
              <a:gd name="connsiteX67" fmla="*/ 4012339 w 4108032"/>
              <a:gd name="connsiteY67" fmla="*/ 1047970 h 6063548"/>
              <a:gd name="connsiteX68" fmla="*/ 4086767 w 4108032"/>
              <a:gd name="connsiteY68" fmla="*/ 909747 h 6063548"/>
              <a:gd name="connsiteX69" fmla="*/ 4108032 w 4108032"/>
              <a:gd name="connsiteY69" fmla="*/ 750258 h 6063548"/>
              <a:gd name="connsiteX70" fmla="*/ 4022972 w 4108032"/>
              <a:gd name="connsiteY70" fmla="*/ 558872 h 6063548"/>
              <a:gd name="connsiteX71" fmla="*/ 3866383 w 4108032"/>
              <a:gd name="connsiteY71" fmla="*/ 472483 h 6063548"/>
              <a:gd name="connsiteX72" fmla="*/ 3624734 w 4108032"/>
              <a:gd name="connsiteY72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2013741 w 4108032"/>
              <a:gd name="connsiteY58" fmla="*/ 1968683 h 6063548"/>
              <a:gd name="connsiteX59" fmla="*/ 2094291 w 4108032"/>
              <a:gd name="connsiteY59" fmla="*/ 1889936 h 6063548"/>
              <a:gd name="connsiteX60" fmla="*/ 2416489 w 4108032"/>
              <a:gd name="connsiteY60" fmla="*/ 1968683 h 6063548"/>
              <a:gd name="connsiteX61" fmla="*/ 2658138 w 4108032"/>
              <a:gd name="connsiteY61" fmla="*/ 1811189 h 6063548"/>
              <a:gd name="connsiteX62" fmla="*/ 3289250 w 4108032"/>
              <a:gd name="connsiteY62" fmla="*/ 1568489 h 6063548"/>
              <a:gd name="connsiteX63" fmla="*/ 3512609 w 4108032"/>
              <a:gd name="connsiteY63" fmla="*/ 1494538 h 6063548"/>
              <a:gd name="connsiteX64" fmla="*/ 3757158 w 4108032"/>
              <a:gd name="connsiteY64" fmla="*/ 1366947 h 6063548"/>
              <a:gd name="connsiteX65" fmla="*/ 3895381 w 4108032"/>
              <a:gd name="connsiteY65" fmla="*/ 1228724 h 6063548"/>
              <a:gd name="connsiteX66" fmla="*/ 4012339 w 4108032"/>
              <a:gd name="connsiteY66" fmla="*/ 1047970 h 6063548"/>
              <a:gd name="connsiteX67" fmla="*/ 4086767 w 4108032"/>
              <a:gd name="connsiteY67" fmla="*/ 909747 h 6063548"/>
              <a:gd name="connsiteX68" fmla="*/ 4108032 w 4108032"/>
              <a:gd name="connsiteY68" fmla="*/ 750258 h 6063548"/>
              <a:gd name="connsiteX69" fmla="*/ 4022972 w 4108032"/>
              <a:gd name="connsiteY69" fmla="*/ 558872 h 6063548"/>
              <a:gd name="connsiteX70" fmla="*/ 3866383 w 4108032"/>
              <a:gd name="connsiteY70" fmla="*/ 472483 h 6063548"/>
              <a:gd name="connsiteX71" fmla="*/ 3624734 w 4108032"/>
              <a:gd name="connsiteY71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2013741 w 4108032"/>
              <a:gd name="connsiteY58" fmla="*/ 1968683 h 6063548"/>
              <a:gd name="connsiteX59" fmla="*/ 2094291 w 4108032"/>
              <a:gd name="connsiteY59" fmla="*/ 1889936 h 6063548"/>
              <a:gd name="connsiteX60" fmla="*/ 2416489 w 4108032"/>
              <a:gd name="connsiteY60" fmla="*/ 1968683 h 6063548"/>
              <a:gd name="connsiteX61" fmla="*/ 2658138 w 4108032"/>
              <a:gd name="connsiteY61" fmla="*/ 1811189 h 6063548"/>
              <a:gd name="connsiteX62" fmla="*/ 3289250 w 4108032"/>
              <a:gd name="connsiteY62" fmla="*/ 1568489 h 6063548"/>
              <a:gd name="connsiteX63" fmla="*/ 3512609 w 4108032"/>
              <a:gd name="connsiteY63" fmla="*/ 1494538 h 6063548"/>
              <a:gd name="connsiteX64" fmla="*/ 3757158 w 4108032"/>
              <a:gd name="connsiteY64" fmla="*/ 1366947 h 6063548"/>
              <a:gd name="connsiteX65" fmla="*/ 3895381 w 4108032"/>
              <a:gd name="connsiteY65" fmla="*/ 1228724 h 6063548"/>
              <a:gd name="connsiteX66" fmla="*/ 4012339 w 4108032"/>
              <a:gd name="connsiteY66" fmla="*/ 1047970 h 6063548"/>
              <a:gd name="connsiteX67" fmla="*/ 4086767 w 4108032"/>
              <a:gd name="connsiteY67" fmla="*/ 909747 h 6063548"/>
              <a:gd name="connsiteX68" fmla="*/ 4108032 w 4108032"/>
              <a:gd name="connsiteY68" fmla="*/ 708725 h 6063548"/>
              <a:gd name="connsiteX69" fmla="*/ 4022972 w 4108032"/>
              <a:gd name="connsiteY69" fmla="*/ 558872 h 6063548"/>
              <a:gd name="connsiteX70" fmla="*/ 3866383 w 4108032"/>
              <a:gd name="connsiteY70" fmla="*/ 472483 h 6063548"/>
              <a:gd name="connsiteX71" fmla="*/ 3624734 w 4108032"/>
              <a:gd name="connsiteY71" fmla="*/ 0 h 6063548"/>
              <a:gd name="connsiteX0" fmla="*/ 1691543 w 4108032"/>
              <a:gd name="connsiteY0" fmla="*/ 4331105 h 6063548"/>
              <a:gd name="connsiteX1" fmla="*/ 1369344 w 4108032"/>
              <a:gd name="connsiteY1" fmla="*/ 456734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2013741 w 4108032"/>
              <a:gd name="connsiteY58" fmla="*/ 1968683 h 6063548"/>
              <a:gd name="connsiteX59" fmla="*/ 2094291 w 4108032"/>
              <a:gd name="connsiteY59" fmla="*/ 1889936 h 6063548"/>
              <a:gd name="connsiteX60" fmla="*/ 2416489 w 4108032"/>
              <a:gd name="connsiteY60" fmla="*/ 1968683 h 6063548"/>
              <a:gd name="connsiteX61" fmla="*/ 2658138 w 4108032"/>
              <a:gd name="connsiteY61" fmla="*/ 1811189 h 6063548"/>
              <a:gd name="connsiteX62" fmla="*/ 3289250 w 4108032"/>
              <a:gd name="connsiteY62" fmla="*/ 1568489 h 6063548"/>
              <a:gd name="connsiteX63" fmla="*/ 3512609 w 4108032"/>
              <a:gd name="connsiteY63" fmla="*/ 1494538 h 6063548"/>
              <a:gd name="connsiteX64" fmla="*/ 3757158 w 4108032"/>
              <a:gd name="connsiteY64" fmla="*/ 1366947 h 6063548"/>
              <a:gd name="connsiteX65" fmla="*/ 3895381 w 4108032"/>
              <a:gd name="connsiteY65" fmla="*/ 1228724 h 6063548"/>
              <a:gd name="connsiteX66" fmla="*/ 4012339 w 4108032"/>
              <a:gd name="connsiteY66" fmla="*/ 1047970 h 6063548"/>
              <a:gd name="connsiteX67" fmla="*/ 4027482 w 4108032"/>
              <a:gd name="connsiteY67" fmla="*/ 866220 h 6063548"/>
              <a:gd name="connsiteX68" fmla="*/ 4108032 w 4108032"/>
              <a:gd name="connsiteY68" fmla="*/ 708725 h 6063548"/>
              <a:gd name="connsiteX69" fmla="*/ 4022972 w 4108032"/>
              <a:gd name="connsiteY69" fmla="*/ 558872 h 6063548"/>
              <a:gd name="connsiteX70" fmla="*/ 3866383 w 4108032"/>
              <a:gd name="connsiteY70" fmla="*/ 472483 h 6063548"/>
              <a:gd name="connsiteX71" fmla="*/ 3624734 w 4108032"/>
              <a:gd name="connsiteY71" fmla="*/ 0 h 6063548"/>
              <a:gd name="connsiteX0" fmla="*/ 1691543 w 4108032"/>
              <a:gd name="connsiteY0" fmla="*/ 4331105 h 6063548"/>
              <a:gd name="connsiteX1" fmla="*/ 1369344 w 4108032"/>
              <a:gd name="connsiteY1" fmla="*/ 448859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483298 w 4108032"/>
              <a:gd name="connsiteY20" fmla="*/ 4488600 h 6063548"/>
              <a:gd name="connsiteX21" fmla="*/ 886046 w 4108032"/>
              <a:gd name="connsiteY21" fmla="*/ 4409852 h 6063548"/>
              <a:gd name="connsiteX22" fmla="*/ 1288794 w 4108032"/>
              <a:gd name="connsiteY22" fmla="*/ 4331105 h 6063548"/>
              <a:gd name="connsiteX23" fmla="*/ 1556218 w 4108032"/>
              <a:gd name="connsiteY23" fmla="*/ 4290900 h 6063548"/>
              <a:gd name="connsiteX24" fmla="*/ 1577483 w 4108032"/>
              <a:gd name="connsiteY24" fmla="*/ 4216472 h 6063548"/>
              <a:gd name="connsiteX25" fmla="*/ 1566851 w 4108032"/>
              <a:gd name="connsiteY25" fmla="*/ 4014454 h 6063548"/>
              <a:gd name="connsiteX26" fmla="*/ 1556218 w 4108032"/>
              <a:gd name="connsiteY26" fmla="*/ 3865598 h 6063548"/>
              <a:gd name="connsiteX27" fmla="*/ 1556218 w 4108032"/>
              <a:gd name="connsiteY27" fmla="*/ 3738007 h 6063548"/>
              <a:gd name="connsiteX28" fmla="*/ 1588116 w 4108032"/>
              <a:gd name="connsiteY28" fmla="*/ 3546621 h 6063548"/>
              <a:gd name="connsiteX29" fmla="*/ 1790134 w 4108032"/>
              <a:gd name="connsiteY29" fmla="*/ 3333970 h 6063548"/>
              <a:gd name="connsiteX30" fmla="*/ 1864562 w 4108032"/>
              <a:gd name="connsiteY30" fmla="*/ 3227645 h 6063548"/>
              <a:gd name="connsiteX31" fmla="*/ 1981521 w 4108032"/>
              <a:gd name="connsiteY31" fmla="*/ 3121319 h 6063548"/>
              <a:gd name="connsiteX32" fmla="*/ 2098479 w 4108032"/>
              <a:gd name="connsiteY32" fmla="*/ 3100054 h 6063548"/>
              <a:gd name="connsiteX33" fmla="*/ 2247334 w 4108032"/>
              <a:gd name="connsiteY33" fmla="*/ 3068156 h 6063548"/>
              <a:gd name="connsiteX34" fmla="*/ 2353146 w 4108032"/>
              <a:gd name="connsiteY34" fmla="*/ 3008649 h 6063548"/>
              <a:gd name="connsiteX35" fmla="*/ 2569170 w 4108032"/>
              <a:gd name="connsiteY35" fmla="*/ 2936641 h 6063548"/>
              <a:gd name="connsiteX36" fmla="*/ 2713186 w 4108032"/>
              <a:gd name="connsiteY36" fmla="*/ 2792625 h 6063548"/>
              <a:gd name="connsiteX37" fmla="*/ 2821493 w 4108032"/>
              <a:gd name="connsiteY37" fmla="*/ 2674752 h 6063548"/>
              <a:gd name="connsiteX38" fmla="*/ 2874655 w 4108032"/>
              <a:gd name="connsiteY38" fmla="*/ 2610956 h 6063548"/>
              <a:gd name="connsiteX39" fmla="*/ 2991614 w 4108032"/>
              <a:gd name="connsiteY39" fmla="*/ 2568426 h 6063548"/>
              <a:gd name="connsiteX40" fmla="*/ 3066041 w 4108032"/>
              <a:gd name="connsiteY40" fmla="*/ 2579058 h 6063548"/>
              <a:gd name="connsiteX41" fmla="*/ 3225530 w 4108032"/>
              <a:gd name="connsiteY41" fmla="*/ 2610956 h 6063548"/>
              <a:gd name="connsiteX42" fmla="*/ 3353121 w 4108032"/>
              <a:gd name="connsiteY42" fmla="*/ 2610956 h 6063548"/>
              <a:gd name="connsiteX43" fmla="*/ 3448814 w 4108032"/>
              <a:gd name="connsiteY43" fmla="*/ 2579058 h 6063548"/>
              <a:gd name="connsiteX44" fmla="*/ 3491344 w 4108032"/>
              <a:gd name="connsiteY44" fmla="*/ 2525896 h 6063548"/>
              <a:gd name="connsiteX45" fmla="*/ 3491344 w 4108032"/>
              <a:gd name="connsiteY45" fmla="*/ 2525896 h 6063548"/>
              <a:gd name="connsiteX46" fmla="*/ 3505274 w 4108032"/>
              <a:gd name="connsiteY46" fmla="*/ 2432585 h 6063548"/>
              <a:gd name="connsiteX47" fmla="*/ 3427548 w 4108032"/>
              <a:gd name="connsiteY47" fmla="*/ 2323877 h 6063548"/>
              <a:gd name="connsiteX48" fmla="*/ 3353121 w 4108032"/>
              <a:gd name="connsiteY48" fmla="*/ 2175021 h 6063548"/>
              <a:gd name="connsiteX49" fmla="*/ 3289250 w 4108032"/>
              <a:gd name="connsiteY49" fmla="*/ 2144553 h 6063548"/>
              <a:gd name="connsiteX50" fmla="*/ 3204265 w 4108032"/>
              <a:gd name="connsiteY50" fmla="*/ 2206919 h 6063548"/>
              <a:gd name="connsiteX51" fmla="*/ 3129837 w 4108032"/>
              <a:gd name="connsiteY51" fmla="*/ 2217552 h 6063548"/>
              <a:gd name="connsiteX52" fmla="*/ 3023511 w 4108032"/>
              <a:gd name="connsiteY52" fmla="*/ 2196286 h 6063548"/>
              <a:gd name="connsiteX53" fmla="*/ 2938451 w 4108032"/>
              <a:gd name="connsiteY53" fmla="*/ 2175021 h 6063548"/>
              <a:gd name="connsiteX54" fmla="*/ 2938451 w 4108032"/>
              <a:gd name="connsiteY54" fmla="*/ 2175021 h 6063548"/>
              <a:gd name="connsiteX55" fmla="*/ 2658138 w 4108032"/>
              <a:gd name="connsiteY55" fmla="*/ 2126178 h 6063548"/>
              <a:gd name="connsiteX56" fmla="*/ 2497039 w 4108032"/>
              <a:gd name="connsiteY56" fmla="*/ 2047431 h 6063548"/>
              <a:gd name="connsiteX57" fmla="*/ 2255390 w 4108032"/>
              <a:gd name="connsiteY57" fmla="*/ 2126178 h 6063548"/>
              <a:gd name="connsiteX58" fmla="*/ 2013741 w 4108032"/>
              <a:gd name="connsiteY58" fmla="*/ 1968683 h 6063548"/>
              <a:gd name="connsiteX59" fmla="*/ 2094291 w 4108032"/>
              <a:gd name="connsiteY59" fmla="*/ 1889936 h 6063548"/>
              <a:gd name="connsiteX60" fmla="*/ 2416489 w 4108032"/>
              <a:gd name="connsiteY60" fmla="*/ 1968683 h 6063548"/>
              <a:gd name="connsiteX61" fmla="*/ 2658138 w 4108032"/>
              <a:gd name="connsiteY61" fmla="*/ 1811189 h 6063548"/>
              <a:gd name="connsiteX62" fmla="*/ 3289250 w 4108032"/>
              <a:gd name="connsiteY62" fmla="*/ 1568489 h 6063548"/>
              <a:gd name="connsiteX63" fmla="*/ 3512609 w 4108032"/>
              <a:gd name="connsiteY63" fmla="*/ 1494538 h 6063548"/>
              <a:gd name="connsiteX64" fmla="*/ 3757158 w 4108032"/>
              <a:gd name="connsiteY64" fmla="*/ 1366947 h 6063548"/>
              <a:gd name="connsiteX65" fmla="*/ 3895381 w 4108032"/>
              <a:gd name="connsiteY65" fmla="*/ 1228724 h 6063548"/>
              <a:gd name="connsiteX66" fmla="*/ 4012339 w 4108032"/>
              <a:gd name="connsiteY66" fmla="*/ 1047970 h 6063548"/>
              <a:gd name="connsiteX67" fmla="*/ 4027482 w 4108032"/>
              <a:gd name="connsiteY67" fmla="*/ 866220 h 6063548"/>
              <a:gd name="connsiteX68" fmla="*/ 4108032 w 4108032"/>
              <a:gd name="connsiteY68" fmla="*/ 708725 h 6063548"/>
              <a:gd name="connsiteX69" fmla="*/ 4022972 w 4108032"/>
              <a:gd name="connsiteY69" fmla="*/ 558872 h 6063548"/>
              <a:gd name="connsiteX70" fmla="*/ 3866383 w 4108032"/>
              <a:gd name="connsiteY70" fmla="*/ 472483 h 6063548"/>
              <a:gd name="connsiteX71" fmla="*/ 3624734 w 4108032"/>
              <a:gd name="connsiteY71" fmla="*/ 0 h 6063548"/>
              <a:gd name="connsiteX0" fmla="*/ 1691543 w 4108032"/>
              <a:gd name="connsiteY0" fmla="*/ 4331105 h 6063548"/>
              <a:gd name="connsiteX1" fmla="*/ 1369344 w 4108032"/>
              <a:gd name="connsiteY1" fmla="*/ 4488599 h 6063548"/>
              <a:gd name="connsiteX2" fmla="*/ 1208245 w 4108032"/>
              <a:gd name="connsiteY2" fmla="*/ 4803591 h 6063548"/>
              <a:gd name="connsiteX3" fmla="*/ 1208245 w 4108032"/>
              <a:gd name="connsiteY3" fmla="*/ 5039833 h 6063548"/>
              <a:gd name="connsiteX4" fmla="*/ 1127695 w 4108032"/>
              <a:gd name="connsiteY4" fmla="*/ 5276075 h 6063548"/>
              <a:gd name="connsiteX5" fmla="*/ 1127695 w 4108032"/>
              <a:gd name="connsiteY5" fmla="*/ 5512317 h 6063548"/>
              <a:gd name="connsiteX6" fmla="*/ 1127695 w 4108032"/>
              <a:gd name="connsiteY6" fmla="*/ 5669812 h 6063548"/>
              <a:gd name="connsiteX7" fmla="*/ 1047145 w 4108032"/>
              <a:gd name="connsiteY7" fmla="*/ 5748560 h 6063548"/>
              <a:gd name="connsiteX8" fmla="*/ 1047145 w 4108032"/>
              <a:gd name="connsiteY8" fmla="*/ 5906054 h 6063548"/>
              <a:gd name="connsiteX9" fmla="*/ 966596 w 4108032"/>
              <a:gd name="connsiteY9" fmla="*/ 5984801 h 6063548"/>
              <a:gd name="connsiteX10" fmla="*/ 805496 w 4108032"/>
              <a:gd name="connsiteY10" fmla="*/ 6063548 h 6063548"/>
              <a:gd name="connsiteX11" fmla="*/ 644397 w 4108032"/>
              <a:gd name="connsiteY11" fmla="*/ 6063548 h 6063548"/>
              <a:gd name="connsiteX12" fmla="*/ 483298 w 4108032"/>
              <a:gd name="connsiteY12" fmla="*/ 5906053 h 6063548"/>
              <a:gd name="connsiteX13" fmla="*/ 553693 w 4108032"/>
              <a:gd name="connsiteY13" fmla="*/ 5777203 h 6063548"/>
              <a:gd name="connsiteX14" fmla="*/ 483298 w 4108032"/>
              <a:gd name="connsiteY14" fmla="*/ 5433569 h 6063548"/>
              <a:gd name="connsiteX15" fmla="*/ 322199 w 4108032"/>
              <a:gd name="connsiteY15" fmla="*/ 5276074 h 6063548"/>
              <a:gd name="connsiteX16" fmla="*/ 80550 w 4108032"/>
              <a:gd name="connsiteY16" fmla="*/ 4961084 h 6063548"/>
              <a:gd name="connsiteX17" fmla="*/ 0 w 4108032"/>
              <a:gd name="connsiteY17" fmla="*/ 4724842 h 6063548"/>
              <a:gd name="connsiteX18" fmla="*/ 0 w 4108032"/>
              <a:gd name="connsiteY18" fmla="*/ 4567347 h 6063548"/>
              <a:gd name="connsiteX19" fmla="*/ 241649 w 4108032"/>
              <a:gd name="connsiteY19" fmla="*/ 4488600 h 6063548"/>
              <a:gd name="connsiteX20" fmla="*/ 886046 w 4108032"/>
              <a:gd name="connsiteY20" fmla="*/ 4409852 h 6063548"/>
              <a:gd name="connsiteX21" fmla="*/ 1288794 w 4108032"/>
              <a:gd name="connsiteY21" fmla="*/ 4331105 h 6063548"/>
              <a:gd name="connsiteX22" fmla="*/ 1556218 w 4108032"/>
              <a:gd name="connsiteY22" fmla="*/ 4290900 h 6063548"/>
              <a:gd name="connsiteX23" fmla="*/ 1577483 w 4108032"/>
              <a:gd name="connsiteY23" fmla="*/ 4216472 h 6063548"/>
              <a:gd name="connsiteX24" fmla="*/ 1566851 w 4108032"/>
              <a:gd name="connsiteY24" fmla="*/ 4014454 h 6063548"/>
              <a:gd name="connsiteX25" fmla="*/ 1556218 w 4108032"/>
              <a:gd name="connsiteY25" fmla="*/ 3865598 h 6063548"/>
              <a:gd name="connsiteX26" fmla="*/ 1556218 w 4108032"/>
              <a:gd name="connsiteY26" fmla="*/ 3738007 h 6063548"/>
              <a:gd name="connsiteX27" fmla="*/ 1588116 w 4108032"/>
              <a:gd name="connsiteY27" fmla="*/ 3546621 h 6063548"/>
              <a:gd name="connsiteX28" fmla="*/ 1790134 w 4108032"/>
              <a:gd name="connsiteY28" fmla="*/ 3333970 h 6063548"/>
              <a:gd name="connsiteX29" fmla="*/ 1864562 w 4108032"/>
              <a:gd name="connsiteY29" fmla="*/ 3227645 h 6063548"/>
              <a:gd name="connsiteX30" fmla="*/ 1981521 w 4108032"/>
              <a:gd name="connsiteY30" fmla="*/ 3121319 h 6063548"/>
              <a:gd name="connsiteX31" fmla="*/ 2098479 w 4108032"/>
              <a:gd name="connsiteY31" fmla="*/ 3100054 h 6063548"/>
              <a:gd name="connsiteX32" fmla="*/ 2247334 w 4108032"/>
              <a:gd name="connsiteY32" fmla="*/ 3068156 h 6063548"/>
              <a:gd name="connsiteX33" fmla="*/ 2353146 w 4108032"/>
              <a:gd name="connsiteY33" fmla="*/ 3008649 h 6063548"/>
              <a:gd name="connsiteX34" fmla="*/ 2569170 w 4108032"/>
              <a:gd name="connsiteY34" fmla="*/ 2936641 h 6063548"/>
              <a:gd name="connsiteX35" fmla="*/ 2713186 w 4108032"/>
              <a:gd name="connsiteY35" fmla="*/ 2792625 h 6063548"/>
              <a:gd name="connsiteX36" fmla="*/ 2821493 w 4108032"/>
              <a:gd name="connsiteY36" fmla="*/ 2674752 h 6063548"/>
              <a:gd name="connsiteX37" fmla="*/ 2874655 w 4108032"/>
              <a:gd name="connsiteY37" fmla="*/ 2610956 h 6063548"/>
              <a:gd name="connsiteX38" fmla="*/ 2991614 w 4108032"/>
              <a:gd name="connsiteY38" fmla="*/ 2568426 h 6063548"/>
              <a:gd name="connsiteX39" fmla="*/ 3066041 w 4108032"/>
              <a:gd name="connsiteY39" fmla="*/ 2579058 h 6063548"/>
              <a:gd name="connsiteX40" fmla="*/ 3225530 w 4108032"/>
              <a:gd name="connsiteY40" fmla="*/ 2610956 h 6063548"/>
              <a:gd name="connsiteX41" fmla="*/ 3353121 w 4108032"/>
              <a:gd name="connsiteY41" fmla="*/ 2610956 h 6063548"/>
              <a:gd name="connsiteX42" fmla="*/ 3448814 w 4108032"/>
              <a:gd name="connsiteY42" fmla="*/ 2579058 h 6063548"/>
              <a:gd name="connsiteX43" fmla="*/ 3491344 w 4108032"/>
              <a:gd name="connsiteY43" fmla="*/ 2525896 h 6063548"/>
              <a:gd name="connsiteX44" fmla="*/ 3491344 w 4108032"/>
              <a:gd name="connsiteY44" fmla="*/ 2525896 h 6063548"/>
              <a:gd name="connsiteX45" fmla="*/ 3505274 w 4108032"/>
              <a:gd name="connsiteY45" fmla="*/ 2432585 h 6063548"/>
              <a:gd name="connsiteX46" fmla="*/ 3427548 w 4108032"/>
              <a:gd name="connsiteY46" fmla="*/ 2323877 h 6063548"/>
              <a:gd name="connsiteX47" fmla="*/ 3353121 w 4108032"/>
              <a:gd name="connsiteY47" fmla="*/ 2175021 h 6063548"/>
              <a:gd name="connsiteX48" fmla="*/ 3289250 w 4108032"/>
              <a:gd name="connsiteY48" fmla="*/ 2144553 h 6063548"/>
              <a:gd name="connsiteX49" fmla="*/ 3204265 w 4108032"/>
              <a:gd name="connsiteY49" fmla="*/ 2206919 h 6063548"/>
              <a:gd name="connsiteX50" fmla="*/ 3129837 w 4108032"/>
              <a:gd name="connsiteY50" fmla="*/ 2217552 h 6063548"/>
              <a:gd name="connsiteX51" fmla="*/ 3023511 w 4108032"/>
              <a:gd name="connsiteY51" fmla="*/ 2196286 h 6063548"/>
              <a:gd name="connsiteX52" fmla="*/ 2938451 w 4108032"/>
              <a:gd name="connsiteY52" fmla="*/ 2175021 h 6063548"/>
              <a:gd name="connsiteX53" fmla="*/ 2938451 w 4108032"/>
              <a:gd name="connsiteY53" fmla="*/ 2175021 h 6063548"/>
              <a:gd name="connsiteX54" fmla="*/ 2658138 w 4108032"/>
              <a:gd name="connsiteY54" fmla="*/ 2126178 h 6063548"/>
              <a:gd name="connsiteX55" fmla="*/ 2497039 w 4108032"/>
              <a:gd name="connsiteY55" fmla="*/ 2047431 h 6063548"/>
              <a:gd name="connsiteX56" fmla="*/ 2255390 w 4108032"/>
              <a:gd name="connsiteY56" fmla="*/ 2126178 h 6063548"/>
              <a:gd name="connsiteX57" fmla="*/ 2013741 w 4108032"/>
              <a:gd name="connsiteY57" fmla="*/ 1968683 h 6063548"/>
              <a:gd name="connsiteX58" fmla="*/ 2094291 w 4108032"/>
              <a:gd name="connsiteY58" fmla="*/ 1889936 h 6063548"/>
              <a:gd name="connsiteX59" fmla="*/ 2416489 w 4108032"/>
              <a:gd name="connsiteY59" fmla="*/ 1968683 h 6063548"/>
              <a:gd name="connsiteX60" fmla="*/ 2658138 w 4108032"/>
              <a:gd name="connsiteY60" fmla="*/ 1811189 h 6063548"/>
              <a:gd name="connsiteX61" fmla="*/ 3289250 w 4108032"/>
              <a:gd name="connsiteY61" fmla="*/ 1568489 h 6063548"/>
              <a:gd name="connsiteX62" fmla="*/ 3512609 w 4108032"/>
              <a:gd name="connsiteY62" fmla="*/ 1494538 h 6063548"/>
              <a:gd name="connsiteX63" fmla="*/ 3757158 w 4108032"/>
              <a:gd name="connsiteY63" fmla="*/ 1366947 h 6063548"/>
              <a:gd name="connsiteX64" fmla="*/ 3895381 w 4108032"/>
              <a:gd name="connsiteY64" fmla="*/ 1228724 h 6063548"/>
              <a:gd name="connsiteX65" fmla="*/ 4012339 w 4108032"/>
              <a:gd name="connsiteY65" fmla="*/ 1047970 h 6063548"/>
              <a:gd name="connsiteX66" fmla="*/ 4027482 w 4108032"/>
              <a:gd name="connsiteY66" fmla="*/ 866220 h 6063548"/>
              <a:gd name="connsiteX67" fmla="*/ 4108032 w 4108032"/>
              <a:gd name="connsiteY67" fmla="*/ 708725 h 6063548"/>
              <a:gd name="connsiteX68" fmla="*/ 4022972 w 4108032"/>
              <a:gd name="connsiteY68" fmla="*/ 558872 h 6063548"/>
              <a:gd name="connsiteX69" fmla="*/ 3866383 w 4108032"/>
              <a:gd name="connsiteY69" fmla="*/ 472483 h 6063548"/>
              <a:gd name="connsiteX70" fmla="*/ 3624734 w 4108032"/>
              <a:gd name="connsiteY70" fmla="*/ 0 h 606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108032" h="6063548">
                <a:moveTo>
                  <a:pt x="1691543" y="4331105"/>
                </a:moveTo>
                <a:lnTo>
                  <a:pt x="1369344" y="4488599"/>
                </a:lnTo>
                <a:lnTo>
                  <a:pt x="1208245" y="4803591"/>
                </a:lnTo>
                <a:lnTo>
                  <a:pt x="1208245" y="5039833"/>
                </a:lnTo>
                <a:lnTo>
                  <a:pt x="1127695" y="5276075"/>
                </a:lnTo>
                <a:lnTo>
                  <a:pt x="1127695" y="5512317"/>
                </a:lnTo>
                <a:lnTo>
                  <a:pt x="1127695" y="5669812"/>
                </a:lnTo>
                <a:lnTo>
                  <a:pt x="1047145" y="5748560"/>
                </a:lnTo>
                <a:lnTo>
                  <a:pt x="1047145" y="5906054"/>
                </a:lnTo>
                <a:lnTo>
                  <a:pt x="966596" y="5984801"/>
                </a:lnTo>
                <a:lnTo>
                  <a:pt x="805496" y="6063548"/>
                </a:lnTo>
                <a:lnTo>
                  <a:pt x="644397" y="6063548"/>
                </a:lnTo>
                <a:lnTo>
                  <a:pt x="483298" y="5906053"/>
                </a:lnTo>
                <a:lnTo>
                  <a:pt x="553693" y="5777203"/>
                </a:lnTo>
                <a:lnTo>
                  <a:pt x="483298" y="5433569"/>
                </a:lnTo>
                <a:lnTo>
                  <a:pt x="322199" y="5276074"/>
                </a:lnTo>
                <a:lnTo>
                  <a:pt x="80550" y="4961084"/>
                </a:lnTo>
                <a:lnTo>
                  <a:pt x="0" y="4724842"/>
                </a:lnTo>
                <a:lnTo>
                  <a:pt x="0" y="4567347"/>
                </a:lnTo>
                <a:lnTo>
                  <a:pt x="241649" y="4488600"/>
                </a:lnTo>
                <a:lnTo>
                  <a:pt x="886046" y="4409852"/>
                </a:lnTo>
                <a:lnTo>
                  <a:pt x="1288794" y="4331105"/>
                </a:lnTo>
                <a:lnTo>
                  <a:pt x="1556218" y="4290900"/>
                </a:lnTo>
                <a:lnTo>
                  <a:pt x="1577483" y="4216472"/>
                </a:lnTo>
                <a:lnTo>
                  <a:pt x="1566851" y="4014454"/>
                </a:lnTo>
                <a:lnTo>
                  <a:pt x="1556218" y="3865598"/>
                </a:lnTo>
                <a:lnTo>
                  <a:pt x="1556218" y="3738007"/>
                </a:lnTo>
                <a:lnTo>
                  <a:pt x="1588116" y="3546621"/>
                </a:lnTo>
                <a:lnTo>
                  <a:pt x="1790134" y="3333970"/>
                </a:lnTo>
                <a:lnTo>
                  <a:pt x="1864562" y="3227645"/>
                </a:lnTo>
                <a:lnTo>
                  <a:pt x="1981521" y="3121319"/>
                </a:lnTo>
                <a:lnTo>
                  <a:pt x="2098479" y="3100054"/>
                </a:lnTo>
                <a:lnTo>
                  <a:pt x="2247334" y="3068156"/>
                </a:lnTo>
                <a:lnTo>
                  <a:pt x="2353146" y="3008649"/>
                </a:lnTo>
                <a:lnTo>
                  <a:pt x="2569170" y="2936641"/>
                </a:lnTo>
                <a:lnTo>
                  <a:pt x="2713186" y="2792625"/>
                </a:lnTo>
                <a:lnTo>
                  <a:pt x="2821493" y="2674752"/>
                </a:lnTo>
                <a:lnTo>
                  <a:pt x="2874655" y="2610956"/>
                </a:lnTo>
                <a:lnTo>
                  <a:pt x="2991614" y="2568426"/>
                </a:lnTo>
                <a:lnTo>
                  <a:pt x="3066041" y="2579058"/>
                </a:lnTo>
                <a:lnTo>
                  <a:pt x="3225530" y="2610956"/>
                </a:lnTo>
                <a:lnTo>
                  <a:pt x="3353121" y="2610956"/>
                </a:lnTo>
                <a:lnTo>
                  <a:pt x="3448814" y="2579058"/>
                </a:lnTo>
                <a:lnTo>
                  <a:pt x="3491344" y="2525896"/>
                </a:lnTo>
                <a:lnTo>
                  <a:pt x="3491344" y="2525896"/>
                </a:lnTo>
                <a:lnTo>
                  <a:pt x="3505274" y="2432585"/>
                </a:lnTo>
                <a:lnTo>
                  <a:pt x="3427548" y="2323877"/>
                </a:lnTo>
                <a:lnTo>
                  <a:pt x="3353121" y="2175021"/>
                </a:lnTo>
                <a:lnTo>
                  <a:pt x="3289250" y="2144553"/>
                </a:lnTo>
                <a:lnTo>
                  <a:pt x="3204265" y="2206919"/>
                </a:lnTo>
                <a:lnTo>
                  <a:pt x="3129837" y="2217552"/>
                </a:lnTo>
                <a:lnTo>
                  <a:pt x="3023511" y="2196286"/>
                </a:lnTo>
                <a:lnTo>
                  <a:pt x="2938451" y="2175021"/>
                </a:lnTo>
                <a:lnTo>
                  <a:pt x="2938451" y="2175021"/>
                </a:lnTo>
                <a:lnTo>
                  <a:pt x="2658138" y="2126178"/>
                </a:lnTo>
                <a:lnTo>
                  <a:pt x="2497039" y="2047431"/>
                </a:lnTo>
                <a:lnTo>
                  <a:pt x="2255390" y="2126178"/>
                </a:lnTo>
                <a:lnTo>
                  <a:pt x="2013741" y="1968683"/>
                </a:lnTo>
                <a:lnTo>
                  <a:pt x="2094291" y="1889936"/>
                </a:lnTo>
                <a:cubicBezTo>
                  <a:pt x="2201690" y="1916185"/>
                  <a:pt x="2257490" y="2009018"/>
                  <a:pt x="2416489" y="1968683"/>
                </a:cubicBezTo>
                <a:lnTo>
                  <a:pt x="2658138" y="1811189"/>
                </a:lnTo>
                <a:cubicBezTo>
                  <a:pt x="2803598" y="1744490"/>
                  <a:pt x="3146838" y="1621264"/>
                  <a:pt x="3289250" y="1568489"/>
                </a:cubicBezTo>
                <a:lnTo>
                  <a:pt x="3512609" y="1494538"/>
                </a:lnTo>
                <a:lnTo>
                  <a:pt x="3757158" y="1366947"/>
                </a:lnTo>
                <a:lnTo>
                  <a:pt x="3895381" y="1228724"/>
                </a:lnTo>
                <a:lnTo>
                  <a:pt x="4012339" y="1047970"/>
                </a:lnTo>
                <a:lnTo>
                  <a:pt x="4027482" y="866220"/>
                </a:lnTo>
                <a:lnTo>
                  <a:pt x="4108032" y="708725"/>
                </a:lnTo>
                <a:lnTo>
                  <a:pt x="4022972" y="558872"/>
                </a:lnTo>
                <a:lnTo>
                  <a:pt x="3866383" y="472483"/>
                </a:lnTo>
                <a:lnTo>
                  <a:pt x="3624734" y="0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16" name="Rett linje 15"/>
          <p:cNvCxnSpPr/>
          <p:nvPr/>
        </p:nvCxnSpPr>
        <p:spPr>
          <a:xfrm flipH="1">
            <a:off x="5783026" y="510625"/>
            <a:ext cx="144016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/>
          <p:cNvSpPr txBox="1"/>
          <p:nvPr/>
        </p:nvSpPr>
        <p:spPr>
          <a:xfrm>
            <a:off x="5148064" y="26064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sp>
        <p:nvSpPr>
          <p:cNvPr id="19" name="Frihåndsform 18"/>
          <p:cNvSpPr/>
          <p:nvPr/>
        </p:nvSpPr>
        <p:spPr>
          <a:xfrm>
            <a:off x="4139952" y="1484783"/>
            <a:ext cx="2304256" cy="3024337"/>
          </a:xfrm>
          <a:custGeom>
            <a:avLst/>
            <a:gdLst>
              <a:gd name="connsiteX0" fmla="*/ 1794294 w 2147977"/>
              <a:gd name="connsiteY0" fmla="*/ 0 h 3890514"/>
              <a:gd name="connsiteX1" fmla="*/ 2147977 w 2147977"/>
              <a:gd name="connsiteY1" fmla="*/ 750498 h 3890514"/>
              <a:gd name="connsiteX2" fmla="*/ 2096219 w 2147977"/>
              <a:gd name="connsiteY2" fmla="*/ 1173193 h 3890514"/>
              <a:gd name="connsiteX3" fmla="*/ 1751162 w 2147977"/>
              <a:gd name="connsiteY3" fmla="*/ 1570008 h 3890514"/>
              <a:gd name="connsiteX4" fmla="*/ 1466490 w 2147977"/>
              <a:gd name="connsiteY4" fmla="*/ 1923691 h 3890514"/>
              <a:gd name="connsiteX5" fmla="*/ 1440611 w 2147977"/>
              <a:gd name="connsiteY5" fmla="*/ 2018581 h 3890514"/>
              <a:gd name="connsiteX6" fmla="*/ 1578634 w 2147977"/>
              <a:gd name="connsiteY6" fmla="*/ 2234242 h 3890514"/>
              <a:gd name="connsiteX7" fmla="*/ 1690777 w 2147977"/>
              <a:gd name="connsiteY7" fmla="*/ 2286000 h 3890514"/>
              <a:gd name="connsiteX8" fmla="*/ 1889185 w 2147977"/>
              <a:gd name="connsiteY8" fmla="*/ 2380891 h 3890514"/>
              <a:gd name="connsiteX9" fmla="*/ 1915064 w 2147977"/>
              <a:gd name="connsiteY9" fmla="*/ 2501661 h 3890514"/>
              <a:gd name="connsiteX10" fmla="*/ 1880558 w 2147977"/>
              <a:gd name="connsiteY10" fmla="*/ 2570672 h 3890514"/>
              <a:gd name="connsiteX11" fmla="*/ 1621766 w 2147977"/>
              <a:gd name="connsiteY11" fmla="*/ 2674189 h 3890514"/>
              <a:gd name="connsiteX12" fmla="*/ 1397479 w 2147977"/>
              <a:gd name="connsiteY12" fmla="*/ 2915729 h 3890514"/>
              <a:gd name="connsiteX13" fmla="*/ 1250830 w 2147977"/>
              <a:gd name="connsiteY13" fmla="*/ 3001993 h 3890514"/>
              <a:gd name="connsiteX14" fmla="*/ 1017917 w 2147977"/>
              <a:gd name="connsiteY14" fmla="*/ 3096883 h 3890514"/>
              <a:gd name="connsiteX15" fmla="*/ 750498 w 2147977"/>
              <a:gd name="connsiteY15" fmla="*/ 3209027 h 3890514"/>
              <a:gd name="connsiteX16" fmla="*/ 474452 w 2147977"/>
              <a:gd name="connsiteY16" fmla="*/ 3286664 h 3890514"/>
              <a:gd name="connsiteX17" fmla="*/ 336430 w 2147977"/>
              <a:gd name="connsiteY17" fmla="*/ 3364302 h 3890514"/>
              <a:gd name="connsiteX18" fmla="*/ 284671 w 2147977"/>
              <a:gd name="connsiteY18" fmla="*/ 3648974 h 3890514"/>
              <a:gd name="connsiteX19" fmla="*/ 0 w 2147977"/>
              <a:gd name="connsiteY19" fmla="*/ 3890514 h 3890514"/>
              <a:gd name="connsiteX20" fmla="*/ 0 w 2147977"/>
              <a:gd name="connsiteY20" fmla="*/ 3890514 h 3890514"/>
              <a:gd name="connsiteX0" fmla="*/ 1907165 w 2260848"/>
              <a:gd name="connsiteY0" fmla="*/ 0 h 3982909"/>
              <a:gd name="connsiteX1" fmla="*/ 2260848 w 2260848"/>
              <a:gd name="connsiteY1" fmla="*/ 750498 h 3982909"/>
              <a:gd name="connsiteX2" fmla="*/ 2209090 w 2260848"/>
              <a:gd name="connsiteY2" fmla="*/ 1173193 h 3982909"/>
              <a:gd name="connsiteX3" fmla="*/ 1864033 w 2260848"/>
              <a:gd name="connsiteY3" fmla="*/ 1570008 h 3982909"/>
              <a:gd name="connsiteX4" fmla="*/ 1579361 w 2260848"/>
              <a:gd name="connsiteY4" fmla="*/ 1923691 h 3982909"/>
              <a:gd name="connsiteX5" fmla="*/ 1553482 w 2260848"/>
              <a:gd name="connsiteY5" fmla="*/ 2018581 h 3982909"/>
              <a:gd name="connsiteX6" fmla="*/ 1691505 w 2260848"/>
              <a:gd name="connsiteY6" fmla="*/ 2234242 h 3982909"/>
              <a:gd name="connsiteX7" fmla="*/ 1803648 w 2260848"/>
              <a:gd name="connsiteY7" fmla="*/ 2286000 h 3982909"/>
              <a:gd name="connsiteX8" fmla="*/ 2002056 w 2260848"/>
              <a:gd name="connsiteY8" fmla="*/ 2380891 h 3982909"/>
              <a:gd name="connsiteX9" fmla="*/ 2027935 w 2260848"/>
              <a:gd name="connsiteY9" fmla="*/ 2501661 h 3982909"/>
              <a:gd name="connsiteX10" fmla="*/ 1993429 w 2260848"/>
              <a:gd name="connsiteY10" fmla="*/ 2570672 h 3982909"/>
              <a:gd name="connsiteX11" fmla="*/ 1734637 w 2260848"/>
              <a:gd name="connsiteY11" fmla="*/ 2674189 h 3982909"/>
              <a:gd name="connsiteX12" fmla="*/ 1510350 w 2260848"/>
              <a:gd name="connsiteY12" fmla="*/ 2915729 h 3982909"/>
              <a:gd name="connsiteX13" fmla="*/ 1363701 w 2260848"/>
              <a:gd name="connsiteY13" fmla="*/ 3001993 h 3982909"/>
              <a:gd name="connsiteX14" fmla="*/ 1130788 w 2260848"/>
              <a:gd name="connsiteY14" fmla="*/ 3096883 h 3982909"/>
              <a:gd name="connsiteX15" fmla="*/ 863369 w 2260848"/>
              <a:gd name="connsiteY15" fmla="*/ 3209027 h 3982909"/>
              <a:gd name="connsiteX16" fmla="*/ 587323 w 2260848"/>
              <a:gd name="connsiteY16" fmla="*/ 3286664 h 3982909"/>
              <a:gd name="connsiteX17" fmla="*/ 449301 w 2260848"/>
              <a:gd name="connsiteY17" fmla="*/ 3364302 h 3982909"/>
              <a:gd name="connsiteX18" fmla="*/ 397542 w 2260848"/>
              <a:gd name="connsiteY18" fmla="*/ 3648974 h 3982909"/>
              <a:gd name="connsiteX19" fmla="*/ 112871 w 2260848"/>
              <a:gd name="connsiteY19" fmla="*/ 3890514 h 3982909"/>
              <a:gd name="connsiteX20" fmla="*/ 0 w 2260848"/>
              <a:gd name="connsiteY20" fmla="*/ 3982909 h 3982909"/>
              <a:gd name="connsiteX0" fmla="*/ 2260848 w 2260848"/>
              <a:gd name="connsiteY0" fmla="*/ 0 h 3232411"/>
              <a:gd name="connsiteX1" fmla="*/ 2209090 w 2260848"/>
              <a:gd name="connsiteY1" fmla="*/ 422695 h 3232411"/>
              <a:gd name="connsiteX2" fmla="*/ 1864033 w 2260848"/>
              <a:gd name="connsiteY2" fmla="*/ 819510 h 3232411"/>
              <a:gd name="connsiteX3" fmla="*/ 1579361 w 2260848"/>
              <a:gd name="connsiteY3" fmla="*/ 1173193 h 3232411"/>
              <a:gd name="connsiteX4" fmla="*/ 1553482 w 2260848"/>
              <a:gd name="connsiteY4" fmla="*/ 1268083 h 3232411"/>
              <a:gd name="connsiteX5" fmla="*/ 1691505 w 2260848"/>
              <a:gd name="connsiteY5" fmla="*/ 1483744 h 3232411"/>
              <a:gd name="connsiteX6" fmla="*/ 1803648 w 2260848"/>
              <a:gd name="connsiteY6" fmla="*/ 1535502 h 3232411"/>
              <a:gd name="connsiteX7" fmla="*/ 2002056 w 2260848"/>
              <a:gd name="connsiteY7" fmla="*/ 1630393 h 3232411"/>
              <a:gd name="connsiteX8" fmla="*/ 2027935 w 2260848"/>
              <a:gd name="connsiteY8" fmla="*/ 1751163 h 3232411"/>
              <a:gd name="connsiteX9" fmla="*/ 1993429 w 2260848"/>
              <a:gd name="connsiteY9" fmla="*/ 1820174 h 3232411"/>
              <a:gd name="connsiteX10" fmla="*/ 1734637 w 2260848"/>
              <a:gd name="connsiteY10" fmla="*/ 1923691 h 3232411"/>
              <a:gd name="connsiteX11" fmla="*/ 1510350 w 2260848"/>
              <a:gd name="connsiteY11" fmla="*/ 2165231 h 3232411"/>
              <a:gd name="connsiteX12" fmla="*/ 1363701 w 2260848"/>
              <a:gd name="connsiteY12" fmla="*/ 2251495 h 3232411"/>
              <a:gd name="connsiteX13" fmla="*/ 1130788 w 2260848"/>
              <a:gd name="connsiteY13" fmla="*/ 2346385 h 3232411"/>
              <a:gd name="connsiteX14" fmla="*/ 863369 w 2260848"/>
              <a:gd name="connsiteY14" fmla="*/ 2458529 h 3232411"/>
              <a:gd name="connsiteX15" fmla="*/ 587323 w 2260848"/>
              <a:gd name="connsiteY15" fmla="*/ 2536166 h 3232411"/>
              <a:gd name="connsiteX16" fmla="*/ 449301 w 2260848"/>
              <a:gd name="connsiteY16" fmla="*/ 2613804 h 3232411"/>
              <a:gd name="connsiteX17" fmla="*/ 397542 w 2260848"/>
              <a:gd name="connsiteY17" fmla="*/ 2898476 h 3232411"/>
              <a:gd name="connsiteX18" fmla="*/ 112871 w 2260848"/>
              <a:gd name="connsiteY18" fmla="*/ 3140016 h 3232411"/>
              <a:gd name="connsiteX19" fmla="*/ 0 w 2260848"/>
              <a:gd name="connsiteY19" fmla="*/ 3232411 h 3232411"/>
              <a:gd name="connsiteX0" fmla="*/ 2209090 w 2209090"/>
              <a:gd name="connsiteY0" fmla="*/ 0 h 2809716"/>
              <a:gd name="connsiteX1" fmla="*/ 1864033 w 2209090"/>
              <a:gd name="connsiteY1" fmla="*/ 396815 h 2809716"/>
              <a:gd name="connsiteX2" fmla="*/ 1579361 w 2209090"/>
              <a:gd name="connsiteY2" fmla="*/ 750498 h 2809716"/>
              <a:gd name="connsiteX3" fmla="*/ 1553482 w 2209090"/>
              <a:gd name="connsiteY3" fmla="*/ 845388 h 2809716"/>
              <a:gd name="connsiteX4" fmla="*/ 1691505 w 2209090"/>
              <a:gd name="connsiteY4" fmla="*/ 1061049 h 2809716"/>
              <a:gd name="connsiteX5" fmla="*/ 1803648 w 2209090"/>
              <a:gd name="connsiteY5" fmla="*/ 1112807 h 2809716"/>
              <a:gd name="connsiteX6" fmla="*/ 2002056 w 2209090"/>
              <a:gd name="connsiteY6" fmla="*/ 1207698 h 2809716"/>
              <a:gd name="connsiteX7" fmla="*/ 2027935 w 2209090"/>
              <a:gd name="connsiteY7" fmla="*/ 1328468 h 2809716"/>
              <a:gd name="connsiteX8" fmla="*/ 1993429 w 2209090"/>
              <a:gd name="connsiteY8" fmla="*/ 1397479 h 2809716"/>
              <a:gd name="connsiteX9" fmla="*/ 1734637 w 2209090"/>
              <a:gd name="connsiteY9" fmla="*/ 1500996 h 2809716"/>
              <a:gd name="connsiteX10" fmla="*/ 1510350 w 2209090"/>
              <a:gd name="connsiteY10" fmla="*/ 1742536 h 2809716"/>
              <a:gd name="connsiteX11" fmla="*/ 1363701 w 2209090"/>
              <a:gd name="connsiteY11" fmla="*/ 1828800 h 2809716"/>
              <a:gd name="connsiteX12" fmla="*/ 1130788 w 2209090"/>
              <a:gd name="connsiteY12" fmla="*/ 1923690 h 2809716"/>
              <a:gd name="connsiteX13" fmla="*/ 863369 w 2209090"/>
              <a:gd name="connsiteY13" fmla="*/ 2035834 h 2809716"/>
              <a:gd name="connsiteX14" fmla="*/ 587323 w 2209090"/>
              <a:gd name="connsiteY14" fmla="*/ 2113471 h 2809716"/>
              <a:gd name="connsiteX15" fmla="*/ 449301 w 2209090"/>
              <a:gd name="connsiteY15" fmla="*/ 2191109 h 2809716"/>
              <a:gd name="connsiteX16" fmla="*/ 397542 w 2209090"/>
              <a:gd name="connsiteY16" fmla="*/ 2475781 h 2809716"/>
              <a:gd name="connsiteX17" fmla="*/ 112871 w 2209090"/>
              <a:gd name="connsiteY17" fmla="*/ 2717321 h 2809716"/>
              <a:gd name="connsiteX18" fmla="*/ 0 w 2209090"/>
              <a:gd name="connsiteY18" fmla="*/ 2809716 h 2809716"/>
              <a:gd name="connsiteX0" fmla="*/ 2304256 w 2304256"/>
              <a:gd name="connsiteY0" fmla="*/ 0 h 3024337"/>
              <a:gd name="connsiteX1" fmla="*/ 1864033 w 2304256"/>
              <a:gd name="connsiteY1" fmla="*/ 611436 h 3024337"/>
              <a:gd name="connsiteX2" fmla="*/ 1579361 w 2304256"/>
              <a:gd name="connsiteY2" fmla="*/ 965119 h 3024337"/>
              <a:gd name="connsiteX3" fmla="*/ 1553482 w 2304256"/>
              <a:gd name="connsiteY3" fmla="*/ 1060009 h 3024337"/>
              <a:gd name="connsiteX4" fmla="*/ 1691505 w 2304256"/>
              <a:gd name="connsiteY4" fmla="*/ 1275670 h 3024337"/>
              <a:gd name="connsiteX5" fmla="*/ 1803648 w 2304256"/>
              <a:gd name="connsiteY5" fmla="*/ 1327428 h 3024337"/>
              <a:gd name="connsiteX6" fmla="*/ 2002056 w 2304256"/>
              <a:gd name="connsiteY6" fmla="*/ 1422319 h 3024337"/>
              <a:gd name="connsiteX7" fmla="*/ 2027935 w 2304256"/>
              <a:gd name="connsiteY7" fmla="*/ 1543089 h 3024337"/>
              <a:gd name="connsiteX8" fmla="*/ 1993429 w 2304256"/>
              <a:gd name="connsiteY8" fmla="*/ 1612100 h 3024337"/>
              <a:gd name="connsiteX9" fmla="*/ 1734637 w 2304256"/>
              <a:gd name="connsiteY9" fmla="*/ 1715617 h 3024337"/>
              <a:gd name="connsiteX10" fmla="*/ 1510350 w 2304256"/>
              <a:gd name="connsiteY10" fmla="*/ 1957157 h 3024337"/>
              <a:gd name="connsiteX11" fmla="*/ 1363701 w 2304256"/>
              <a:gd name="connsiteY11" fmla="*/ 2043421 h 3024337"/>
              <a:gd name="connsiteX12" fmla="*/ 1130788 w 2304256"/>
              <a:gd name="connsiteY12" fmla="*/ 2138311 h 3024337"/>
              <a:gd name="connsiteX13" fmla="*/ 863369 w 2304256"/>
              <a:gd name="connsiteY13" fmla="*/ 2250455 h 3024337"/>
              <a:gd name="connsiteX14" fmla="*/ 587323 w 2304256"/>
              <a:gd name="connsiteY14" fmla="*/ 2328092 h 3024337"/>
              <a:gd name="connsiteX15" fmla="*/ 449301 w 2304256"/>
              <a:gd name="connsiteY15" fmla="*/ 2405730 h 3024337"/>
              <a:gd name="connsiteX16" fmla="*/ 397542 w 2304256"/>
              <a:gd name="connsiteY16" fmla="*/ 2690402 h 3024337"/>
              <a:gd name="connsiteX17" fmla="*/ 112871 w 2304256"/>
              <a:gd name="connsiteY17" fmla="*/ 2931942 h 3024337"/>
              <a:gd name="connsiteX18" fmla="*/ 0 w 2304256"/>
              <a:gd name="connsiteY18" fmla="*/ 3024337 h 30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04256" h="3024337">
                <a:moveTo>
                  <a:pt x="2304256" y="0"/>
                </a:moveTo>
                <a:lnTo>
                  <a:pt x="1864033" y="611436"/>
                </a:lnTo>
                <a:lnTo>
                  <a:pt x="1579361" y="965119"/>
                </a:lnTo>
                <a:lnTo>
                  <a:pt x="1553482" y="1060009"/>
                </a:lnTo>
                <a:lnTo>
                  <a:pt x="1691505" y="1275670"/>
                </a:lnTo>
                <a:lnTo>
                  <a:pt x="1803648" y="1327428"/>
                </a:lnTo>
                <a:lnTo>
                  <a:pt x="2002056" y="1422319"/>
                </a:lnTo>
                <a:lnTo>
                  <a:pt x="2027935" y="1543089"/>
                </a:lnTo>
                <a:lnTo>
                  <a:pt x="1993429" y="1612100"/>
                </a:lnTo>
                <a:lnTo>
                  <a:pt x="1734637" y="1715617"/>
                </a:lnTo>
                <a:lnTo>
                  <a:pt x="1510350" y="1957157"/>
                </a:lnTo>
                <a:lnTo>
                  <a:pt x="1363701" y="2043421"/>
                </a:lnTo>
                <a:lnTo>
                  <a:pt x="1130788" y="2138311"/>
                </a:lnTo>
                <a:lnTo>
                  <a:pt x="863369" y="2250455"/>
                </a:lnTo>
                <a:lnTo>
                  <a:pt x="587323" y="2328092"/>
                </a:lnTo>
                <a:lnTo>
                  <a:pt x="449301" y="2405730"/>
                </a:lnTo>
                <a:lnTo>
                  <a:pt x="397542" y="2690402"/>
                </a:lnTo>
                <a:lnTo>
                  <a:pt x="112871" y="2931942"/>
                </a:lnTo>
                <a:lnTo>
                  <a:pt x="0" y="3024337"/>
                </a:lnTo>
              </a:path>
            </a:pathLst>
          </a:custGeom>
          <a:ln w="2857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linje 13"/>
          <p:cNvCxnSpPr/>
          <p:nvPr/>
        </p:nvCxnSpPr>
        <p:spPr>
          <a:xfrm>
            <a:off x="6378550" y="1459384"/>
            <a:ext cx="144016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6660232" y="1412776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076" t="22438" r="14861" b="11610"/>
          <a:stretch>
            <a:fillRect/>
          </a:stretch>
        </p:blipFill>
        <p:spPr bwMode="auto">
          <a:xfrm>
            <a:off x="811818" y="35680"/>
            <a:ext cx="5832648" cy="392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32573" t="22438" r="13182" b="11610"/>
          <a:stretch>
            <a:fillRect/>
          </a:stretch>
        </p:blipFill>
        <p:spPr bwMode="auto">
          <a:xfrm>
            <a:off x="811818" y="2780928"/>
            <a:ext cx="5828334" cy="398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ihåndsform 4"/>
          <p:cNvSpPr/>
          <p:nvPr/>
        </p:nvSpPr>
        <p:spPr>
          <a:xfrm>
            <a:off x="5708926" y="548680"/>
            <a:ext cx="575348" cy="1440160"/>
          </a:xfrm>
          <a:custGeom>
            <a:avLst/>
            <a:gdLst>
              <a:gd name="connsiteX0" fmla="*/ 138989 w 724205"/>
              <a:gd name="connsiteY0" fmla="*/ 358445 h 1975104"/>
              <a:gd name="connsiteX1" fmla="*/ 102413 w 724205"/>
              <a:gd name="connsiteY1" fmla="*/ 160935 h 1975104"/>
              <a:gd name="connsiteX2" fmla="*/ 80467 w 724205"/>
              <a:gd name="connsiteY2" fmla="*/ 0 h 1975104"/>
              <a:gd name="connsiteX3" fmla="*/ 102413 w 724205"/>
              <a:gd name="connsiteY3" fmla="*/ 0 h 1975104"/>
              <a:gd name="connsiteX4" fmla="*/ 131674 w 724205"/>
              <a:gd name="connsiteY4" fmla="*/ 14631 h 1975104"/>
              <a:gd name="connsiteX5" fmla="*/ 409651 w 724205"/>
              <a:gd name="connsiteY5" fmla="*/ 548640 h 1975104"/>
              <a:gd name="connsiteX6" fmla="*/ 658368 w 724205"/>
              <a:gd name="connsiteY6" fmla="*/ 1016813 h 1975104"/>
              <a:gd name="connsiteX7" fmla="*/ 724205 w 724205"/>
              <a:gd name="connsiteY7" fmla="*/ 1199693 h 1975104"/>
              <a:gd name="connsiteX8" fmla="*/ 680314 w 724205"/>
              <a:gd name="connsiteY8" fmla="*/ 1411834 h 1975104"/>
              <a:gd name="connsiteX9" fmla="*/ 621792 w 724205"/>
              <a:gd name="connsiteY9" fmla="*/ 1521562 h 1975104"/>
              <a:gd name="connsiteX10" fmla="*/ 343814 w 724205"/>
              <a:gd name="connsiteY10" fmla="*/ 1828800 h 1975104"/>
              <a:gd name="connsiteX11" fmla="*/ 80467 w 724205"/>
              <a:gd name="connsiteY11" fmla="*/ 1938528 h 1975104"/>
              <a:gd name="connsiteX12" fmla="*/ 0 w 724205"/>
              <a:gd name="connsiteY12" fmla="*/ 1975104 h 1975104"/>
              <a:gd name="connsiteX13" fmla="*/ 0 w 724205"/>
              <a:gd name="connsiteY13" fmla="*/ 1975104 h 197510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435963 w 750517"/>
              <a:gd name="connsiteY5" fmla="*/ 548640 h 1990194"/>
              <a:gd name="connsiteX6" fmla="*/ 684680 w 750517"/>
              <a:gd name="connsiteY6" fmla="*/ 1016813 h 1990194"/>
              <a:gd name="connsiteX7" fmla="*/ 750517 w 750517"/>
              <a:gd name="connsiteY7" fmla="*/ 1199693 h 1990194"/>
              <a:gd name="connsiteX8" fmla="*/ 706626 w 750517"/>
              <a:gd name="connsiteY8" fmla="*/ 1411834 h 1990194"/>
              <a:gd name="connsiteX9" fmla="*/ 648104 w 750517"/>
              <a:gd name="connsiteY9" fmla="*/ 1521562 h 1990194"/>
              <a:gd name="connsiteX10" fmla="*/ 370126 w 750517"/>
              <a:gd name="connsiteY10" fmla="*/ 1828800 h 1990194"/>
              <a:gd name="connsiteX11" fmla="*/ 106779 w 750517"/>
              <a:gd name="connsiteY11" fmla="*/ 1938528 h 1990194"/>
              <a:gd name="connsiteX12" fmla="*/ 26312 w 750517"/>
              <a:gd name="connsiteY12" fmla="*/ 1975104 h 1990194"/>
              <a:gd name="connsiteX13" fmla="*/ 0 w 750517"/>
              <a:gd name="connsiteY13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435963 w 750517"/>
              <a:gd name="connsiteY6" fmla="*/ 548640 h 1990194"/>
              <a:gd name="connsiteX7" fmla="*/ 684680 w 750517"/>
              <a:gd name="connsiteY7" fmla="*/ 1016813 h 1990194"/>
              <a:gd name="connsiteX8" fmla="*/ 750517 w 750517"/>
              <a:gd name="connsiteY8" fmla="*/ 1199693 h 1990194"/>
              <a:gd name="connsiteX9" fmla="*/ 706626 w 750517"/>
              <a:gd name="connsiteY9" fmla="*/ 1411834 h 1990194"/>
              <a:gd name="connsiteX10" fmla="*/ 648104 w 750517"/>
              <a:gd name="connsiteY10" fmla="*/ 1521562 h 1990194"/>
              <a:gd name="connsiteX11" fmla="*/ 370126 w 750517"/>
              <a:gd name="connsiteY11" fmla="*/ 1828800 h 1990194"/>
              <a:gd name="connsiteX12" fmla="*/ 106779 w 750517"/>
              <a:gd name="connsiteY12" fmla="*/ 1938528 h 1990194"/>
              <a:gd name="connsiteX13" fmla="*/ 26312 w 750517"/>
              <a:gd name="connsiteY13" fmla="*/ 1975104 h 1990194"/>
              <a:gd name="connsiteX14" fmla="*/ 0 w 750517"/>
              <a:gd name="connsiteY14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352958 w 750517"/>
              <a:gd name="connsiteY6" fmla="*/ 400190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165301 w 750517"/>
              <a:gd name="connsiteY0" fmla="*/ 358445 h 1990194"/>
              <a:gd name="connsiteX1" fmla="*/ 128725 w 750517"/>
              <a:gd name="connsiteY1" fmla="*/ 160935 h 1990194"/>
              <a:gd name="connsiteX2" fmla="*/ 106779 w 750517"/>
              <a:gd name="connsiteY2" fmla="*/ 0 h 1990194"/>
              <a:gd name="connsiteX3" fmla="*/ 128725 w 750517"/>
              <a:gd name="connsiteY3" fmla="*/ 0 h 1990194"/>
              <a:gd name="connsiteX4" fmla="*/ 157986 w 750517"/>
              <a:gd name="connsiteY4" fmla="*/ 14631 h 1990194"/>
              <a:gd name="connsiteX5" fmla="*/ 230860 w 750517"/>
              <a:gd name="connsiteY5" fmla="*/ 180428 h 1990194"/>
              <a:gd name="connsiteX6" fmla="*/ 19517 w 750517"/>
              <a:gd name="connsiteY6" fmla="*/ 432651 h 1990194"/>
              <a:gd name="connsiteX7" fmla="*/ 435963 w 750517"/>
              <a:gd name="connsiteY7" fmla="*/ 548640 h 1990194"/>
              <a:gd name="connsiteX8" fmla="*/ 684680 w 750517"/>
              <a:gd name="connsiteY8" fmla="*/ 1016813 h 1990194"/>
              <a:gd name="connsiteX9" fmla="*/ 750517 w 750517"/>
              <a:gd name="connsiteY9" fmla="*/ 1199693 h 1990194"/>
              <a:gd name="connsiteX10" fmla="*/ 706626 w 750517"/>
              <a:gd name="connsiteY10" fmla="*/ 1411834 h 1990194"/>
              <a:gd name="connsiteX11" fmla="*/ 648104 w 750517"/>
              <a:gd name="connsiteY11" fmla="*/ 1521562 h 1990194"/>
              <a:gd name="connsiteX12" fmla="*/ 370126 w 750517"/>
              <a:gd name="connsiteY12" fmla="*/ 1828800 h 1990194"/>
              <a:gd name="connsiteX13" fmla="*/ 106779 w 750517"/>
              <a:gd name="connsiteY13" fmla="*/ 1938528 h 1990194"/>
              <a:gd name="connsiteX14" fmla="*/ 26312 w 750517"/>
              <a:gd name="connsiteY14" fmla="*/ 1975104 h 1990194"/>
              <a:gd name="connsiteX15" fmla="*/ 0 w 750517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3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230922 w 823453"/>
              <a:gd name="connsiteY4" fmla="*/ 14631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358445 h 1990194"/>
              <a:gd name="connsiteX1" fmla="*/ 201661 w 823453"/>
              <a:gd name="connsiteY1" fmla="*/ 160935 h 1990194"/>
              <a:gd name="connsiteX2" fmla="*/ 179715 w 823453"/>
              <a:gd name="connsiteY2" fmla="*/ 0 h 1990194"/>
              <a:gd name="connsiteX3" fmla="*/ 201661 w 823453"/>
              <a:gd name="connsiteY3" fmla="*/ 0 h 1990194"/>
              <a:gd name="connsiteX4" fmla="*/ 92454 w 823453"/>
              <a:gd name="connsiteY4" fmla="*/ 0 h 1990194"/>
              <a:gd name="connsiteX5" fmla="*/ 0 w 823453"/>
              <a:gd name="connsiteY5" fmla="*/ 173060 h 1990194"/>
              <a:gd name="connsiteX6" fmla="*/ 92454 w 823453"/>
              <a:gd name="connsiteY6" fmla="*/ 432651 h 1990194"/>
              <a:gd name="connsiteX7" fmla="*/ 508899 w 823453"/>
              <a:gd name="connsiteY7" fmla="*/ 548640 h 1990194"/>
              <a:gd name="connsiteX8" fmla="*/ 757616 w 823453"/>
              <a:gd name="connsiteY8" fmla="*/ 1016813 h 1990194"/>
              <a:gd name="connsiteX9" fmla="*/ 823453 w 823453"/>
              <a:gd name="connsiteY9" fmla="*/ 1199693 h 1990194"/>
              <a:gd name="connsiteX10" fmla="*/ 779562 w 823453"/>
              <a:gd name="connsiteY10" fmla="*/ 1411834 h 1990194"/>
              <a:gd name="connsiteX11" fmla="*/ 721040 w 823453"/>
              <a:gd name="connsiteY11" fmla="*/ 1521562 h 1990194"/>
              <a:gd name="connsiteX12" fmla="*/ 443062 w 823453"/>
              <a:gd name="connsiteY12" fmla="*/ 1828800 h 1990194"/>
              <a:gd name="connsiteX13" fmla="*/ 179715 w 823453"/>
              <a:gd name="connsiteY13" fmla="*/ 1938528 h 1990194"/>
              <a:gd name="connsiteX14" fmla="*/ 99248 w 823453"/>
              <a:gd name="connsiteY14" fmla="*/ 1975104 h 1990194"/>
              <a:gd name="connsiteX15" fmla="*/ 72936 w 823453"/>
              <a:gd name="connsiteY15" fmla="*/ 1990194 h 199019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444975 h 2076724"/>
              <a:gd name="connsiteX1" fmla="*/ 201661 w 823453"/>
              <a:gd name="connsiteY1" fmla="*/ 247465 h 2076724"/>
              <a:gd name="connsiteX2" fmla="*/ 179715 w 823453"/>
              <a:gd name="connsiteY2" fmla="*/ 86530 h 2076724"/>
              <a:gd name="connsiteX3" fmla="*/ 184906 w 823453"/>
              <a:gd name="connsiteY3" fmla="*/ 0 h 2076724"/>
              <a:gd name="connsiteX4" fmla="*/ 92454 w 823453"/>
              <a:gd name="connsiteY4" fmla="*/ 86530 h 2076724"/>
              <a:gd name="connsiteX5" fmla="*/ 0 w 823453"/>
              <a:gd name="connsiteY5" fmla="*/ 259590 h 2076724"/>
              <a:gd name="connsiteX6" fmla="*/ 92454 w 823453"/>
              <a:gd name="connsiteY6" fmla="*/ 519181 h 2076724"/>
              <a:gd name="connsiteX7" fmla="*/ 508899 w 823453"/>
              <a:gd name="connsiteY7" fmla="*/ 635170 h 2076724"/>
              <a:gd name="connsiteX8" fmla="*/ 757616 w 823453"/>
              <a:gd name="connsiteY8" fmla="*/ 1103343 h 2076724"/>
              <a:gd name="connsiteX9" fmla="*/ 823453 w 823453"/>
              <a:gd name="connsiteY9" fmla="*/ 1286223 h 2076724"/>
              <a:gd name="connsiteX10" fmla="*/ 779562 w 823453"/>
              <a:gd name="connsiteY10" fmla="*/ 1498364 h 2076724"/>
              <a:gd name="connsiteX11" fmla="*/ 721040 w 823453"/>
              <a:gd name="connsiteY11" fmla="*/ 1608092 h 2076724"/>
              <a:gd name="connsiteX12" fmla="*/ 443062 w 823453"/>
              <a:gd name="connsiteY12" fmla="*/ 1915330 h 2076724"/>
              <a:gd name="connsiteX13" fmla="*/ 179715 w 823453"/>
              <a:gd name="connsiteY13" fmla="*/ 2025058 h 2076724"/>
              <a:gd name="connsiteX14" fmla="*/ 99248 w 823453"/>
              <a:gd name="connsiteY14" fmla="*/ 2061634 h 2076724"/>
              <a:gd name="connsiteX15" fmla="*/ 72936 w 823453"/>
              <a:gd name="connsiteY15" fmla="*/ 2076724 h 207672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134738 w 823453"/>
              <a:gd name="connsiteY3" fmla="*/ 116145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38237 w 823453"/>
              <a:gd name="connsiteY0" fmla="*/ 531505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201661 w 823453"/>
              <a:gd name="connsiteY1" fmla="*/ 333995 h 2163254"/>
              <a:gd name="connsiteX2" fmla="*/ 179715 w 823453"/>
              <a:gd name="connsiteY2" fmla="*/ 173060 h 2163254"/>
              <a:gd name="connsiteX3" fmla="*/ 92454 w 823453"/>
              <a:gd name="connsiteY3" fmla="*/ 0 h 2163254"/>
              <a:gd name="connsiteX4" fmla="*/ 1 w 823453"/>
              <a:gd name="connsiteY4" fmla="*/ 0 h 2163254"/>
              <a:gd name="connsiteX5" fmla="*/ 92454 w 823453"/>
              <a:gd name="connsiteY5" fmla="*/ 173060 h 2163254"/>
              <a:gd name="connsiteX6" fmla="*/ 0 w 823453"/>
              <a:gd name="connsiteY6" fmla="*/ 346120 h 2163254"/>
              <a:gd name="connsiteX7" fmla="*/ 92454 w 823453"/>
              <a:gd name="connsiteY7" fmla="*/ 605711 h 2163254"/>
              <a:gd name="connsiteX8" fmla="*/ 508899 w 823453"/>
              <a:gd name="connsiteY8" fmla="*/ 721700 h 2163254"/>
              <a:gd name="connsiteX9" fmla="*/ 757616 w 823453"/>
              <a:gd name="connsiteY9" fmla="*/ 1189873 h 2163254"/>
              <a:gd name="connsiteX10" fmla="*/ 823453 w 823453"/>
              <a:gd name="connsiteY10" fmla="*/ 1372753 h 2163254"/>
              <a:gd name="connsiteX11" fmla="*/ 779562 w 823453"/>
              <a:gd name="connsiteY11" fmla="*/ 1584894 h 2163254"/>
              <a:gd name="connsiteX12" fmla="*/ 721040 w 823453"/>
              <a:gd name="connsiteY12" fmla="*/ 1694622 h 2163254"/>
              <a:gd name="connsiteX13" fmla="*/ 443062 w 823453"/>
              <a:gd name="connsiteY13" fmla="*/ 2001860 h 2163254"/>
              <a:gd name="connsiteX14" fmla="*/ 179715 w 823453"/>
              <a:gd name="connsiteY14" fmla="*/ 2111588 h 2163254"/>
              <a:gd name="connsiteX15" fmla="*/ 99248 w 823453"/>
              <a:gd name="connsiteY15" fmla="*/ 2148164 h 2163254"/>
              <a:gd name="connsiteX16" fmla="*/ 72936 w 823453"/>
              <a:gd name="connsiteY16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1 w 823453"/>
              <a:gd name="connsiteY3" fmla="*/ 0 h 2163254"/>
              <a:gd name="connsiteX4" fmla="*/ 92454 w 823453"/>
              <a:gd name="connsiteY4" fmla="*/ 173060 h 2163254"/>
              <a:gd name="connsiteX5" fmla="*/ 0 w 823453"/>
              <a:gd name="connsiteY5" fmla="*/ 346120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3 w 823452"/>
              <a:gd name="connsiteY4" fmla="*/ 17306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8 w 823452"/>
              <a:gd name="connsiteY0" fmla="*/ 519181 h 2163254"/>
              <a:gd name="connsiteX1" fmla="*/ 179714 w 823452"/>
              <a:gd name="connsiteY1" fmla="*/ 173060 h 2163254"/>
              <a:gd name="connsiteX2" fmla="*/ 92453 w 823452"/>
              <a:gd name="connsiteY2" fmla="*/ 0 h 2163254"/>
              <a:gd name="connsiteX3" fmla="*/ 0 w 823452"/>
              <a:gd name="connsiteY3" fmla="*/ 0 h 2163254"/>
              <a:gd name="connsiteX4" fmla="*/ 92451 w 823452"/>
              <a:gd name="connsiteY4" fmla="*/ 259590 h 2163254"/>
              <a:gd name="connsiteX5" fmla="*/ 0 w 823452"/>
              <a:gd name="connsiteY5" fmla="*/ 432651 h 2163254"/>
              <a:gd name="connsiteX6" fmla="*/ 92453 w 823452"/>
              <a:gd name="connsiteY6" fmla="*/ 605711 h 2163254"/>
              <a:gd name="connsiteX7" fmla="*/ 508898 w 823452"/>
              <a:gd name="connsiteY7" fmla="*/ 721700 h 2163254"/>
              <a:gd name="connsiteX8" fmla="*/ 757615 w 823452"/>
              <a:gd name="connsiteY8" fmla="*/ 1189873 h 2163254"/>
              <a:gd name="connsiteX9" fmla="*/ 823452 w 823452"/>
              <a:gd name="connsiteY9" fmla="*/ 1372753 h 2163254"/>
              <a:gd name="connsiteX10" fmla="*/ 779561 w 823452"/>
              <a:gd name="connsiteY10" fmla="*/ 1584894 h 2163254"/>
              <a:gd name="connsiteX11" fmla="*/ 721039 w 823452"/>
              <a:gd name="connsiteY11" fmla="*/ 1694622 h 2163254"/>
              <a:gd name="connsiteX12" fmla="*/ 443061 w 823452"/>
              <a:gd name="connsiteY12" fmla="*/ 2001860 h 2163254"/>
              <a:gd name="connsiteX13" fmla="*/ 179714 w 823452"/>
              <a:gd name="connsiteY13" fmla="*/ 2111588 h 2163254"/>
              <a:gd name="connsiteX14" fmla="*/ 99247 w 823452"/>
              <a:gd name="connsiteY14" fmla="*/ 2148164 h 2163254"/>
              <a:gd name="connsiteX15" fmla="*/ 72935 w 823452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79715 w 823453"/>
              <a:gd name="connsiteY1" fmla="*/ 17306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51918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92454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43265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2 w 823453"/>
              <a:gd name="connsiteY4" fmla="*/ 25959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184906 w 823453"/>
              <a:gd name="connsiteY1" fmla="*/ 259590 h 2163254"/>
              <a:gd name="connsiteX2" fmla="*/ 92454 w 823453"/>
              <a:gd name="connsiteY2" fmla="*/ 0 h 2163254"/>
              <a:gd name="connsiteX3" fmla="*/ 0 w 823453"/>
              <a:gd name="connsiteY3" fmla="*/ 86530 h 2163254"/>
              <a:gd name="connsiteX4" fmla="*/ 92454 w 823453"/>
              <a:gd name="connsiteY4" fmla="*/ 173060 h 2163254"/>
              <a:gd name="connsiteX5" fmla="*/ 1 w 823453"/>
              <a:gd name="connsiteY5" fmla="*/ 346121 h 2163254"/>
              <a:gd name="connsiteX6" fmla="*/ 184906 w 823453"/>
              <a:gd name="connsiteY6" fmla="*/ 605711 h 2163254"/>
              <a:gd name="connsiteX7" fmla="*/ 508899 w 823453"/>
              <a:gd name="connsiteY7" fmla="*/ 721700 h 2163254"/>
              <a:gd name="connsiteX8" fmla="*/ 757616 w 823453"/>
              <a:gd name="connsiteY8" fmla="*/ 1189873 h 2163254"/>
              <a:gd name="connsiteX9" fmla="*/ 823453 w 823453"/>
              <a:gd name="connsiteY9" fmla="*/ 1372753 h 2163254"/>
              <a:gd name="connsiteX10" fmla="*/ 779562 w 823453"/>
              <a:gd name="connsiteY10" fmla="*/ 1584894 h 2163254"/>
              <a:gd name="connsiteX11" fmla="*/ 721040 w 823453"/>
              <a:gd name="connsiteY11" fmla="*/ 1694622 h 2163254"/>
              <a:gd name="connsiteX12" fmla="*/ 443062 w 823453"/>
              <a:gd name="connsiteY12" fmla="*/ 2001860 h 2163254"/>
              <a:gd name="connsiteX13" fmla="*/ 179715 w 823453"/>
              <a:gd name="connsiteY13" fmla="*/ 2111588 h 2163254"/>
              <a:gd name="connsiteX14" fmla="*/ 99248 w 823453"/>
              <a:gd name="connsiteY14" fmla="*/ 2148164 h 2163254"/>
              <a:gd name="connsiteX15" fmla="*/ 72936 w 823453"/>
              <a:gd name="connsiteY15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8653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8 w 823452"/>
              <a:gd name="connsiteY0" fmla="*/ 432651 h 2163254"/>
              <a:gd name="connsiteX1" fmla="*/ 92453 w 823452"/>
              <a:gd name="connsiteY1" fmla="*/ 0 h 2163254"/>
              <a:gd name="connsiteX2" fmla="*/ 0 w 823452"/>
              <a:gd name="connsiteY2" fmla="*/ 86530 h 2163254"/>
              <a:gd name="connsiteX3" fmla="*/ 92453 w 823452"/>
              <a:gd name="connsiteY3" fmla="*/ 173060 h 2163254"/>
              <a:gd name="connsiteX4" fmla="*/ 0 w 823452"/>
              <a:gd name="connsiteY4" fmla="*/ 346121 h 2163254"/>
              <a:gd name="connsiteX5" fmla="*/ 184905 w 823452"/>
              <a:gd name="connsiteY5" fmla="*/ 605711 h 2163254"/>
              <a:gd name="connsiteX6" fmla="*/ 508898 w 823452"/>
              <a:gd name="connsiteY6" fmla="*/ 721700 h 2163254"/>
              <a:gd name="connsiteX7" fmla="*/ 757615 w 823452"/>
              <a:gd name="connsiteY7" fmla="*/ 1189873 h 2163254"/>
              <a:gd name="connsiteX8" fmla="*/ 823452 w 823452"/>
              <a:gd name="connsiteY8" fmla="*/ 1372753 h 2163254"/>
              <a:gd name="connsiteX9" fmla="*/ 779561 w 823452"/>
              <a:gd name="connsiteY9" fmla="*/ 1584894 h 2163254"/>
              <a:gd name="connsiteX10" fmla="*/ 721039 w 823452"/>
              <a:gd name="connsiteY10" fmla="*/ 1694622 h 2163254"/>
              <a:gd name="connsiteX11" fmla="*/ 443061 w 823452"/>
              <a:gd name="connsiteY11" fmla="*/ 2001860 h 2163254"/>
              <a:gd name="connsiteX12" fmla="*/ 179714 w 823452"/>
              <a:gd name="connsiteY12" fmla="*/ 2111588 h 2163254"/>
              <a:gd name="connsiteX13" fmla="*/ 99247 w 823452"/>
              <a:gd name="connsiteY13" fmla="*/ 2148164 h 2163254"/>
              <a:gd name="connsiteX14" fmla="*/ 72935 w 823452"/>
              <a:gd name="connsiteY14" fmla="*/ 2163254 h 2163254"/>
              <a:gd name="connsiteX0" fmla="*/ 277359 w 823453"/>
              <a:gd name="connsiteY0" fmla="*/ 432651 h 2163254"/>
              <a:gd name="connsiteX1" fmla="*/ 92454 w 823453"/>
              <a:gd name="connsiteY1" fmla="*/ 0 h 2163254"/>
              <a:gd name="connsiteX2" fmla="*/ 0 w 823453"/>
              <a:gd name="connsiteY2" fmla="*/ 0 h 2163254"/>
              <a:gd name="connsiteX3" fmla="*/ 92454 w 823453"/>
              <a:gd name="connsiteY3" fmla="*/ 173060 h 2163254"/>
              <a:gd name="connsiteX4" fmla="*/ 1 w 823453"/>
              <a:gd name="connsiteY4" fmla="*/ 346121 h 2163254"/>
              <a:gd name="connsiteX5" fmla="*/ 184906 w 823453"/>
              <a:gd name="connsiteY5" fmla="*/ 605711 h 2163254"/>
              <a:gd name="connsiteX6" fmla="*/ 508899 w 823453"/>
              <a:gd name="connsiteY6" fmla="*/ 721700 h 2163254"/>
              <a:gd name="connsiteX7" fmla="*/ 757616 w 823453"/>
              <a:gd name="connsiteY7" fmla="*/ 1189873 h 2163254"/>
              <a:gd name="connsiteX8" fmla="*/ 823453 w 823453"/>
              <a:gd name="connsiteY8" fmla="*/ 1372753 h 2163254"/>
              <a:gd name="connsiteX9" fmla="*/ 779562 w 823453"/>
              <a:gd name="connsiteY9" fmla="*/ 1584894 h 2163254"/>
              <a:gd name="connsiteX10" fmla="*/ 721040 w 823453"/>
              <a:gd name="connsiteY10" fmla="*/ 1694622 h 2163254"/>
              <a:gd name="connsiteX11" fmla="*/ 443062 w 823453"/>
              <a:gd name="connsiteY11" fmla="*/ 2001860 h 2163254"/>
              <a:gd name="connsiteX12" fmla="*/ 179715 w 823453"/>
              <a:gd name="connsiteY12" fmla="*/ 2111588 h 2163254"/>
              <a:gd name="connsiteX13" fmla="*/ 99248 w 823453"/>
              <a:gd name="connsiteY13" fmla="*/ 2148164 h 2163254"/>
              <a:gd name="connsiteX14" fmla="*/ 72936 w 823453"/>
              <a:gd name="connsiteY14" fmla="*/ 2163254 h 2163254"/>
              <a:gd name="connsiteX0" fmla="*/ 277359 w 823453"/>
              <a:gd name="connsiteY0" fmla="*/ 432651 h 2163254"/>
              <a:gd name="connsiteX1" fmla="*/ 0 w 823453"/>
              <a:gd name="connsiteY1" fmla="*/ 0 h 2163254"/>
              <a:gd name="connsiteX2" fmla="*/ 92454 w 823453"/>
              <a:gd name="connsiteY2" fmla="*/ 173060 h 2163254"/>
              <a:gd name="connsiteX3" fmla="*/ 1 w 823453"/>
              <a:gd name="connsiteY3" fmla="*/ 346121 h 2163254"/>
              <a:gd name="connsiteX4" fmla="*/ 184906 w 823453"/>
              <a:gd name="connsiteY4" fmla="*/ 605711 h 2163254"/>
              <a:gd name="connsiteX5" fmla="*/ 508899 w 823453"/>
              <a:gd name="connsiteY5" fmla="*/ 721700 h 2163254"/>
              <a:gd name="connsiteX6" fmla="*/ 757616 w 823453"/>
              <a:gd name="connsiteY6" fmla="*/ 1189873 h 2163254"/>
              <a:gd name="connsiteX7" fmla="*/ 823453 w 823453"/>
              <a:gd name="connsiteY7" fmla="*/ 1372753 h 2163254"/>
              <a:gd name="connsiteX8" fmla="*/ 779562 w 823453"/>
              <a:gd name="connsiteY8" fmla="*/ 1584894 h 2163254"/>
              <a:gd name="connsiteX9" fmla="*/ 721040 w 823453"/>
              <a:gd name="connsiteY9" fmla="*/ 1694622 h 2163254"/>
              <a:gd name="connsiteX10" fmla="*/ 443062 w 823453"/>
              <a:gd name="connsiteY10" fmla="*/ 2001860 h 2163254"/>
              <a:gd name="connsiteX11" fmla="*/ 179715 w 823453"/>
              <a:gd name="connsiteY11" fmla="*/ 2111588 h 2163254"/>
              <a:gd name="connsiteX12" fmla="*/ 99248 w 823453"/>
              <a:gd name="connsiteY12" fmla="*/ 2148164 h 2163254"/>
              <a:gd name="connsiteX13" fmla="*/ 72936 w 823453"/>
              <a:gd name="connsiteY13" fmla="*/ 2163254 h 2163254"/>
              <a:gd name="connsiteX0" fmla="*/ 277358 w 823452"/>
              <a:gd name="connsiteY0" fmla="*/ 259591 h 1990194"/>
              <a:gd name="connsiteX1" fmla="*/ 92453 w 823452"/>
              <a:gd name="connsiteY1" fmla="*/ 0 h 1990194"/>
              <a:gd name="connsiteX2" fmla="*/ 0 w 823452"/>
              <a:gd name="connsiteY2" fmla="*/ 173061 h 1990194"/>
              <a:gd name="connsiteX3" fmla="*/ 184905 w 823452"/>
              <a:gd name="connsiteY3" fmla="*/ 432651 h 1990194"/>
              <a:gd name="connsiteX4" fmla="*/ 508898 w 823452"/>
              <a:gd name="connsiteY4" fmla="*/ 548640 h 1990194"/>
              <a:gd name="connsiteX5" fmla="*/ 757615 w 823452"/>
              <a:gd name="connsiteY5" fmla="*/ 1016813 h 1990194"/>
              <a:gd name="connsiteX6" fmla="*/ 823452 w 823452"/>
              <a:gd name="connsiteY6" fmla="*/ 1199693 h 1990194"/>
              <a:gd name="connsiteX7" fmla="*/ 779561 w 823452"/>
              <a:gd name="connsiteY7" fmla="*/ 1411834 h 1990194"/>
              <a:gd name="connsiteX8" fmla="*/ 721039 w 823452"/>
              <a:gd name="connsiteY8" fmla="*/ 1521562 h 1990194"/>
              <a:gd name="connsiteX9" fmla="*/ 443061 w 823452"/>
              <a:gd name="connsiteY9" fmla="*/ 1828800 h 1990194"/>
              <a:gd name="connsiteX10" fmla="*/ 179714 w 823452"/>
              <a:gd name="connsiteY10" fmla="*/ 1938528 h 1990194"/>
              <a:gd name="connsiteX11" fmla="*/ 99247 w 823452"/>
              <a:gd name="connsiteY11" fmla="*/ 1975104 h 1990194"/>
              <a:gd name="connsiteX12" fmla="*/ 72935 w 823452"/>
              <a:gd name="connsiteY12" fmla="*/ 1990194 h 1990194"/>
              <a:gd name="connsiteX0" fmla="*/ 277358 w 823452"/>
              <a:gd name="connsiteY0" fmla="*/ 115373 h 1845976"/>
              <a:gd name="connsiteX1" fmla="*/ 0 w 823452"/>
              <a:gd name="connsiteY1" fmla="*/ 28843 h 1845976"/>
              <a:gd name="connsiteX2" fmla="*/ 184905 w 823452"/>
              <a:gd name="connsiteY2" fmla="*/ 288433 h 1845976"/>
              <a:gd name="connsiteX3" fmla="*/ 508898 w 823452"/>
              <a:gd name="connsiteY3" fmla="*/ 404422 h 1845976"/>
              <a:gd name="connsiteX4" fmla="*/ 757615 w 823452"/>
              <a:gd name="connsiteY4" fmla="*/ 872595 h 1845976"/>
              <a:gd name="connsiteX5" fmla="*/ 823452 w 823452"/>
              <a:gd name="connsiteY5" fmla="*/ 1055475 h 1845976"/>
              <a:gd name="connsiteX6" fmla="*/ 779561 w 823452"/>
              <a:gd name="connsiteY6" fmla="*/ 1267616 h 1845976"/>
              <a:gd name="connsiteX7" fmla="*/ 721039 w 823452"/>
              <a:gd name="connsiteY7" fmla="*/ 1377344 h 1845976"/>
              <a:gd name="connsiteX8" fmla="*/ 443061 w 823452"/>
              <a:gd name="connsiteY8" fmla="*/ 1684582 h 1845976"/>
              <a:gd name="connsiteX9" fmla="*/ 179714 w 823452"/>
              <a:gd name="connsiteY9" fmla="*/ 1794310 h 1845976"/>
              <a:gd name="connsiteX10" fmla="*/ 99247 w 823452"/>
              <a:gd name="connsiteY10" fmla="*/ 1830886 h 1845976"/>
              <a:gd name="connsiteX11" fmla="*/ 72935 w 823452"/>
              <a:gd name="connsiteY11" fmla="*/ 1845976 h 1845976"/>
              <a:gd name="connsiteX0" fmla="*/ 204422 w 750516"/>
              <a:gd name="connsiteY0" fmla="*/ 0 h 1730603"/>
              <a:gd name="connsiteX1" fmla="*/ 111969 w 750516"/>
              <a:gd name="connsiteY1" fmla="*/ 173060 h 1730603"/>
              <a:gd name="connsiteX2" fmla="*/ 435962 w 750516"/>
              <a:gd name="connsiteY2" fmla="*/ 289049 h 1730603"/>
              <a:gd name="connsiteX3" fmla="*/ 684679 w 750516"/>
              <a:gd name="connsiteY3" fmla="*/ 757222 h 1730603"/>
              <a:gd name="connsiteX4" fmla="*/ 750516 w 750516"/>
              <a:gd name="connsiteY4" fmla="*/ 940102 h 1730603"/>
              <a:gd name="connsiteX5" fmla="*/ 706625 w 750516"/>
              <a:gd name="connsiteY5" fmla="*/ 1152243 h 1730603"/>
              <a:gd name="connsiteX6" fmla="*/ 648103 w 750516"/>
              <a:gd name="connsiteY6" fmla="*/ 1261971 h 1730603"/>
              <a:gd name="connsiteX7" fmla="*/ 370125 w 750516"/>
              <a:gd name="connsiteY7" fmla="*/ 1569209 h 1730603"/>
              <a:gd name="connsiteX8" fmla="*/ 106778 w 750516"/>
              <a:gd name="connsiteY8" fmla="*/ 1678937 h 1730603"/>
              <a:gd name="connsiteX9" fmla="*/ 26311 w 750516"/>
              <a:gd name="connsiteY9" fmla="*/ 1715513 h 1730603"/>
              <a:gd name="connsiteX10" fmla="*/ -1 w 750516"/>
              <a:gd name="connsiteY10" fmla="*/ 1730603 h 1730603"/>
              <a:gd name="connsiteX0" fmla="*/ 204423 w 750517"/>
              <a:gd name="connsiteY0" fmla="*/ 0 h 1730603"/>
              <a:gd name="connsiteX1" fmla="*/ 435963 w 750517"/>
              <a:gd name="connsiteY1" fmla="*/ 289049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204423 w 750517"/>
              <a:gd name="connsiteY0" fmla="*/ 0 h 1730603"/>
              <a:gd name="connsiteX1" fmla="*/ 481779 w 750517"/>
              <a:gd name="connsiteY1" fmla="*/ 519181 h 1730603"/>
              <a:gd name="connsiteX2" fmla="*/ 684680 w 750517"/>
              <a:gd name="connsiteY2" fmla="*/ 757222 h 1730603"/>
              <a:gd name="connsiteX3" fmla="*/ 750517 w 750517"/>
              <a:gd name="connsiteY3" fmla="*/ 940102 h 1730603"/>
              <a:gd name="connsiteX4" fmla="*/ 706626 w 750517"/>
              <a:gd name="connsiteY4" fmla="*/ 1152243 h 1730603"/>
              <a:gd name="connsiteX5" fmla="*/ 648104 w 750517"/>
              <a:gd name="connsiteY5" fmla="*/ 1261971 h 1730603"/>
              <a:gd name="connsiteX6" fmla="*/ 370126 w 750517"/>
              <a:gd name="connsiteY6" fmla="*/ 1569209 h 1730603"/>
              <a:gd name="connsiteX7" fmla="*/ 106779 w 750517"/>
              <a:gd name="connsiteY7" fmla="*/ 1678937 h 1730603"/>
              <a:gd name="connsiteX8" fmla="*/ 26312 w 750517"/>
              <a:gd name="connsiteY8" fmla="*/ 1715513 h 1730603"/>
              <a:gd name="connsiteX9" fmla="*/ 0 w 750517"/>
              <a:gd name="connsiteY9" fmla="*/ 1730603 h 1730603"/>
              <a:gd name="connsiteX0" fmla="*/ 204423 w 706626"/>
              <a:gd name="connsiteY0" fmla="*/ 0 h 1730603"/>
              <a:gd name="connsiteX1" fmla="*/ 481779 w 706626"/>
              <a:gd name="connsiteY1" fmla="*/ 519181 h 1730603"/>
              <a:gd name="connsiteX2" fmla="*/ 684680 w 706626"/>
              <a:gd name="connsiteY2" fmla="*/ 757222 h 1730603"/>
              <a:gd name="connsiteX3" fmla="*/ 666684 w 706626"/>
              <a:gd name="connsiteY3" fmla="*/ 951832 h 1730603"/>
              <a:gd name="connsiteX4" fmla="*/ 706626 w 706626"/>
              <a:gd name="connsiteY4" fmla="*/ 1152243 h 1730603"/>
              <a:gd name="connsiteX5" fmla="*/ 648104 w 706626"/>
              <a:gd name="connsiteY5" fmla="*/ 1261971 h 1730603"/>
              <a:gd name="connsiteX6" fmla="*/ 370126 w 706626"/>
              <a:gd name="connsiteY6" fmla="*/ 1569209 h 1730603"/>
              <a:gd name="connsiteX7" fmla="*/ 106779 w 706626"/>
              <a:gd name="connsiteY7" fmla="*/ 1678937 h 1730603"/>
              <a:gd name="connsiteX8" fmla="*/ 26312 w 706626"/>
              <a:gd name="connsiteY8" fmla="*/ 1715513 h 1730603"/>
              <a:gd name="connsiteX9" fmla="*/ 0 w 706626"/>
              <a:gd name="connsiteY9" fmla="*/ 1730603 h 1730603"/>
              <a:gd name="connsiteX0" fmla="*/ 204423 w 684680"/>
              <a:gd name="connsiteY0" fmla="*/ 0 h 1730603"/>
              <a:gd name="connsiteX1" fmla="*/ 481779 w 684680"/>
              <a:gd name="connsiteY1" fmla="*/ 519181 h 1730603"/>
              <a:gd name="connsiteX2" fmla="*/ 684680 w 684680"/>
              <a:gd name="connsiteY2" fmla="*/ 757222 h 1730603"/>
              <a:gd name="connsiteX3" fmla="*/ 666684 w 684680"/>
              <a:gd name="connsiteY3" fmla="*/ 951832 h 1730603"/>
              <a:gd name="connsiteX4" fmla="*/ 648104 w 684680"/>
              <a:gd name="connsiteY4" fmla="*/ 1261971 h 1730603"/>
              <a:gd name="connsiteX5" fmla="*/ 370126 w 684680"/>
              <a:gd name="connsiteY5" fmla="*/ 1569209 h 1730603"/>
              <a:gd name="connsiteX6" fmla="*/ 106779 w 684680"/>
              <a:gd name="connsiteY6" fmla="*/ 1678937 h 1730603"/>
              <a:gd name="connsiteX7" fmla="*/ 26312 w 684680"/>
              <a:gd name="connsiteY7" fmla="*/ 1715513 h 1730603"/>
              <a:gd name="connsiteX8" fmla="*/ 0 w 684680"/>
              <a:gd name="connsiteY8" fmla="*/ 1730603 h 1730603"/>
              <a:gd name="connsiteX0" fmla="*/ 204423 w 738700"/>
              <a:gd name="connsiteY0" fmla="*/ 0 h 1730603"/>
              <a:gd name="connsiteX1" fmla="*/ 481779 w 738700"/>
              <a:gd name="connsiteY1" fmla="*/ 519181 h 1730603"/>
              <a:gd name="connsiteX2" fmla="*/ 684680 w 738700"/>
              <a:gd name="connsiteY2" fmla="*/ 757222 h 1730603"/>
              <a:gd name="connsiteX3" fmla="*/ 666684 w 738700"/>
              <a:gd name="connsiteY3" fmla="*/ 951832 h 1730603"/>
              <a:gd name="connsiteX4" fmla="*/ 648104 w 738700"/>
              <a:gd name="connsiteY4" fmla="*/ 1261971 h 1730603"/>
              <a:gd name="connsiteX5" fmla="*/ 370126 w 738700"/>
              <a:gd name="connsiteY5" fmla="*/ 1569209 h 1730603"/>
              <a:gd name="connsiteX6" fmla="*/ 106779 w 738700"/>
              <a:gd name="connsiteY6" fmla="*/ 1678937 h 1730603"/>
              <a:gd name="connsiteX7" fmla="*/ 26312 w 738700"/>
              <a:gd name="connsiteY7" fmla="*/ 1715513 h 1730603"/>
              <a:gd name="connsiteX8" fmla="*/ 0 w 738700"/>
              <a:gd name="connsiteY8" fmla="*/ 1730603 h 1730603"/>
              <a:gd name="connsiteX0" fmla="*/ 204423 w 738700"/>
              <a:gd name="connsiteY0" fmla="*/ 0 h 1730603"/>
              <a:gd name="connsiteX1" fmla="*/ 574233 w 738700"/>
              <a:gd name="connsiteY1" fmla="*/ 519181 h 1730603"/>
              <a:gd name="connsiteX2" fmla="*/ 684680 w 738700"/>
              <a:gd name="connsiteY2" fmla="*/ 757222 h 1730603"/>
              <a:gd name="connsiteX3" fmla="*/ 666684 w 738700"/>
              <a:gd name="connsiteY3" fmla="*/ 951832 h 1730603"/>
              <a:gd name="connsiteX4" fmla="*/ 648104 w 738700"/>
              <a:gd name="connsiteY4" fmla="*/ 1261971 h 1730603"/>
              <a:gd name="connsiteX5" fmla="*/ 370126 w 738700"/>
              <a:gd name="connsiteY5" fmla="*/ 1569209 h 1730603"/>
              <a:gd name="connsiteX6" fmla="*/ 106779 w 738700"/>
              <a:gd name="connsiteY6" fmla="*/ 1678937 h 1730603"/>
              <a:gd name="connsiteX7" fmla="*/ 26312 w 738700"/>
              <a:gd name="connsiteY7" fmla="*/ 1715513 h 1730603"/>
              <a:gd name="connsiteX8" fmla="*/ 0 w 738700"/>
              <a:gd name="connsiteY8" fmla="*/ 1730603 h 1730603"/>
              <a:gd name="connsiteX0" fmla="*/ 204423 w 759137"/>
              <a:gd name="connsiteY0" fmla="*/ 0 h 1730603"/>
              <a:gd name="connsiteX1" fmla="*/ 574233 w 759137"/>
              <a:gd name="connsiteY1" fmla="*/ 519181 h 1730603"/>
              <a:gd name="connsiteX2" fmla="*/ 759137 w 759137"/>
              <a:gd name="connsiteY2" fmla="*/ 692241 h 1730603"/>
              <a:gd name="connsiteX3" fmla="*/ 666684 w 759137"/>
              <a:gd name="connsiteY3" fmla="*/ 951832 h 1730603"/>
              <a:gd name="connsiteX4" fmla="*/ 648104 w 759137"/>
              <a:gd name="connsiteY4" fmla="*/ 1261971 h 1730603"/>
              <a:gd name="connsiteX5" fmla="*/ 370126 w 759137"/>
              <a:gd name="connsiteY5" fmla="*/ 1569209 h 1730603"/>
              <a:gd name="connsiteX6" fmla="*/ 106779 w 759137"/>
              <a:gd name="connsiteY6" fmla="*/ 1678937 h 1730603"/>
              <a:gd name="connsiteX7" fmla="*/ 26312 w 759137"/>
              <a:gd name="connsiteY7" fmla="*/ 1715513 h 1730603"/>
              <a:gd name="connsiteX8" fmla="*/ 0 w 759137"/>
              <a:gd name="connsiteY8" fmla="*/ 1730603 h 1730603"/>
              <a:gd name="connsiteX0" fmla="*/ 204423 w 759137"/>
              <a:gd name="connsiteY0" fmla="*/ 0 h 1730603"/>
              <a:gd name="connsiteX1" fmla="*/ 481780 w 759137"/>
              <a:gd name="connsiteY1" fmla="*/ 519181 h 1730603"/>
              <a:gd name="connsiteX2" fmla="*/ 759137 w 759137"/>
              <a:gd name="connsiteY2" fmla="*/ 692241 h 1730603"/>
              <a:gd name="connsiteX3" fmla="*/ 666684 w 759137"/>
              <a:gd name="connsiteY3" fmla="*/ 951832 h 1730603"/>
              <a:gd name="connsiteX4" fmla="*/ 648104 w 759137"/>
              <a:gd name="connsiteY4" fmla="*/ 1261971 h 1730603"/>
              <a:gd name="connsiteX5" fmla="*/ 370126 w 759137"/>
              <a:gd name="connsiteY5" fmla="*/ 1569209 h 1730603"/>
              <a:gd name="connsiteX6" fmla="*/ 106779 w 759137"/>
              <a:gd name="connsiteY6" fmla="*/ 1678937 h 1730603"/>
              <a:gd name="connsiteX7" fmla="*/ 26312 w 759137"/>
              <a:gd name="connsiteY7" fmla="*/ 1715513 h 1730603"/>
              <a:gd name="connsiteX8" fmla="*/ 0 w 759137"/>
              <a:gd name="connsiteY8" fmla="*/ 1730603 h 1730603"/>
              <a:gd name="connsiteX0" fmla="*/ 204423 w 759137"/>
              <a:gd name="connsiteY0" fmla="*/ 0 h 1730603"/>
              <a:gd name="connsiteX1" fmla="*/ 481780 w 759137"/>
              <a:gd name="connsiteY1" fmla="*/ 519181 h 1730603"/>
              <a:gd name="connsiteX2" fmla="*/ 759137 w 759137"/>
              <a:gd name="connsiteY2" fmla="*/ 692241 h 1730603"/>
              <a:gd name="connsiteX3" fmla="*/ 666684 w 759137"/>
              <a:gd name="connsiteY3" fmla="*/ 951832 h 1730603"/>
              <a:gd name="connsiteX4" fmla="*/ 648104 w 759137"/>
              <a:gd name="connsiteY4" fmla="*/ 1261971 h 1730603"/>
              <a:gd name="connsiteX5" fmla="*/ 370126 w 759137"/>
              <a:gd name="connsiteY5" fmla="*/ 1569209 h 1730603"/>
              <a:gd name="connsiteX6" fmla="*/ 106779 w 759137"/>
              <a:gd name="connsiteY6" fmla="*/ 1678937 h 1730603"/>
              <a:gd name="connsiteX7" fmla="*/ 26312 w 759137"/>
              <a:gd name="connsiteY7" fmla="*/ 1715513 h 1730603"/>
              <a:gd name="connsiteX8" fmla="*/ 0 w 759137"/>
              <a:gd name="connsiteY8" fmla="*/ 1730603 h 1730603"/>
              <a:gd name="connsiteX0" fmla="*/ 204423 w 738700"/>
              <a:gd name="connsiteY0" fmla="*/ 0 h 1730603"/>
              <a:gd name="connsiteX1" fmla="*/ 481780 w 738700"/>
              <a:gd name="connsiteY1" fmla="*/ 519181 h 1730603"/>
              <a:gd name="connsiteX2" fmla="*/ 666685 w 738700"/>
              <a:gd name="connsiteY2" fmla="*/ 692241 h 1730603"/>
              <a:gd name="connsiteX3" fmla="*/ 666684 w 738700"/>
              <a:gd name="connsiteY3" fmla="*/ 951832 h 1730603"/>
              <a:gd name="connsiteX4" fmla="*/ 648104 w 738700"/>
              <a:gd name="connsiteY4" fmla="*/ 1261971 h 1730603"/>
              <a:gd name="connsiteX5" fmla="*/ 370126 w 738700"/>
              <a:gd name="connsiteY5" fmla="*/ 1569209 h 1730603"/>
              <a:gd name="connsiteX6" fmla="*/ 106779 w 738700"/>
              <a:gd name="connsiteY6" fmla="*/ 1678937 h 1730603"/>
              <a:gd name="connsiteX7" fmla="*/ 26312 w 738700"/>
              <a:gd name="connsiteY7" fmla="*/ 1715513 h 1730603"/>
              <a:gd name="connsiteX8" fmla="*/ 0 w 738700"/>
              <a:gd name="connsiteY8" fmla="*/ 1730603 h 173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8700" h="1730603">
                <a:moveTo>
                  <a:pt x="204423" y="0"/>
                </a:moveTo>
                <a:cubicBezTo>
                  <a:pt x="252660" y="60219"/>
                  <a:pt x="401737" y="392977"/>
                  <a:pt x="481780" y="519181"/>
                </a:cubicBezTo>
                <a:cubicBezTo>
                  <a:pt x="574232" y="576868"/>
                  <a:pt x="578699" y="582646"/>
                  <a:pt x="666685" y="692241"/>
                </a:cubicBezTo>
                <a:cubicBezTo>
                  <a:pt x="666685" y="778771"/>
                  <a:pt x="666684" y="865302"/>
                  <a:pt x="666684" y="951832"/>
                </a:cubicBezTo>
                <a:cubicBezTo>
                  <a:pt x="660491" y="1055212"/>
                  <a:pt x="738700" y="1115339"/>
                  <a:pt x="648104" y="1261971"/>
                </a:cubicBezTo>
                <a:lnTo>
                  <a:pt x="370126" y="1569209"/>
                </a:lnTo>
                <a:lnTo>
                  <a:pt x="106779" y="1678937"/>
                </a:lnTo>
                <a:lnTo>
                  <a:pt x="26312" y="1715513"/>
                </a:lnTo>
                <a:lnTo>
                  <a:pt x="0" y="1730603"/>
                </a:ln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Frihåndsform 5"/>
          <p:cNvSpPr/>
          <p:nvPr/>
        </p:nvSpPr>
        <p:spPr>
          <a:xfrm>
            <a:off x="4355976" y="2348880"/>
            <a:ext cx="1440160" cy="432048"/>
          </a:xfrm>
          <a:custGeom>
            <a:avLst/>
            <a:gdLst>
              <a:gd name="connsiteX0" fmla="*/ 1602029 w 1602029"/>
              <a:gd name="connsiteY0" fmla="*/ 226771 h 643738"/>
              <a:gd name="connsiteX1" fmla="*/ 1492301 w 1602029"/>
              <a:gd name="connsiteY1" fmla="*/ 373075 h 643738"/>
              <a:gd name="connsiteX2" fmla="*/ 1433780 w 1602029"/>
              <a:gd name="connsiteY2" fmla="*/ 497434 h 643738"/>
              <a:gd name="connsiteX3" fmla="*/ 1404519 w 1602029"/>
              <a:gd name="connsiteY3" fmla="*/ 621792 h 643738"/>
              <a:gd name="connsiteX4" fmla="*/ 1316736 w 1602029"/>
              <a:gd name="connsiteY4" fmla="*/ 614477 h 643738"/>
              <a:gd name="connsiteX5" fmla="*/ 1236269 w 1602029"/>
              <a:gd name="connsiteY5" fmla="*/ 643738 h 643738"/>
              <a:gd name="connsiteX6" fmla="*/ 1104596 w 1602029"/>
              <a:gd name="connsiteY6" fmla="*/ 643738 h 643738"/>
              <a:gd name="connsiteX7" fmla="*/ 980237 w 1602029"/>
              <a:gd name="connsiteY7" fmla="*/ 607162 h 643738"/>
              <a:gd name="connsiteX8" fmla="*/ 811988 w 1602029"/>
              <a:gd name="connsiteY8" fmla="*/ 548640 h 643738"/>
              <a:gd name="connsiteX9" fmla="*/ 716890 w 1602029"/>
              <a:gd name="connsiteY9" fmla="*/ 548640 h 643738"/>
              <a:gd name="connsiteX10" fmla="*/ 555956 w 1602029"/>
              <a:gd name="connsiteY10" fmla="*/ 512064 h 643738"/>
              <a:gd name="connsiteX11" fmla="*/ 490119 w 1602029"/>
              <a:gd name="connsiteY11" fmla="*/ 490118 h 643738"/>
              <a:gd name="connsiteX12" fmla="*/ 351130 w 1602029"/>
              <a:gd name="connsiteY12" fmla="*/ 519379 h 643738"/>
              <a:gd name="connsiteX13" fmla="*/ 277978 w 1602029"/>
              <a:gd name="connsiteY13" fmla="*/ 519379 h 643738"/>
              <a:gd name="connsiteX14" fmla="*/ 153620 w 1602029"/>
              <a:gd name="connsiteY14" fmla="*/ 475488 h 643738"/>
              <a:gd name="connsiteX15" fmla="*/ 58522 w 1602029"/>
              <a:gd name="connsiteY15" fmla="*/ 402336 h 643738"/>
              <a:gd name="connsiteX16" fmla="*/ 58522 w 1602029"/>
              <a:gd name="connsiteY16" fmla="*/ 402336 h 643738"/>
              <a:gd name="connsiteX17" fmla="*/ 0 w 1602029"/>
              <a:gd name="connsiteY17" fmla="*/ 365760 h 643738"/>
              <a:gd name="connsiteX18" fmla="*/ 7316 w 1602029"/>
              <a:gd name="connsiteY18" fmla="*/ 321869 h 643738"/>
              <a:gd name="connsiteX19" fmla="*/ 43892 w 1602029"/>
              <a:gd name="connsiteY19" fmla="*/ 292608 h 643738"/>
              <a:gd name="connsiteX20" fmla="*/ 102413 w 1602029"/>
              <a:gd name="connsiteY20" fmla="*/ 336499 h 643738"/>
              <a:gd name="connsiteX21" fmla="*/ 197511 w 1602029"/>
              <a:gd name="connsiteY21" fmla="*/ 395021 h 643738"/>
              <a:gd name="connsiteX22" fmla="*/ 358445 w 1602029"/>
              <a:gd name="connsiteY22" fmla="*/ 402336 h 643738"/>
              <a:gd name="connsiteX23" fmla="*/ 460858 w 1602029"/>
              <a:gd name="connsiteY23" fmla="*/ 351130 h 643738"/>
              <a:gd name="connsiteX24" fmla="*/ 548640 w 1602029"/>
              <a:gd name="connsiteY24" fmla="*/ 292608 h 643738"/>
              <a:gd name="connsiteX25" fmla="*/ 563271 w 1602029"/>
              <a:gd name="connsiteY25" fmla="*/ 197510 h 643738"/>
              <a:gd name="connsiteX26" fmla="*/ 738836 w 1602029"/>
              <a:gd name="connsiteY26" fmla="*/ 138989 h 643738"/>
              <a:gd name="connsiteX27" fmla="*/ 929031 w 1602029"/>
              <a:gd name="connsiteY27" fmla="*/ 102413 h 643738"/>
              <a:gd name="connsiteX28" fmla="*/ 1060704 w 1602029"/>
              <a:gd name="connsiteY28" fmla="*/ 51206 h 643738"/>
              <a:gd name="connsiteX29" fmla="*/ 1185063 w 1602029"/>
              <a:gd name="connsiteY29" fmla="*/ 29261 h 643738"/>
              <a:gd name="connsiteX30" fmla="*/ 1316736 w 1602029"/>
              <a:gd name="connsiteY30" fmla="*/ 0 h 643738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305635 h 722602"/>
              <a:gd name="connsiteX1" fmla="*/ 1492301 w 1602029"/>
              <a:gd name="connsiteY1" fmla="*/ 451939 h 722602"/>
              <a:gd name="connsiteX2" fmla="*/ 1433780 w 1602029"/>
              <a:gd name="connsiteY2" fmla="*/ 576298 h 722602"/>
              <a:gd name="connsiteX3" fmla="*/ 1404519 w 1602029"/>
              <a:gd name="connsiteY3" fmla="*/ 700656 h 722602"/>
              <a:gd name="connsiteX4" fmla="*/ 1316736 w 1602029"/>
              <a:gd name="connsiteY4" fmla="*/ 693341 h 722602"/>
              <a:gd name="connsiteX5" fmla="*/ 1236269 w 1602029"/>
              <a:gd name="connsiteY5" fmla="*/ 722602 h 722602"/>
              <a:gd name="connsiteX6" fmla="*/ 1104596 w 1602029"/>
              <a:gd name="connsiteY6" fmla="*/ 722602 h 722602"/>
              <a:gd name="connsiteX7" fmla="*/ 980237 w 1602029"/>
              <a:gd name="connsiteY7" fmla="*/ 686026 h 722602"/>
              <a:gd name="connsiteX8" fmla="*/ 811988 w 1602029"/>
              <a:gd name="connsiteY8" fmla="*/ 627504 h 722602"/>
              <a:gd name="connsiteX9" fmla="*/ 716890 w 1602029"/>
              <a:gd name="connsiteY9" fmla="*/ 627504 h 722602"/>
              <a:gd name="connsiteX10" fmla="*/ 555956 w 1602029"/>
              <a:gd name="connsiteY10" fmla="*/ 590928 h 722602"/>
              <a:gd name="connsiteX11" fmla="*/ 490119 w 1602029"/>
              <a:gd name="connsiteY11" fmla="*/ 568982 h 722602"/>
              <a:gd name="connsiteX12" fmla="*/ 351130 w 1602029"/>
              <a:gd name="connsiteY12" fmla="*/ 598243 h 722602"/>
              <a:gd name="connsiteX13" fmla="*/ 277978 w 1602029"/>
              <a:gd name="connsiteY13" fmla="*/ 598243 h 722602"/>
              <a:gd name="connsiteX14" fmla="*/ 153620 w 1602029"/>
              <a:gd name="connsiteY14" fmla="*/ 554352 h 722602"/>
              <a:gd name="connsiteX15" fmla="*/ 58522 w 1602029"/>
              <a:gd name="connsiteY15" fmla="*/ 481200 h 722602"/>
              <a:gd name="connsiteX16" fmla="*/ 58522 w 1602029"/>
              <a:gd name="connsiteY16" fmla="*/ 481200 h 722602"/>
              <a:gd name="connsiteX17" fmla="*/ 0 w 1602029"/>
              <a:gd name="connsiteY17" fmla="*/ 444624 h 722602"/>
              <a:gd name="connsiteX18" fmla="*/ 7316 w 1602029"/>
              <a:gd name="connsiteY18" fmla="*/ 400733 h 722602"/>
              <a:gd name="connsiteX19" fmla="*/ 43892 w 1602029"/>
              <a:gd name="connsiteY19" fmla="*/ 371472 h 722602"/>
              <a:gd name="connsiteX20" fmla="*/ 102413 w 1602029"/>
              <a:gd name="connsiteY20" fmla="*/ 415363 h 722602"/>
              <a:gd name="connsiteX21" fmla="*/ 197511 w 1602029"/>
              <a:gd name="connsiteY21" fmla="*/ 473885 h 722602"/>
              <a:gd name="connsiteX22" fmla="*/ 358445 w 1602029"/>
              <a:gd name="connsiteY22" fmla="*/ 481200 h 722602"/>
              <a:gd name="connsiteX23" fmla="*/ 460858 w 1602029"/>
              <a:gd name="connsiteY23" fmla="*/ 429994 h 722602"/>
              <a:gd name="connsiteX24" fmla="*/ 548640 w 1602029"/>
              <a:gd name="connsiteY24" fmla="*/ 371472 h 722602"/>
              <a:gd name="connsiteX25" fmla="*/ 563271 w 1602029"/>
              <a:gd name="connsiteY25" fmla="*/ 276374 h 722602"/>
              <a:gd name="connsiteX26" fmla="*/ 738836 w 1602029"/>
              <a:gd name="connsiteY26" fmla="*/ 217853 h 722602"/>
              <a:gd name="connsiteX27" fmla="*/ 929031 w 1602029"/>
              <a:gd name="connsiteY27" fmla="*/ 181277 h 722602"/>
              <a:gd name="connsiteX28" fmla="*/ 1060704 w 1602029"/>
              <a:gd name="connsiteY28" fmla="*/ 130070 h 722602"/>
              <a:gd name="connsiteX29" fmla="*/ 1185063 w 1602029"/>
              <a:gd name="connsiteY29" fmla="*/ 108125 h 722602"/>
              <a:gd name="connsiteX30" fmla="*/ 1457530 w 1602029"/>
              <a:gd name="connsiteY30" fmla="*/ 0 h 722602"/>
              <a:gd name="connsiteX0" fmla="*/ 1602029 w 1602029"/>
              <a:gd name="connsiteY0" fmla="*/ 233627 h 650594"/>
              <a:gd name="connsiteX1" fmla="*/ 1492301 w 1602029"/>
              <a:gd name="connsiteY1" fmla="*/ 379931 h 650594"/>
              <a:gd name="connsiteX2" fmla="*/ 1433780 w 1602029"/>
              <a:gd name="connsiteY2" fmla="*/ 504290 h 650594"/>
              <a:gd name="connsiteX3" fmla="*/ 1404519 w 1602029"/>
              <a:gd name="connsiteY3" fmla="*/ 628648 h 650594"/>
              <a:gd name="connsiteX4" fmla="*/ 1316736 w 1602029"/>
              <a:gd name="connsiteY4" fmla="*/ 621333 h 650594"/>
              <a:gd name="connsiteX5" fmla="*/ 1236269 w 1602029"/>
              <a:gd name="connsiteY5" fmla="*/ 650594 h 650594"/>
              <a:gd name="connsiteX6" fmla="*/ 1104596 w 1602029"/>
              <a:gd name="connsiteY6" fmla="*/ 650594 h 650594"/>
              <a:gd name="connsiteX7" fmla="*/ 980237 w 1602029"/>
              <a:gd name="connsiteY7" fmla="*/ 614018 h 650594"/>
              <a:gd name="connsiteX8" fmla="*/ 811988 w 1602029"/>
              <a:gd name="connsiteY8" fmla="*/ 555496 h 650594"/>
              <a:gd name="connsiteX9" fmla="*/ 716890 w 1602029"/>
              <a:gd name="connsiteY9" fmla="*/ 555496 h 650594"/>
              <a:gd name="connsiteX10" fmla="*/ 555956 w 1602029"/>
              <a:gd name="connsiteY10" fmla="*/ 518920 h 650594"/>
              <a:gd name="connsiteX11" fmla="*/ 490119 w 1602029"/>
              <a:gd name="connsiteY11" fmla="*/ 496974 h 650594"/>
              <a:gd name="connsiteX12" fmla="*/ 351130 w 1602029"/>
              <a:gd name="connsiteY12" fmla="*/ 526235 h 650594"/>
              <a:gd name="connsiteX13" fmla="*/ 277978 w 1602029"/>
              <a:gd name="connsiteY13" fmla="*/ 526235 h 650594"/>
              <a:gd name="connsiteX14" fmla="*/ 153620 w 1602029"/>
              <a:gd name="connsiteY14" fmla="*/ 482344 h 650594"/>
              <a:gd name="connsiteX15" fmla="*/ 58522 w 1602029"/>
              <a:gd name="connsiteY15" fmla="*/ 409192 h 650594"/>
              <a:gd name="connsiteX16" fmla="*/ 58522 w 1602029"/>
              <a:gd name="connsiteY16" fmla="*/ 409192 h 650594"/>
              <a:gd name="connsiteX17" fmla="*/ 0 w 1602029"/>
              <a:gd name="connsiteY17" fmla="*/ 372616 h 650594"/>
              <a:gd name="connsiteX18" fmla="*/ 7316 w 1602029"/>
              <a:gd name="connsiteY18" fmla="*/ 328725 h 650594"/>
              <a:gd name="connsiteX19" fmla="*/ 43892 w 1602029"/>
              <a:gd name="connsiteY19" fmla="*/ 299464 h 650594"/>
              <a:gd name="connsiteX20" fmla="*/ 102413 w 1602029"/>
              <a:gd name="connsiteY20" fmla="*/ 343355 h 650594"/>
              <a:gd name="connsiteX21" fmla="*/ 197511 w 1602029"/>
              <a:gd name="connsiteY21" fmla="*/ 401877 h 650594"/>
              <a:gd name="connsiteX22" fmla="*/ 358445 w 1602029"/>
              <a:gd name="connsiteY22" fmla="*/ 409192 h 650594"/>
              <a:gd name="connsiteX23" fmla="*/ 460858 w 1602029"/>
              <a:gd name="connsiteY23" fmla="*/ 357986 h 650594"/>
              <a:gd name="connsiteX24" fmla="*/ 548640 w 1602029"/>
              <a:gd name="connsiteY24" fmla="*/ 299464 h 650594"/>
              <a:gd name="connsiteX25" fmla="*/ 563271 w 1602029"/>
              <a:gd name="connsiteY25" fmla="*/ 204366 h 650594"/>
              <a:gd name="connsiteX26" fmla="*/ 738836 w 1602029"/>
              <a:gd name="connsiteY26" fmla="*/ 145845 h 650594"/>
              <a:gd name="connsiteX27" fmla="*/ 929031 w 1602029"/>
              <a:gd name="connsiteY27" fmla="*/ 109269 h 650594"/>
              <a:gd name="connsiteX28" fmla="*/ 1060704 w 1602029"/>
              <a:gd name="connsiteY28" fmla="*/ 58062 h 650594"/>
              <a:gd name="connsiteX29" fmla="*/ 1185063 w 1602029"/>
              <a:gd name="connsiteY29" fmla="*/ 36117 h 650594"/>
              <a:gd name="connsiteX30" fmla="*/ 1385522 w 1602029"/>
              <a:gd name="connsiteY30" fmla="*/ 0 h 650594"/>
              <a:gd name="connsiteX0" fmla="*/ 1602029 w 1602029"/>
              <a:gd name="connsiteY0" fmla="*/ 233627 h 792088"/>
              <a:gd name="connsiteX1" fmla="*/ 1492301 w 1602029"/>
              <a:gd name="connsiteY1" fmla="*/ 379931 h 792088"/>
              <a:gd name="connsiteX2" fmla="*/ 1457530 w 1602029"/>
              <a:gd name="connsiteY2" fmla="*/ 792088 h 792088"/>
              <a:gd name="connsiteX3" fmla="*/ 1404519 w 1602029"/>
              <a:gd name="connsiteY3" fmla="*/ 628648 h 792088"/>
              <a:gd name="connsiteX4" fmla="*/ 1316736 w 1602029"/>
              <a:gd name="connsiteY4" fmla="*/ 621333 h 792088"/>
              <a:gd name="connsiteX5" fmla="*/ 1236269 w 1602029"/>
              <a:gd name="connsiteY5" fmla="*/ 650594 h 792088"/>
              <a:gd name="connsiteX6" fmla="*/ 1104596 w 1602029"/>
              <a:gd name="connsiteY6" fmla="*/ 650594 h 792088"/>
              <a:gd name="connsiteX7" fmla="*/ 980237 w 1602029"/>
              <a:gd name="connsiteY7" fmla="*/ 614018 h 792088"/>
              <a:gd name="connsiteX8" fmla="*/ 811988 w 1602029"/>
              <a:gd name="connsiteY8" fmla="*/ 555496 h 792088"/>
              <a:gd name="connsiteX9" fmla="*/ 716890 w 1602029"/>
              <a:gd name="connsiteY9" fmla="*/ 555496 h 792088"/>
              <a:gd name="connsiteX10" fmla="*/ 555956 w 1602029"/>
              <a:gd name="connsiteY10" fmla="*/ 518920 h 792088"/>
              <a:gd name="connsiteX11" fmla="*/ 490119 w 1602029"/>
              <a:gd name="connsiteY11" fmla="*/ 496974 h 792088"/>
              <a:gd name="connsiteX12" fmla="*/ 351130 w 1602029"/>
              <a:gd name="connsiteY12" fmla="*/ 526235 h 792088"/>
              <a:gd name="connsiteX13" fmla="*/ 277978 w 1602029"/>
              <a:gd name="connsiteY13" fmla="*/ 526235 h 792088"/>
              <a:gd name="connsiteX14" fmla="*/ 153620 w 1602029"/>
              <a:gd name="connsiteY14" fmla="*/ 482344 h 792088"/>
              <a:gd name="connsiteX15" fmla="*/ 58522 w 1602029"/>
              <a:gd name="connsiteY15" fmla="*/ 409192 h 792088"/>
              <a:gd name="connsiteX16" fmla="*/ 58522 w 1602029"/>
              <a:gd name="connsiteY16" fmla="*/ 409192 h 792088"/>
              <a:gd name="connsiteX17" fmla="*/ 0 w 1602029"/>
              <a:gd name="connsiteY17" fmla="*/ 372616 h 792088"/>
              <a:gd name="connsiteX18" fmla="*/ 7316 w 1602029"/>
              <a:gd name="connsiteY18" fmla="*/ 328725 h 792088"/>
              <a:gd name="connsiteX19" fmla="*/ 43892 w 1602029"/>
              <a:gd name="connsiteY19" fmla="*/ 299464 h 792088"/>
              <a:gd name="connsiteX20" fmla="*/ 102413 w 1602029"/>
              <a:gd name="connsiteY20" fmla="*/ 343355 h 792088"/>
              <a:gd name="connsiteX21" fmla="*/ 197511 w 1602029"/>
              <a:gd name="connsiteY21" fmla="*/ 401877 h 792088"/>
              <a:gd name="connsiteX22" fmla="*/ 358445 w 1602029"/>
              <a:gd name="connsiteY22" fmla="*/ 409192 h 792088"/>
              <a:gd name="connsiteX23" fmla="*/ 460858 w 1602029"/>
              <a:gd name="connsiteY23" fmla="*/ 357986 h 792088"/>
              <a:gd name="connsiteX24" fmla="*/ 548640 w 1602029"/>
              <a:gd name="connsiteY24" fmla="*/ 299464 h 792088"/>
              <a:gd name="connsiteX25" fmla="*/ 563271 w 1602029"/>
              <a:gd name="connsiteY25" fmla="*/ 204366 h 792088"/>
              <a:gd name="connsiteX26" fmla="*/ 738836 w 1602029"/>
              <a:gd name="connsiteY26" fmla="*/ 145845 h 792088"/>
              <a:gd name="connsiteX27" fmla="*/ 929031 w 1602029"/>
              <a:gd name="connsiteY27" fmla="*/ 109269 h 792088"/>
              <a:gd name="connsiteX28" fmla="*/ 1060704 w 1602029"/>
              <a:gd name="connsiteY28" fmla="*/ 58062 h 792088"/>
              <a:gd name="connsiteX29" fmla="*/ 1185063 w 1602029"/>
              <a:gd name="connsiteY29" fmla="*/ 36117 h 792088"/>
              <a:gd name="connsiteX30" fmla="*/ 1385522 w 1602029"/>
              <a:gd name="connsiteY30" fmla="*/ 0 h 792088"/>
              <a:gd name="connsiteX0" fmla="*/ 1602029 w 1920858"/>
              <a:gd name="connsiteY0" fmla="*/ 233627 h 1103451"/>
              <a:gd name="connsiteX1" fmla="*/ 1492301 w 1920858"/>
              <a:gd name="connsiteY1" fmla="*/ 379931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889577 w 1920858"/>
              <a:gd name="connsiteY1" fmla="*/ 720080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02029 w 1920858"/>
              <a:gd name="connsiteY0" fmla="*/ 233627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3553 w 1920858"/>
              <a:gd name="connsiteY1" fmla="*/ 864096 h 1103451"/>
              <a:gd name="connsiteX2" fmla="*/ 1457530 w 1920858"/>
              <a:gd name="connsiteY2" fmla="*/ 792088 h 1103451"/>
              <a:gd name="connsiteX3" fmla="*/ 1404519 w 1920858"/>
              <a:gd name="connsiteY3" fmla="*/ 628648 h 1103451"/>
              <a:gd name="connsiteX4" fmla="*/ 1316736 w 1920858"/>
              <a:gd name="connsiteY4" fmla="*/ 621333 h 1103451"/>
              <a:gd name="connsiteX5" fmla="*/ 1236269 w 1920858"/>
              <a:gd name="connsiteY5" fmla="*/ 650594 h 1103451"/>
              <a:gd name="connsiteX6" fmla="*/ 1104596 w 1920858"/>
              <a:gd name="connsiteY6" fmla="*/ 650594 h 1103451"/>
              <a:gd name="connsiteX7" fmla="*/ 980237 w 1920858"/>
              <a:gd name="connsiteY7" fmla="*/ 614018 h 1103451"/>
              <a:gd name="connsiteX8" fmla="*/ 811988 w 1920858"/>
              <a:gd name="connsiteY8" fmla="*/ 555496 h 1103451"/>
              <a:gd name="connsiteX9" fmla="*/ 716890 w 1920858"/>
              <a:gd name="connsiteY9" fmla="*/ 555496 h 1103451"/>
              <a:gd name="connsiteX10" fmla="*/ 555956 w 1920858"/>
              <a:gd name="connsiteY10" fmla="*/ 518920 h 1103451"/>
              <a:gd name="connsiteX11" fmla="*/ 490119 w 1920858"/>
              <a:gd name="connsiteY11" fmla="*/ 496974 h 1103451"/>
              <a:gd name="connsiteX12" fmla="*/ 351130 w 1920858"/>
              <a:gd name="connsiteY12" fmla="*/ 526235 h 1103451"/>
              <a:gd name="connsiteX13" fmla="*/ 277978 w 1920858"/>
              <a:gd name="connsiteY13" fmla="*/ 526235 h 1103451"/>
              <a:gd name="connsiteX14" fmla="*/ 153620 w 1920858"/>
              <a:gd name="connsiteY14" fmla="*/ 482344 h 1103451"/>
              <a:gd name="connsiteX15" fmla="*/ 58522 w 1920858"/>
              <a:gd name="connsiteY15" fmla="*/ 409192 h 1103451"/>
              <a:gd name="connsiteX16" fmla="*/ 58522 w 1920858"/>
              <a:gd name="connsiteY16" fmla="*/ 409192 h 1103451"/>
              <a:gd name="connsiteX17" fmla="*/ 0 w 1920858"/>
              <a:gd name="connsiteY17" fmla="*/ 372616 h 1103451"/>
              <a:gd name="connsiteX18" fmla="*/ 7316 w 1920858"/>
              <a:gd name="connsiteY18" fmla="*/ 328725 h 1103451"/>
              <a:gd name="connsiteX19" fmla="*/ 43892 w 1920858"/>
              <a:gd name="connsiteY19" fmla="*/ 299464 h 1103451"/>
              <a:gd name="connsiteX20" fmla="*/ 102413 w 1920858"/>
              <a:gd name="connsiteY20" fmla="*/ 343355 h 1103451"/>
              <a:gd name="connsiteX21" fmla="*/ 197511 w 1920858"/>
              <a:gd name="connsiteY21" fmla="*/ 401877 h 1103451"/>
              <a:gd name="connsiteX22" fmla="*/ 358445 w 1920858"/>
              <a:gd name="connsiteY22" fmla="*/ 409192 h 1103451"/>
              <a:gd name="connsiteX23" fmla="*/ 460858 w 1920858"/>
              <a:gd name="connsiteY23" fmla="*/ 357986 h 1103451"/>
              <a:gd name="connsiteX24" fmla="*/ 548640 w 1920858"/>
              <a:gd name="connsiteY24" fmla="*/ 299464 h 1103451"/>
              <a:gd name="connsiteX25" fmla="*/ 563271 w 1920858"/>
              <a:gd name="connsiteY25" fmla="*/ 204366 h 1103451"/>
              <a:gd name="connsiteX26" fmla="*/ 738836 w 1920858"/>
              <a:gd name="connsiteY26" fmla="*/ 145845 h 1103451"/>
              <a:gd name="connsiteX27" fmla="*/ 929031 w 1920858"/>
              <a:gd name="connsiteY27" fmla="*/ 109269 h 1103451"/>
              <a:gd name="connsiteX28" fmla="*/ 1060704 w 1920858"/>
              <a:gd name="connsiteY28" fmla="*/ 58062 h 1103451"/>
              <a:gd name="connsiteX29" fmla="*/ 1185063 w 1920858"/>
              <a:gd name="connsiteY29" fmla="*/ 36117 h 1103451"/>
              <a:gd name="connsiteX30" fmla="*/ 1385522 w 1920858"/>
              <a:gd name="connsiteY30" fmla="*/ 0 h 1103451"/>
              <a:gd name="connsiteX0" fmla="*/ 1673553 w 1920858"/>
              <a:gd name="connsiteY0" fmla="*/ 72008 h 1103451"/>
              <a:gd name="connsiteX1" fmla="*/ 1675180 w 1920858"/>
              <a:gd name="connsiteY1" fmla="*/ 248258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01545 w 1920858"/>
              <a:gd name="connsiteY0" fmla="*/ 0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73553 w 1920858"/>
              <a:gd name="connsiteY2" fmla="*/ 864096 h 1103451"/>
              <a:gd name="connsiteX3" fmla="*/ 1457530 w 1920858"/>
              <a:gd name="connsiteY3" fmla="*/ 792088 h 1103451"/>
              <a:gd name="connsiteX4" fmla="*/ 1404519 w 1920858"/>
              <a:gd name="connsiteY4" fmla="*/ 628648 h 1103451"/>
              <a:gd name="connsiteX5" fmla="*/ 1316736 w 1920858"/>
              <a:gd name="connsiteY5" fmla="*/ 621333 h 1103451"/>
              <a:gd name="connsiteX6" fmla="*/ 1236269 w 1920858"/>
              <a:gd name="connsiteY6" fmla="*/ 650594 h 1103451"/>
              <a:gd name="connsiteX7" fmla="*/ 1104596 w 1920858"/>
              <a:gd name="connsiteY7" fmla="*/ 650594 h 1103451"/>
              <a:gd name="connsiteX8" fmla="*/ 980237 w 1920858"/>
              <a:gd name="connsiteY8" fmla="*/ 614018 h 1103451"/>
              <a:gd name="connsiteX9" fmla="*/ 811988 w 1920858"/>
              <a:gd name="connsiteY9" fmla="*/ 555496 h 1103451"/>
              <a:gd name="connsiteX10" fmla="*/ 716890 w 1920858"/>
              <a:gd name="connsiteY10" fmla="*/ 555496 h 1103451"/>
              <a:gd name="connsiteX11" fmla="*/ 555956 w 1920858"/>
              <a:gd name="connsiteY11" fmla="*/ 518920 h 1103451"/>
              <a:gd name="connsiteX12" fmla="*/ 490119 w 1920858"/>
              <a:gd name="connsiteY12" fmla="*/ 496974 h 1103451"/>
              <a:gd name="connsiteX13" fmla="*/ 351130 w 1920858"/>
              <a:gd name="connsiteY13" fmla="*/ 526235 h 1103451"/>
              <a:gd name="connsiteX14" fmla="*/ 277978 w 1920858"/>
              <a:gd name="connsiteY14" fmla="*/ 526235 h 1103451"/>
              <a:gd name="connsiteX15" fmla="*/ 153620 w 1920858"/>
              <a:gd name="connsiteY15" fmla="*/ 482344 h 1103451"/>
              <a:gd name="connsiteX16" fmla="*/ 58522 w 1920858"/>
              <a:gd name="connsiteY16" fmla="*/ 409192 h 1103451"/>
              <a:gd name="connsiteX17" fmla="*/ 58522 w 1920858"/>
              <a:gd name="connsiteY17" fmla="*/ 409192 h 1103451"/>
              <a:gd name="connsiteX18" fmla="*/ 0 w 1920858"/>
              <a:gd name="connsiteY18" fmla="*/ 372616 h 1103451"/>
              <a:gd name="connsiteX19" fmla="*/ 7316 w 1920858"/>
              <a:gd name="connsiteY19" fmla="*/ 328725 h 1103451"/>
              <a:gd name="connsiteX20" fmla="*/ 43892 w 1920858"/>
              <a:gd name="connsiteY20" fmla="*/ 299464 h 1103451"/>
              <a:gd name="connsiteX21" fmla="*/ 102413 w 1920858"/>
              <a:gd name="connsiteY21" fmla="*/ 343355 h 1103451"/>
              <a:gd name="connsiteX22" fmla="*/ 197511 w 1920858"/>
              <a:gd name="connsiteY22" fmla="*/ 401877 h 1103451"/>
              <a:gd name="connsiteX23" fmla="*/ 358445 w 1920858"/>
              <a:gd name="connsiteY23" fmla="*/ 409192 h 1103451"/>
              <a:gd name="connsiteX24" fmla="*/ 460858 w 1920858"/>
              <a:gd name="connsiteY24" fmla="*/ 357986 h 1103451"/>
              <a:gd name="connsiteX25" fmla="*/ 548640 w 1920858"/>
              <a:gd name="connsiteY25" fmla="*/ 299464 h 1103451"/>
              <a:gd name="connsiteX26" fmla="*/ 563271 w 1920858"/>
              <a:gd name="connsiteY26" fmla="*/ 204366 h 1103451"/>
              <a:gd name="connsiteX27" fmla="*/ 738836 w 1920858"/>
              <a:gd name="connsiteY27" fmla="*/ 145845 h 1103451"/>
              <a:gd name="connsiteX28" fmla="*/ 929031 w 1920858"/>
              <a:gd name="connsiteY28" fmla="*/ 109269 h 1103451"/>
              <a:gd name="connsiteX29" fmla="*/ 1060704 w 1920858"/>
              <a:gd name="connsiteY29" fmla="*/ 58062 h 1103451"/>
              <a:gd name="connsiteX30" fmla="*/ 1185063 w 1920858"/>
              <a:gd name="connsiteY30" fmla="*/ 36117 h 1103451"/>
              <a:gd name="connsiteX31" fmla="*/ 1385522 w 1920858"/>
              <a:gd name="connsiteY31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609343 w 1920858"/>
              <a:gd name="connsiteY2" fmla="*/ 357986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673553 w 1920858"/>
              <a:gd name="connsiteY3" fmla="*/ 864096 h 1103451"/>
              <a:gd name="connsiteX4" fmla="*/ 1457530 w 1920858"/>
              <a:gd name="connsiteY4" fmla="*/ 792088 h 1103451"/>
              <a:gd name="connsiteX5" fmla="*/ 1404519 w 1920858"/>
              <a:gd name="connsiteY5" fmla="*/ 628648 h 1103451"/>
              <a:gd name="connsiteX6" fmla="*/ 1316736 w 1920858"/>
              <a:gd name="connsiteY6" fmla="*/ 621333 h 1103451"/>
              <a:gd name="connsiteX7" fmla="*/ 1236269 w 1920858"/>
              <a:gd name="connsiteY7" fmla="*/ 650594 h 1103451"/>
              <a:gd name="connsiteX8" fmla="*/ 1104596 w 1920858"/>
              <a:gd name="connsiteY8" fmla="*/ 650594 h 1103451"/>
              <a:gd name="connsiteX9" fmla="*/ 980237 w 1920858"/>
              <a:gd name="connsiteY9" fmla="*/ 614018 h 1103451"/>
              <a:gd name="connsiteX10" fmla="*/ 811988 w 1920858"/>
              <a:gd name="connsiteY10" fmla="*/ 555496 h 1103451"/>
              <a:gd name="connsiteX11" fmla="*/ 716890 w 1920858"/>
              <a:gd name="connsiteY11" fmla="*/ 555496 h 1103451"/>
              <a:gd name="connsiteX12" fmla="*/ 555956 w 1920858"/>
              <a:gd name="connsiteY12" fmla="*/ 518920 h 1103451"/>
              <a:gd name="connsiteX13" fmla="*/ 490119 w 1920858"/>
              <a:gd name="connsiteY13" fmla="*/ 496974 h 1103451"/>
              <a:gd name="connsiteX14" fmla="*/ 351130 w 1920858"/>
              <a:gd name="connsiteY14" fmla="*/ 526235 h 1103451"/>
              <a:gd name="connsiteX15" fmla="*/ 277978 w 1920858"/>
              <a:gd name="connsiteY15" fmla="*/ 526235 h 1103451"/>
              <a:gd name="connsiteX16" fmla="*/ 153620 w 1920858"/>
              <a:gd name="connsiteY16" fmla="*/ 482344 h 1103451"/>
              <a:gd name="connsiteX17" fmla="*/ 58522 w 1920858"/>
              <a:gd name="connsiteY17" fmla="*/ 409192 h 1103451"/>
              <a:gd name="connsiteX18" fmla="*/ 58522 w 1920858"/>
              <a:gd name="connsiteY18" fmla="*/ 409192 h 1103451"/>
              <a:gd name="connsiteX19" fmla="*/ 0 w 1920858"/>
              <a:gd name="connsiteY19" fmla="*/ 372616 h 1103451"/>
              <a:gd name="connsiteX20" fmla="*/ 7316 w 1920858"/>
              <a:gd name="connsiteY20" fmla="*/ 328725 h 1103451"/>
              <a:gd name="connsiteX21" fmla="*/ 43892 w 1920858"/>
              <a:gd name="connsiteY21" fmla="*/ 299464 h 1103451"/>
              <a:gd name="connsiteX22" fmla="*/ 102413 w 1920858"/>
              <a:gd name="connsiteY22" fmla="*/ 343355 h 1103451"/>
              <a:gd name="connsiteX23" fmla="*/ 197511 w 1920858"/>
              <a:gd name="connsiteY23" fmla="*/ 401877 h 1103451"/>
              <a:gd name="connsiteX24" fmla="*/ 358445 w 1920858"/>
              <a:gd name="connsiteY24" fmla="*/ 409192 h 1103451"/>
              <a:gd name="connsiteX25" fmla="*/ 460858 w 1920858"/>
              <a:gd name="connsiteY25" fmla="*/ 357986 h 1103451"/>
              <a:gd name="connsiteX26" fmla="*/ 548640 w 1920858"/>
              <a:gd name="connsiteY26" fmla="*/ 299464 h 1103451"/>
              <a:gd name="connsiteX27" fmla="*/ 563271 w 1920858"/>
              <a:gd name="connsiteY27" fmla="*/ 204366 h 1103451"/>
              <a:gd name="connsiteX28" fmla="*/ 738836 w 1920858"/>
              <a:gd name="connsiteY28" fmla="*/ 145845 h 1103451"/>
              <a:gd name="connsiteX29" fmla="*/ 929031 w 1920858"/>
              <a:gd name="connsiteY29" fmla="*/ 109269 h 1103451"/>
              <a:gd name="connsiteX30" fmla="*/ 1060704 w 1920858"/>
              <a:gd name="connsiteY30" fmla="*/ 58062 h 1103451"/>
              <a:gd name="connsiteX31" fmla="*/ 1185063 w 1920858"/>
              <a:gd name="connsiteY31" fmla="*/ 36117 h 1103451"/>
              <a:gd name="connsiteX32" fmla="*/ 1385522 w 1920858"/>
              <a:gd name="connsiteY32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73553 w 1920858"/>
              <a:gd name="connsiteY4" fmla="*/ 864096 h 1103451"/>
              <a:gd name="connsiteX5" fmla="*/ 1457530 w 1920858"/>
              <a:gd name="connsiteY5" fmla="*/ 792088 h 1103451"/>
              <a:gd name="connsiteX6" fmla="*/ 1404519 w 1920858"/>
              <a:gd name="connsiteY6" fmla="*/ 628648 h 1103451"/>
              <a:gd name="connsiteX7" fmla="*/ 1316736 w 1920858"/>
              <a:gd name="connsiteY7" fmla="*/ 621333 h 1103451"/>
              <a:gd name="connsiteX8" fmla="*/ 1236269 w 1920858"/>
              <a:gd name="connsiteY8" fmla="*/ 650594 h 1103451"/>
              <a:gd name="connsiteX9" fmla="*/ 1104596 w 1920858"/>
              <a:gd name="connsiteY9" fmla="*/ 650594 h 1103451"/>
              <a:gd name="connsiteX10" fmla="*/ 980237 w 1920858"/>
              <a:gd name="connsiteY10" fmla="*/ 614018 h 1103451"/>
              <a:gd name="connsiteX11" fmla="*/ 811988 w 1920858"/>
              <a:gd name="connsiteY11" fmla="*/ 555496 h 1103451"/>
              <a:gd name="connsiteX12" fmla="*/ 716890 w 1920858"/>
              <a:gd name="connsiteY12" fmla="*/ 555496 h 1103451"/>
              <a:gd name="connsiteX13" fmla="*/ 555956 w 1920858"/>
              <a:gd name="connsiteY13" fmla="*/ 518920 h 1103451"/>
              <a:gd name="connsiteX14" fmla="*/ 490119 w 1920858"/>
              <a:gd name="connsiteY14" fmla="*/ 496974 h 1103451"/>
              <a:gd name="connsiteX15" fmla="*/ 351130 w 1920858"/>
              <a:gd name="connsiteY15" fmla="*/ 526235 h 1103451"/>
              <a:gd name="connsiteX16" fmla="*/ 277978 w 1920858"/>
              <a:gd name="connsiteY16" fmla="*/ 526235 h 1103451"/>
              <a:gd name="connsiteX17" fmla="*/ 153620 w 1920858"/>
              <a:gd name="connsiteY17" fmla="*/ 482344 h 1103451"/>
              <a:gd name="connsiteX18" fmla="*/ 58522 w 1920858"/>
              <a:gd name="connsiteY18" fmla="*/ 409192 h 1103451"/>
              <a:gd name="connsiteX19" fmla="*/ 58522 w 1920858"/>
              <a:gd name="connsiteY19" fmla="*/ 409192 h 1103451"/>
              <a:gd name="connsiteX20" fmla="*/ 0 w 1920858"/>
              <a:gd name="connsiteY20" fmla="*/ 372616 h 1103451"/>
              <a:gd name="connsiteX21" fmla="*/ 7316 w 1920858"/>
              <a:gd name="connsiteY21" fmla="*/ 328725 h 1103451"/>
              <a:gd name="connsiteX22" fmla="*/ 43892 w 1920858"/>
              <a:gd name="connsiteY22" fmla="*/ 299464 h 1103451"/>
              <a:gd name="connsiteX23" fmla="*/ 102413 w 1920858"/>
              <a:gd name="connsiteY23" fmla="*/ 343355 h 1103451"/>
              <a:gd name="connsiteX24" fmla="*/ 197511 w 1920858"/>
              <a:gd name="connsiteY24" fmla="*/ 401877 h 1103451"/>
              <a:gd name="connsiteX25" fmla="*/ 358445 w 1920858"/>
              <a:gd name="connsiteY25" fmla="*/ 409192 h 1103451"/>
              <a:gd name="connsiteX26" fmla="*/ 460858 w 1920858"/>
              <a:gd name="connsiteY26" fmla="*/ 357986 h 1103451"/>
              <a:gd name="connsiteX27" fmla="*/ 548640 w 1920858"/>
              <a:gd name="connsiteY27" fmla="*/ 299464 h 1103451"/>
              <a:gd name="connsiteX28" fmla="*/ 563271 w 1920858"/>
              <a:gd name="connsiteY28" fmla="*/ 204366 h 1103451"/>
              <a:gd name="connsiteX29" fmla="*/ 738836 w 1920858"/>
              <a:gd name="connsiteY29" fmla="*/ 145845 h 1103451"/>
              <a:gd name="connsiteX30" fmla="*/ 929031 w 1920858"/>
              <a:gd name="connsiteY30" fmla="*/ 109269 h 1103451"/>
              <a:gd name="connsiteX31" fmla="*/ 1060704 w 1920858"/>
              <a:gd name="connsiteY31" fmla="*/ 58062 h 1103451"/>
              <a:gd name="connsiteX32" fmla="*/ 1185063 w 1920858"/>
              <a:gd name="connsiteY32" fmla="*/ 36117 h 1103451"/>
              <a:gd name="connsiteX33" fmla="*/ 1385522 w 1920858"/>
              <a:gd name="connsiteY33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45919 w 1920858"/>
              <a:gd name="connsiteY4" fmla="*/ 731061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594713 w 1920858"/>
              <a:gd name="connsiteY3" fmla="*/ 540866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920858"/>
              <a:gd name="connsiteY0" fmla="*/ 72008 h 1103451"/>
              <a:gd name="connsiteX1" fmla="*/ 1601545 w 1920858"/>
              <a:gd name="connsiteY1" fmla="*/ 216024 h 1103451"/>
              <a:gd name="connsiteX2" fmla="*/ 1529537 w 1920858"/>
              <a:gd name="connsiteY2" fmla="*/ 360040 h 1103451"/>
              <a:gd name="connsiteX3" fmla="*/ 1457529 w 1920858"/>
              <a:gd name="connsiteY3" fmla="*/ 576064 h 1103451"/>
              <a:gd name="connsiteX4" fmla="*/ 1601545 w 1920858"/>
              <a:gd name="connsiteY4" fmla="*/ 720080 h 1103451"/>
              <a:gd name="connsiteX5" fmla="*/ 1673553 w 1920858"/>
              <a:gd name="connsiteY5" fmla="*/ 864096 h 1103451"/>
              <a:gd name="connsiteX6" fmla="*/ 1457530 w 1920858"/>
              <a:gd name="connsiteY6" fmla="*/ 792088 h 1103451"/>
              <a:gd name="connsiteX7" fmla="*/ 1404519 w 1920858"/>
              <a:gd name="connsiteY7" fmla="*/ 628648 h 1103451"/>
              <a:gd name="connsiteX8" fmla="*/ 1316736 w 1920858"/>
              <a:gd name="connsiteY8" fmla="*/ 621333 h 1103451"/>
              <a:gd name="connsiteX9" fmla="*/ 1236269 w 1920858"/>
              <a:gd name="connsiteY9" fmla="*/ 650594 h 1103451"/>
              <a:gd name="connsiteX10" fmla="*/ 1104596 w 1920858"/>
              <a:gd name="connsiteY10" fmla="*/ 650594 h 1103451"/>
              <a:gd name="connsiteX11" fmla="*/ 980237 w 1920858"/>
              <a:gd name="connsiteY11" fmla="*/ 614018 h 1103451"/>
              <a:gd name="connsiteX12" fmla="*/ 811988 w 1920858"/>
              <a:gd name="connsiteY12" fmla="*/ 555496 h 1103451"/>
              <a:gd name="connsiteX13" fmla="*/ 716890 w 1920858"/>
              <a:gd name="connsiteY13" fmla="*/ 555496 h 1103451"/>
              <a:gd name="connsiteX14" fmla="*/ 555956 w 1920858"/>
              <a:gd name="connsiteY14" fmla="*/ 518920 h 1103451"/>
              <a:gd name="connsiteX15" fmla="*/ 490119 w 1920858"/>
              <a:gd name="connsiteY15" fmla="*/ 496974 h 1103451"/>
              <a:gd name="connsiteX16" fmla="*/ 351130 w 1920858"/>
              <a:gd name="connsiteY16" fmla="*/ 526235 h 1103451"/>
              <a:gd name="connsiteX17" fmla="*/ 277978 w 1920858"/>
              <a:gd name="connsiteY17" fmla="*/ 526235 h 1103451"/>
              <a:gd name="connsiteX18" fmla="*/ 153620 w 1920858"/>
              <a:gd name="connsiteY18" fmla="*/ 482344 h 1103451"/>
              <a:gd name="connsiteX19" fmla="*/ 58522 w 1920858"/>
              <a:gd name="connsiteY19" fmla="*/ 409192 h 1103451"/>
              <a:gd name="connsiteX20" fmla="*/ 58522 w 1920858"/>
              <a:gd name="connsiteY20" fmla="*/ 409192 h 1103451"/>
              <a:gd name="connsiteX21" fmla="*/ 0 w 1920858"/>
              <a:gd name="connsiteY21" fmla="*/ 372616 h 1103451"/>
              <a:gd name="connsiteX22" fmla="*/ 7316 w 1920858"/>
              <a:gd name="connsiteY22" fmla="*/ 328725 h 1103451"/>
              <a:gd name="connsiteX23" fmla="*/ 43892 w 1920858"/>
              <a:gd name="connsiteY23" fmla="*/ 299464 h 1103451"/>
              <a:gd name="connsiteX24" fmla="*/ 102413 w 1920858"/>
              <a:gd name="connsiteY24" fmla="*/ 343355 h 1103451"/>
              <a:gd name="connsiteX25" fmla="*/ 197511 w 1920858"/>
              <a:gd name="connsiteY25" fmla="*/ 401877 h 1103451"/>
              <a:gd name="connsiteX26" fmla="*/ 358445 w 1920858"/>
              <a:gd name="connsiteY26" fmla="*/ 409192 h 1103451"/>
              <a:gd name="connsiteX27" fmla="*/ 460858 w 1920858"/>
              <a:gd name="connsiteY27" fmla="*/ 357986 h 1103451"/>
              <a:gd name="connsiteX28" fmla="*/ 548640 w 1920858"/>
              <a:gd name="connsiteY28" fmla="*/ 299464 h 1103451"/>
              <a:gd name="connsiteX29" fmla="*/ 563271 w 1920858"/>
              <a:gd name="connsiteY29" fmla="*/ 204366 h 1103451"/>
              <a:gd name="connsiteX30" fmla="*/ 738836 w 1920858"/>
              <a:gd name="connsiteY30" fmla="*/ 145845 h 1103451"/>
              <a:gd name="connsiteX31" fmla="*/ 929031 w 1920858"/>
              <a:gd name="connsiteY31" fmla="*/ 109269 h 1103451"/>
              <a:gd name="connsiteX32" fmla="*/ 1060704 w 1920858"/>
              <a:gd name="connsiteY32" fmla="*/ 58062 h 1103451"/>
              <a:gd name="connsiteX33" fmla="*/ 1185063 w 1920858"/>
              <a:gd name="connsiteY33" fmla="*/ 36117 h 1103451"/>
              <a:gd name="connsiteX34" fmla="*/ 1385522 w 1920858"/>
              <a:gd name="connsiteY34" fmla="*/ 0 h 1103451"/>
              <a:gd name="connsiteX0" fmla="*/ 1673553 w 1674095"/>
              <a:gd name="connsiteY0" fmla="*/ 72008 h 807327"/>
              <a:gd name="connsiteX1" fmla="*/ 1601545 w 1674095"/>
              <a:gd name="connsiteY1" fmla="*/ 216024 h 807327"/>
              <a:gd name="connsiteX2" fmla="*/ 1529537 w 1674095"/>
              <a:gd name="connsiteY2" fmla="*/ 360040 h 807327"/>
              <a:gd name="connsiteX3" fmla="*/ 1457529 w 1674095"/>
              <a:gd name="connsiteY3" fmla="*/ 576064 h 807327"/>
              <a:gd name="connsiteX4" fmla="*/ 1601545 w 1674095"/>
              <a:gd name="connsiteY4" fmla="*/ 720080 h 807327"/>
              <a:gd name="connsiteX5" fmla="*/ 1457530 w 1674095"/>
              <a:gd name="connsiteY5" fmla="*/ 792088 h 807327"/>
              <a:gd name="connsiteX6" fmla="*/ 1404519 w 1674095"/>
              <a:gd name="connsiteY6" fmla="*/ 628648 h 807327"/>
              <a:gd name="connsiteX7" fmla="*/ 1316736 w 1674095"/>
              <a:gd name="connsiteY7" fmla="*/ 621333 h 807327"/>
              <a:gd name="connsiteX8" fmla="*/ 1236269 w 1674095"/>
              <a:gd name="connsiteY8" fmla="*/ 650594 h 807327"/>
              <a:gd name="connsiteX9" fmla="*/ 1104596 w 1674095"/>
              <a:gd name="connsiteY9" fmla="*/ 650594 h 807327"/>
              <a:gd name="connsiteX10" fmla="*/ 980237 w 1674095"/>
              <a:gd name="connsiteY10" fmla="*/ 614018 h 807327"/>
              <a:gd name="connsiteX11" fmla="*/ 811988 w 1674095"/>
              <a:gd name="connsiteY11" fmla="*/ 555496 h 807327"/>
              <a:gd name="connsiteX12" fmla="*/ 716890 w 1674095"/>
              <a:gd name="connsiteY12" fmla="*/ 555496 h 807327"/>
              <a:gd name="connsiteX13" fmla="*/ 555956 w 1674095"/>
              <a:gd name="connsiteY13" fmla="*/ 518920 h 807327"/>
              <a:gd name="connsiteX14" fmla="*/ 490119 w 1674095"/>
              <a:gd name="connsiteY14" fmla="*/ 496974 h 807327"/>
              <a:gd name="connsiteX15" fmla="*/ 351130 w 1674095"/>
              <a:gd name="connsiteY15" fmla="*/ 526235 h 807327"/>
              <a:gd name="connsiteX16" fmla="*/ 277978 w 1674095"/>
              <a:gd name="connsiteY16" fmla="*/ 526235 h 807327"/>
              <a:gd name="connsiteX17" fmla="*/ 153620 w 1674095"/>
              <a:gd name="connsiteY17" fmla="*/ 482344 h 807327"/>
              <a:gd name="connsiteX18" fmla="*/ 58522 w 1674095"/>
              <a:gd name="connsiteY18" fmla="*/ 409192 h 807327"/>
              <a:gd name="connsiteX19" fmla="*/ 58522 w 1674095"/>
              <a:gd name="connsiteY19" fmla="*/ 409192 h 807327"/>
              <a:gd name="connsiteX20" fmla="*/ 0 w 1674095"/>
              <a:gd name="connsiteY20" fmla="*/ 372616 h 807327"/>
              <a:gd name="connsiteX21" fmla="*/ 7316 w 1674095"/>
              <a:gd name="connsiteY21" fmla="*/ 328725 h 807327"/>
              <a:gd name="connsiteX22" fmla="*/ 43892 w 1674095"/>
              <a:gd name="connsiteY22" fmla="*/ 299464 h 807327"/>
              <a:gd name="connsiteX23" fmla="*/ 102413 w 1674095"/>
              <a:gd name="connsiteY23" fmla="*/ 343355 h 807327"/>
              <a:gd name="connsiteX24" fmla="*/ 197511 w 1674095"/>
              <a:gd name="connsiteY24" fmla="*/ 401877 h 807327"/>
              <a:gd name="connsiteX25" fmla="*/ 358445 w 1674095"/>
              <a:gd name="connsiteY25" fmla="*/ 409192 h 807327"/>
              <a:gd name="connsiteX26" fmla="*/ 460858 w 1674095"/>
              <a:gd name="connsiteY26" fmla="*/ 357986 h 807327"/>
              <a:gd name="connsiteX27" fmla="*/ 548640 w 1674095"/>
              <a:gd name="connsiteY27" fmla="*/ 299464 h 807327"/>
              <a:gd name="connsiteX28" fmla="*/ 563271 w 1674095"/>
              <a:gd name="connsiteY28" fmla="*/ 204366 h 807327"/>
              <a:gd name="connsiteX29" fmla="*/ 738836 w 1674095"/>
              <a:gd name="connsiteY29" fmla="*/ 145845 h 807327"/>
              <a:gd name="connsiteX30" fmla="*/ 929031 w 1674095"/>
              <a:gd name="connsiteY30" fmla="*/ 109269 h 807327"/>
              <a:gd name="connsiteX31" fmla="*/ 1060704 w 1674095"/>
              <a:gd name="connsiteY31" fmla="*/ 58062 h 807327"/>
              <a:gd name="connsiteX32" fmla="*/ 1185063 w 1674095"/>
              <a:gd name="connsiteY32" fmla="*/ 36117 h 807327"/>
              <a:gd name="connsiteX33" fmla="*/ 1385522 w 1674095"/>
              <a:gd name="connsiteY33" fmla="*/ 0 h 807327"/>
              <a:gd name="connsiteX0" fmla="*/ 1673553 w 1674095"/>
              <a:gd name="connsiteY0" fmla="*/ 72008 h 816472"/>
              <a:gd name="connsiteX1" fmla="*/ 1601545 w 1674095"/>
              <a:gd name="connsiteY1" fmla="*/ 216024 h 816472"/>
              <a:gd name="connsiteX2" fmla="*/ 1529537 w 1674095"/>
              <a:gd name="connsiteY2" fmla="*/ 360040 h 816472"/>
              <a:gd name="connsiteX3" fmla="*/ 1457529 w 1674095"/>
              <a:gd name="connsiteY3" fmla="*/ 576064 h 816472"/>
              <a:gd name="connsiteX4" fmla="*/ 1601545 w 1674095"/>
              <a:gd name="connsiteY4" fmla="*/ 720080 h 816472"/>
              <a:gd name="connsiteX5" fmla="*/ 1543508 w 1674095"/>
              <a:gd name="connsiteY5" fmla="*/ 774952 h 816472"/>
              <a:gd name="connsiteX6" fmla="*/ 1457530 w 1674095"/>
              <a:gd name="connsiteY6" fmla="*/ 792088 h 816472"/>
              <a:gd name="connsiteX7" fmla="*/ 1404519 w 1674095"/>
              <a:gd name="connsiteY7" fmla="*/ 628648 h 816472"/>
              <a:gd name="connsiteX8" fmla="*/ 1316736 w 1674095"/>
              <a:gd name="connsiteY8" fmla="*/ 621333 h 816472"/>
              <a:gd name="connsiteX9" fmla="*/ 1236269 w 1674095"/>
              <a:gd name="connsiteY9" fmla="*/ 650594 h 816472"/>
              <a:gd name="connsiteX10" fmla="*/ 1104596 w 1674095"/>
              <a:gd name="connsiteY10" fmla="*/ 650594 h 816472"/>
              <a:gd name="connsiteX11" fmla="*/ 980237 w 1674095"/>
              <a:gd name="connsiteY11" fmla="*/ 614018 h 816472"/>
              <a:gd name="connsiteX12" fmla="*/ 811988 w 1674095"/>
              <a:gd name="connsiteY12" fmla="*/ 555496 h 816472"/>
              <a:gd name="connsiteX13" fmla="*/ 716890 w 1674095"/>
              <a:gd name="connsiteY13" fmla="*/ 555496 h 816472"/>
              <a:gd name="connsiteX14" fmla="*/ 555956 w 1674095"/>
              <a:gd name="connsiteY14" fmla="*/ 518920 h 816472"/>
              <a:gd name="connsiteX15" fmla="*/ 490119 w 1674095"/>
              <a:gd name="connsiteY15" fmla="*/ 496974 h 816472"/>
              <a:gd name="connsiteX16" fmla="*/ 351130 w 1674095"/>
              <a:gd name="connsiteY16" fmla="*/ 526235 h 816472"/>
              <a:gd name="connsiteX17" fmla="*/ 277978 w 1674095"/>
              <a:gd name="connsiteY17" fmla="*/ 526235 h 816472"/>
              <a:gd name="connsiteX18" fmla="*/ 153620 w 1674095"/>
              <a:gd name="connsiteY18" fmla="*/ 482344 h 816472"/>
              <a:gd name="connsiteX19" fmla="*/ 58522 w 1674095"/>
              <a:gd name="connsiteY19" fmla="*/ 409192 h 816472"/>
              <a:gd name="connsiteX20" fmla="*/ 58522 w 1674095"/>
              <a:gd name="connsiteY20" fmla="*/ 409192 h 816472"/>
              <a:gd name="connsiteX21" fmla="*/ 0 w 1674095"/>
              <a:gd name="connsiteY21" fmla="*/ 372616 h 816472"/>
              <a:gd name="connsiteX22" fmla="*/ 7316 w 1674095"/>
              <a:gd name="connsiteY22" fmla="*/ 328725 h 816472"/>
              <a:gd name="connsiteX23" fmla="*/ 43892 w 1674095"/>
              <a:gd name="connsiteY23" fmla="*/ 299464 h 816472"/>
              <a:gd name="connsiteX24" fmla="*/ 102413 w 1674095"/>
              <a:gd name="connsiteY24" fmla="*/ 343355 h 816472"/>
              <a:gd name="connsiteX25" fmla="*/ 197511 w 1674095"/>
              <a:gd name="connsiteY25" fmla="*/ 401877 h 816472"/>
              <a:gd name="connsiteX26" fmla="*/ 358445 w 1674095"/>
              <a:gd name="connsiteY26" fmla="*/ 409192 h 816472"/>
              <a:gd name="connsiteX27" fmla="*/ 460858 w 1674095"/>
              <a:gd name="connsiteY27" fmla="*/ 357986 h 816472"/>
              <a:gd name="connsiteX28" fmla="*/ 548640 w 1674095"/>
              <a:gd name="connsiteY28" fmla="*/ 299464 h 816472"/>
              <a:gd name="connsiteX29" fmla="*/ 563271 w 1674095"/>
              <a:gd name="connsiteY29" fmla="*/ 204366 h 816472"/>
              <a:gd name="connsiteX30" fmla="*/ 738836 w 1674095"/>
              <a:gd name="connsiteY30" fmla="*/ 145845 h 816472"/>
              <a:gd name="connsiteX31" fmla="*/ 929031 w 1674095"/>
              <a:gd name="connsiteY31" fmla="*/ 109269 h 816472"/>
              <a:gd name="connsiteX32" fmla="*/ 1060704 w 1674095"/>
              <a:gd name="connsiteY32" fmla="*/ 58062 h 816472"/>
              <a:gd name="connsiteX33" fmla="*/ 1185063 w 1674095"/>
              <a:gd name="connsiteY33" fmla="*/ 36117 h 816472"/>
              <a:gd name="connsiteX34" fmla="*/ 1385522 w 1674095"/>
              <a:gd name="connsiteY34" fmla="*/ 0 h 816472"/>
              <a:gd name="connsiteX0" fmla="*/ 1673553 w 1697557"/>
              <a:gd name="connsiteY0" fmla="*/ 72008 h 876096"/>
              <a:gd name="connsiteX1" fmla="*/ 1601545 w 1697557"/>
              <a:gd name="connsiteY1" fmla="*/ 216024 h 876096"/>
              <a:gd name="connsiteX2" fmla="*/ 1529537 w 1697557"/>
              <a:gd name="connsiteY2" fmla="*/ 360040 h 876096"/>
              <a:gd name="connsiteX3" fmla="*/ 1457529 w 1697557"/>
              <a:gd name="connsiteY3" fmla="*/ 576064 h 876096"/>
              <a:gd name="connsiteX4" fmla="*/ 1601545 w 1697557"/>
              <a:gd name="connsiteY4" fmla="*/ 720080 h 876096"/>
              <a:gd name="connsiteX5" fmla="*/ 1673554 w 1697557"/>
              <a:gd name="connsiteY5" fmla="*/ 864095 h 876096"/>
              <a:gd name="connsiteX6" fmla="*/ 1457530 w 1697557"/>
              <a:gd name="connsiteY6" fmla="*/ 792088 h 876096"/>
              <a:gd name="connsiteX7" fmla="*/ 1404519 w 1697557"/>
              <a:gd name="connsiteY7" fmla="*/ 628648 h 876096"/>
              <a:gd name="connsiteX8" fmla="*/ 1316736 w 1697557"/>
              <a:gd name="connsiteY8" fmla="*/ 621333 h 876096"/>
              <a:gd name="connsiteX9" fmla="*/ 1236269 w 1697557"/>
              <a:gd name="connsiteY9" fmla="*/ 650594 h 876096"/>
              <a:gd name="connsiteX10" fmla="*/ 1104596 w 1697557"/>
              <a:gd name="connsiteY10" fmla="*/ 650594 h 876096"/>
              <a:gd name="connsiteX11" fmla="*/ 980237 w 1697557"/>
              <a:gd name="connsiteY11" fmla="*/ 614018 h 876096"/>
              <a:gd name="connsiteX12" fmla="*/ 811988 w 1697557"/>
              <a:gd name="connsiteY12" fmla="*/ 555496 h 876096"/>
              <a:gd name="connsiteX13" fmla="*/ 716890 w 1697557"/>
              <a:gd name="connsiteY13" fmla="*/ 555496 h 876096"/>
              <a:gd name="connsiteX14" fmla="*/ 555956 w 1697557"/>
              <a:gd name="connsiteY14" fmla="*/ 518920 h 876096"/>
              <a:gd name="connsiteX15" fmla="*/ 490119 w 1697557"/>
              <a:gd name="connsiteY15" fmla="*/ 496974 h 876096"/>
              <a:gd name="connsiteX16" fmla="*/ 351130 w 1697557"/>
              <a:gd name="connsiteY16" fmla="*/ 526235 h 876096"/>
              <a:gd name="connsiteX17" fmla="*/ 277978 w 1697557"/>
              <a:gd name="connsiteY17" fmla="*/ 526235 h 876096"/>
              <a:gd name="connsiteX18" fmla="*/ 153620 w 1697557"/>
              <a:gd name="connsiteY18" fmla="*/ 482344 h 876096"/>
              <a:gd name="connsiteX19" fmla="*/ 58522 w 1697557"/>
              <a:gd name="connsiteY19" fmla="*/ 409192 h 876096"/>
              <a:gd name="connsiteX20" fmla="*/ 58522 w 1697557"/>
              <a:gd name="connsiteY20" fmla="*/ 409192 h 876096"/>
              <a:gd name="connsiteX21" fmla="*/ 0 w 1697557"/>
              <a:gd name="connsiteY21" fmla="*/ 372616 h 876096"/>
              <a:gd name="connsiteX22" fmla="*/ 7316 w 1697557"/>
              <a:gd name="connsiteY22" fmla="*/ 328725 h 876096"/>
              <a:gd name="connsiteX23" fmla="*/ 43892 w 1697557"/>
              <a:gd name="connsiteY23" fmla="*/ 299464 h 876096"/>
              <a:gd name="connsiteX24" fmla="*/ 102413 w 1697557"/>
              <a:gd name="connsiteY24" fmla="*/ 343355 h 876096"/>
              <a:gd name="connsiteX25" fmla="*/ 197511 w 1697557"/>
              <a:gd name="connsiteY25" fmla="*/ 401877 h 876096"/>
              <a:gd name="connsiteX26" fmla="*/ 358445 w 1697557"/>
              <a:gd name="connsiteY26" fmla="*/ 409192 h 876096"/>
              <a:gd name="connsiteX27" fmla="*/ 460858 w 1697557"/>
              <a:gd name="connsiteY27" fmla="*/ 357986 h 876096"/>
              <a:gd name="connsiteX28" fmla="*/ 548640 w 1697557"/>
              <a:gd name="connsiteY28" fmla="*/ 299464 h 876096"/>
              <a:gd name="connsiteX29" fmla="*/ 563271 w 1697557"/>
              <a:gd name="connsiteY29" fmla="*/ 204366 h 876096"/>
              <a:gd name="connsiteX30" fmla="*/ 738836 w 1697557"/>
              <a:gd name="connsiteY30" fmla="*/ 145845 h 876096"/>
              <a:gd name="connsiteX31" fmla="*/ 929031 w 1697557"/>
              <a:gd name="connsiteY31" fmla="*/ 109269 h 876096"/>
              <a:gd name="connsiteX32" fmla="*/ 1060704 w 1697557"/>
              <a:gd name="connsiteY32" fmla="*/ 58062 h 876096"/>
              <a:gd name="connsiteX33" fmla="*/ 1185063 w 1697557"/>
              <a:gd name="connsiteY33" fmla="*/ 36117 h 876096"/>
              <a:gd name="connsiteX34" fmla="*/ 1385522 w 1697557"/>
              <a:gd name="connsiteY34" fmla="*/ 0 h 876096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558138 w 1697557"/>
              <a:gd name="connsiteY6" fmla="*/ 840788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5 w 1697557"/>
              <a:gd name="connsiteY4" fmla="*/ 720080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529538 w 1697557"/>
              <a:gd name="connsiteY4" fmla="*/ 720079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457530 w 1697557"/>
              <a:gd name="connsiteY7" fmla="*/ 792088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529537 w 1697557"/>
              <a:gd name="connsiteY2" fmla="*/ 360040 h 884213"/>
              <a:gd name="connsiteX3" fmla="*/ 1457529 w 1697557"/>
              <a:gd name="connsiteY3" fmla="*/ 576064 h 884213"/>
              <a:gd name="connsiteX4" fmla="*/ 1601546 w 1697557"/>
              <a:gd name="connsiteY4" fmla="*/ 792087 h 884213"/>
              <a:gd name="connsiteX5" fmla="*/ 1673554 w 1697557"/>
              <a:gd name="connsiteY5" fmla="*/ 864095 h 884213"/>
              <a:gd name="connsiteX6" fmla="*/ 1601546 w 1697557"/>
              <a:gd name="connsiteY6" fmla="*/ 864095 h 884213"/>
              <a:gd name="connsiteX7" fmla="*/ 1529538 w 1697557"/>
              <a:gd name="connsiteY7" fmla="*/ 792087 h 884213"/>
              <a:gd name="connsiteX8" fmla="*/ 1404519 w 1697557"/>
              <a:gd name="connsiteY8" fmla="*/ 628648 h 884213"/>
              <a:gd name="connsiteX9" fmla="*/ 1316736 w 1697557"/>
              <a:gd name="connsiteY9" fmla="*/ 621333 h 884213"/>
              <a:gd name="connsiteX10" fmla="*/ 1236269 w 1697557"/>
              <a:gd name="connsiteY10" fmla="*/ 650594 h 884213"/>
              <a:gd name="connsiteX11" fmla="*/ 1104596 w 1697557"/>
              <a:gd name="connsiteY11" fmla="*/ 650594 h 884213"/>
              <a:gd name="connsiteX12" fmla="*/ 980237 w 1697557"/>
              <a:gd name="connsiteY12" fmla="*/ 614018 h 884213"/>
              <a:gd name="connsiteX13" fmla="*/ 811988 w 1697557"/>
              <a:gd name="connsiteY13" fmla="*/ 555496 h 884213"/>
              <a:gd name="connsiteX14" fmla="*/ 716890 w 1697557"/>
              <a:gd name="connsiteY14" fmla="*/ 555496 h 884213"/>
              <a:gd name="connsiteX15" fmla="*/ 555956 w 1697557"/>
              <a:gd name="connsiteY15" fmla="*/ 518920 h 884213"/>
              <a:gd name="connsiteX16" fmla="*/ 490119 w 1697557"/>
              <a:gd name="connsiteY16" fmla="*/ 496974 h 884213"/>
              <a:gd name="connsiteX17" fmla="*/ 351130 w 1697557"/>
              <a:gd name="connsiteY17" fmla="*/ 526235 h 884213"/>
              <a:gd name="connsiteX18" fmla="*/ 277978 w 1697557"/>
              <a:gd name="connsiteY18" fmla="*/ 526235 h 884213"/>
              <a:gd name="connsiteX19" fmla="*/ 153620 w 1697557"/>
              <a:gd name="connsiteY19" fmla="*/ 482344 h 884213"/>
              <a:gd name="connsiteX20" fmla="*/ 58522 w 1697557"/>
              <a:gd name="connsiteY20" fmla="*/ 409192 h 884213"/>
              <a:gd name="connsiteX21" fmla="*/ 58522 w 1697557"/>
              <a:gd name="connsiteY21" fmla="*/ 409192 h 884213"/>
              <a:gd name="connsiteX22" fmla="*/ 0 w 1697557"/>
              <a:gd name="connsiteY22" fmla="*/ 372616 h 884213"/>
              <a:gd name="connsiteX23" fmla="*/ 7316 w 1697557"/>
              <a:gd name="connsiteY23" fmla="*/ 328725 h 884213"/>
              <a:gd name="connsiteX24" fmla="*/ 43892 w 1697557"/>
              <a:gd name="connsiteY24" fmla="*/ 299464 h 884213"/>
              <a:gd name="connsiteX25" fmla="*/ 102413 w 1697557"/>
              <a:gd name="connsiteY25" fmla="*/ 343355 h 884213"/>
              <a:gd name="connsiteX26" fmla="*/ 197511 w 1697557"/>
              <a:gd name="connsiteY26" fmla="*/ 401877 h 884213"/>
              <a:gd name="connsiteX27" fmla="*/ 358445 w 1697557"/>
              <a:gd name="connsiteY27" fmla="*/ 409192 h 884213"/>
              <a:gd name="connsiteX28" fmla="*/ 460858 w 1697557"/>
              <a:gd name="connsiteY28" fmla="*/ 357986 h 884213"/>
              <a:gd name="connsiteX29" fmla="*/ 548640 w 1697557"/>
              <a:gd name="connsiteY29" fmla="*/ 299464 h 884213"/>
              <a:gd name="connsiteX30" fmla="*/ 563271 w 1697557"/>
              <a:gd name="connsiteY30" fmla="*/ 204366 h 884213"/>
              <a:gd name="connsiteX31" fmla="*/ 738836 w 1697557"/>
              <a:gd name="connsiteY31" fmla="*/ 145845 h 884213"/>
              <a:gd name="connsiteX32" fmla="*/ 929031 w 1697557"/>
              <a:gd name="connsiteY32" fmla="*/ 109269 h 884213"/>
              <a:gd name="connsiteX33" fmla="*/ 1060704 w 1697557"/>
              <a:gd name="connsiteY33" fmla="*/ 58062 h 884213"/>
              <a:gd name="connsiteX34" fmla="*/ 1185063 w 1697557"/>
              <a:gd name="connsiteY34" fmla="*/ 36117 h 884213"/>
              <a:gd name="connsiteX35" fmla="*/ 1385522 w 1697557"/>
              <a:gd name="connsiteY35" fmla="*/ 0 h 884213"/>
              <a:gd name="connsiteX0" fmla="*/ 1673553 w 1697557"/>
              <a:gd name="connsiteY0" fmla="*/ 72008 h 884213"/>
              <a:gd name="connsiteX1" fmla="*/ 1601545 w 1697557"/>
              <a:gd name="connsiteY1" fmla="*/ 216024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601546 w 1697557"/>
              <a:gd name="connsiteY1" fmla="*/ 216023 h 884213"/>
              <a:gd name="connsiteX2" fmla="*/ 1457529 w 1697557"/>
              <a:gd name="connsiteY2" fmla="*/ 576064 h 884213"/>
              <a:gd name="connsiteX3" fmla="*/ 1601546 w 1697557"/>
              <a:gd name="connsiteY3" fmla="*/ 792087 h 884213"/>
              <a:gd name="connsiteX4" fmla="*/ 1673554 w 1697557"/>
              <a:gd name="connsiteY4" fmla="*/ 864095 h 884213"/>
              <a:gd name="connsiteX5" fmla="*/ 1601546 w 1697557"/>
              <a:gd name="connsiteY5" fmla="*/ 864095 h 884213"/>
              <a:gd name="connsiteX6" fmla="*/ 1529538 w 1697557"/>
              <a:gd name="connsiteY6" fmla="*/ 792087 h 884213"/>
              <a:gd name="connsiteX7" fmla="*/ 1404519 w 1697557"/>
              <a:gd name="connsiteY7" fmla="*/ 628648 h 884213"/>
              <a:gd name="connsiteX8" fmla="*/ 1316736 w 1697557"/>
              <a:gd name="connsiteY8" fmla="*/ 621333 h 884213"/>
              <a:gd name="connsiteX9" fmla="*/ 1236269 w 1697557"/>
              <a:gd name="connsiteY9" fmla="*/ 650594 h 884213"/>
              <a:gd name="connsiteX10" fmla="*/ 1104596 w 1697557"/>
              <a:gd name="connsiteY10" fmla="*/ 650594 h 884213"/>
              <a:gd name="connsiteX11" fmla="*/ 980237 w 1697557"/>
              <a:gd name="connsiteY11" fmla="*/ 614018 h 884213"/>
              <a:gd name="connsiteX12" fmla="*/ 811988 w 1697557"/>
              <a:gd name="connsiteY12" fmla="*/ 555496 h 884213"/>
              <a:gd name="connsiteX13" fmla="*/ 716890 w 1697557"/>
              <a:gd name="connsiteY13" fmla="*/ 555496 h 884213"/>
              <a:gd name="connsiteX14" fmla="*/ 555956 w 1697557"/>
              <a:gd name="connsiteY14" fmla="*/ 518920 h 884213"/>
              <a:gd name="connsiteX15" fmla="*/ 490119 w 1697557"/>
              <a:gd name="connsiteY15" fmla="*/ 496974 h 884213"/>
              <a:gd name="connsiteX16" fmla="*/ 351130 w 1697557"/>
              <a:gd name="connsiteY16" fmla="*/ 526235 h 884213"/>
              <a:gd name="connsiteX17" fmla="*/ 277978 w 1697557"/>
              <a:gd name="connsiteY17" fmla="*/ 526235 h 884213"/>
              <a:gd name="connsiteX18" fmla="*/ 153620 w 1697557"/>
              <a:gd name="connsiteY18" fmla="*/ 482344 h 884213"/>
              <a:gd name="connsiteX19" fmla="*/ 58522 w 1697557"/>
              <a:gd name="connsiteY19" fmla="*/ 409192 h 884213"/>
              <a:gd name="connsiteX20" fmla="*/ 58522 w 1697557"/>
              <a:gd name="connsiteY20" fmla="*/ 409192 h 884213"/>
              <a:gd name="connsiteX21" fmla="*/ 0 w 1697557"/>
              <a:gd name="connsiteY21" fmla="*/ 372616 h 884213"/>
              <a:gd name="connsiteX22" fmla="*/ 7316 w 1697557"/>
              <a:gd name="connsiteY22" fmla="*/ 328725 h 884213"/>
              <a:gd name="connsiteX23" fmla="*/ 43892 w 1697557"/>
              <a:gd name="connsiteY23" fmla="*/ 299464 h 884213"/>
              <a:gd name="connsiteX24" fmla="*/ 102413 w 1697557"/>
              <a:gd name="connsiteY24" fmla="*/ 343355 h 884213"/>
              <a:gd name="connsiteX25" fmla="*/ 197511 w 1697557"/>
              <a:gd name="connsiteY25" fmla="*/ 401877 h 884213"/>
              <a:gd name="connsiteX26" fmla="*/ 358445 w 1697557"/>
              <a:gd name="connsiteY26" fmla="*/ 409192 h 884213"/>
              <a:gd name="connsiteX27" fmla="*/ 460858 w 1697557"/>
              <a:gd name="connsiteY27" fmla="*/ 357986 h 884213"/>
              <a:gd name="connsiteX28" fmla="*/ 548640 w 1697557"/>
              <a:gd name="connsiteY28" fmla="*/ 299464 h 884213"/>
              <a:gd name="connsiteX29" fmla="*/ 563271 w 1697557"/>
              <a:gd name="connsiteY29" fmla="*/ 204366 h 884213"/>
              <a:gd name="connsiteX30" fmla="*/ 738836 w 1697557"/>
              <a:gd name="connsiteY30" fmla="*/ 145845 h 884213"/>
              <a:gd name="connsiteX31" fmla="*/ 929031 w 1697557"/>
              <a:gd name="connsiteY31" fmla="*/ 109269 h 884213"/>
              <a:gd name="connsiteX32" fmla="*/ 1060704 w 1697557"/>
              <a:gd name="connsiteY32" fmla="*/ 58062 h 884213"/>
              <a:gd name="connsiteX33" fmla="*/ 1185063 w 1697557"/>
              <a:gd name="connsiteY33" fmla="*/ 36117 h 884213"/>
              <a:gd name="connsiteX34" fmla="*/ 1385522 w 1697557"/>
              <a:gd name="connsiteY34" fmla="*/ 0 h 884213"/>
              <a:gd name="connsiteX0" fmla="*/ 1673553 w 1697557"/>
              <a:gd name="connsiteY0" fmla="*/ 72008 h 884213"/>
              <a:gd name="connsiteX1" fmla="*/ 1457529 w 1697557"/>
              <a:gd name="connsiteY1" fmla="*/ 576064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29 w 1697557"/>
              <a:gd name="connsiteY0" fmla="*/ 576064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457530 w 1697557"/>
              <a:gd name="connsiteY1" fmla="*/ 576063 h 884213"/>
              <a:gd name="connsiteX2" fmla="*/ 1601546 w 1697557"/>
              <a:gd name="connsiteY2" fmla="*/ 792087 h 884213"/>
              <a:gd name="connsiteX3" fmla="*/ 1673554 w 1697557"/>
              <a:gd name="connsiteY3" fmla="*/ 864095 h 884213"/>
              <a:gd name="connsiteX4" fmla="*/ 1601546 w 1697557"/>
              <a:gd name="connsiteY4" fmla="*/ 864095 h 884213"/>
              <a:gd name="connsiteX5" fmla="*/ 1529538 w 1697557"/>
              <a:gd name="connsiteY5" fmla="*/ 792087 h 884213"/>
              <a:gd name="connsiteX6" fmla="*/ 1404519 w 1697557"/>
              <a:gd name="connsiteY6" fmla="*/ 628648 h 884213"/>
              <a:gd name="connsiteX7" fmla="*/ 1316736 w 1697557"/>
              <a:gd name="connsiteY7" fmla="*/ 621333 h 884213"/>
              <a:gd name="connsiteX8" fmla="*/ 1236269 w 1697557"/>
              <a:gd name="connsiteY8" fmla="*/ 650594 h 884213"/>
              <a:gd name="connsiteX9" fmla="*/ 1104596 w 1697557"/>
              <a:gd name="connsiteY9" fmla="*/ 650594 h 884213"/>
              <a:gd name="connsiteX10" fmla="*/ 980237 w 1697557"/>
              <a:gd name="connsiteY10" fmla="*/ 614018 h 884213"/>
              <a:gd name="connsiteX11" fmla="*/ 811988 w 1697557"/>
              <a:gd name="connsiteY11" fmla="*/ 555496 h 884213"/>
              <a:gd name="connsiteX12" fmla="*/ 716890 w 1697557"/>
              <a:gd name="connsiteY12" fmla="*/ 555496 h 884213"/>
              <a:gd name="connsiteX13" fmla="*/ 555956 w 1697557"/>
              <a:gd name="connsiteY13" fmla="*/ 518920 h 884213"/>
              <a:gd name="connsiteX14" fmla="*/ 490119 w 1697557"/>
              <a:gd name="connsiteY14" fmla="*/ 496974 h 884213"/>
              <a:gd name="connsiteX15" fmla="*/ 351130 w 1697557"/>
              <a:gd name="connsiteY15" fmla="*/ 526235 h 884213"/>
              <a:gd name="connsiteX16" fmla="*/ 277978 w 1697557"/>
              <a:gd name="connsiteY16" fmla="*/ 526235 h 884213"/>
              <a:gd name="connsiteX17" fmla="*/ 153620 w 1697557"/>
              <a:gd name="connsiteY17" fmla="*/ 482344 h 884213"/>
              <a:gd name="connsiteX18" fmla="*/ 58522 w 1697557"/>
              <a:gd name="connsiteY18" fmla="*/ 409192 h 884213"/>
              <a:gd name="connsiteX19" fmla="*/ 58522 w 1697557"/>
              <a:gd name="connsiteY19" fmla="*/ 409192 h 884213"/>
              <a:gd name="connsiteX20" fmla="*/ 0 w 1697557"/>
              <a:gd name="connsiteY20" fmla="*/ 372616 h 884213"/>
              <a:gd name="connsiteX21" fmla="*/ 7316 w 1697557"/>
              <a:gd name="connsiteY21" fmla="*/ 328725 h 884213"/>
              <a:gd name="connsiteX22" fmla="*/ 43892 w 1697557"/>
              <a:gd name="connsiteY22" fmla="*/ 299464 h 884213"/>
              <a:gd name="connsiteX23" fmla="*/ 102413 w 1697557"/>
              <a:gd name="connsiteY23" fmla="*/ 343355 h 884213"/>
              <a:gd name="connsiteX24" fmla="*/ 197511 w 1697557"/>
              <a:gd name="connsiteY24" fmla="*/ 401877 h 884213"/>
              <a:gd name="connsiteX25" fmla="*/ 358445 w 1697557"/>
              <a:gd name="connsiteY25" fmla="*/ 409192 h 884213"/>
              <a:gd name="connsiteX26" fmla="*/ 460858 w 1697557"/>
              <a:gd name="connsiteY26" fmla="*/ 357986 h 884213"/>
              <a:gd name="connsiteX27" fmla="*/ 548640 w 1697557"/>
              <a:gd name="connsiteY27" fmla="*/ 299464 h 884213"/>
              <a:gd name="connsiteX28" fmla="*/ 563271 w 1697557"/>
              <a:gd name="connsiteY28" fmla="*/ 204366 h 884213"/>
              <a:gd name="connsiteX29" fmla="*/ 738836 w 1697557"/>
              <a:gd name="connsiteY29" fmla="*/ 145845 h 884213"/>
              <a:gd name="connsiteX30" fmla="*/ 929031 w 1697557"/>
              <a:gd name="connsiteY30" fmla="*/ 109269 h 884213"/>
              <a:gd name="connsiteX31" fmla="*/ 1060704 w 1697557"/>
              <a:gd name="connsiteY31" fmla="*/ 58062 h 884213"/>
              <a:gd name="connsiteX32" fmla="*/ 1185063 w 1697557"/>
              <a:gd name="connsiteY32" fmla="*/ 36117 h 884213"/>
              <a:gd name="connsiteX33" fmla="*/ 1385522 w 1697557"/>
              <a:gd name="connsiteY33" fmla="*/ 0 h 884213"/>
              <a:gd name="connsiteX0" fmla="*/ 1457530 w 1697557"/>
              <a:gd name="connsiteY0" fmla="*/ 576063 h 884213"/>
              <a:gd name="connsiteX1" fmla="*/ 1601546 w 1697557"/>
              <a:gd name="connsiteY1" fmla="*/ 792087 h 884213"/>
              <a:gd name="connsiteX2" fmla="*/ 1673554 w 1697557"/>
              <a:gd name="connsiteY2" fmla="*/ 864095 h 884213"/>
              <a:gd name="connsiteX3" fmla="*/ 1601546 w 1697557"/>
              <a:gd name="connsiteY3" fmla="*/ 864095 h 884213"/>
              <a:gd name="connsiteX4" fmla="*/ 1529538 w 1697557"/>
              <a:gd name="connsiteY4" fmla="*/ 792087 h 884213"/>
              <a:gd name="connsiteX5" fmla="*/ 1404519 w 1697557"/>
              <a:gd name="connsiteY5" fmla="*/ 628648 h 884213"/>
              <a:gd name="connsiteX6" fmla="*/ 1316736 w 1697557"/>
              <a:gd name="connsiteY6" fmla="*/ 621333 h 884213"/>
              <a:gd name="connsiteX7" fmla="*/ 1236269 w 1697557"/>
              <a:gd name="connsiteY7" fmla="*/ 650594 h 884213"/>
              <a:gd name="connsiteX8" fmla="*/ 1104596 w 1697557"/>
              <a:gd name="connsiteY8" fmla="*/ 650594 h 884213"/>
              <a:gd name="connsiteX9" fmla="*/ 980237 w 1697557"/>
              <a:gd name="connsiteY9" fmla="*/ 614018 h 884213"/>
              <a:gd name="connsiteX10" fmla="*/ 811988 w 1697557"/>
              <a:gd name="connsiteY10" fmla="*/ 555496 h 884213"/>
              <a:gd name="connsiteX11" fmla="*/ 716890 w 1697557"/>
              <a:gd name="connsiteY11" fmla="*/ 555496 h 884213"/>
              <a:gd name="connsiteX12" fmla="*/ 555956 w 1697557"/>
              <a:gd name="connsiteY12" fmla="*/ 518920 h 884213"/>
              <a:gd name="connsiteX13" fmla="*/ 490119 w 1697557"/>
              <a:gd name="connsiteY13" fmla="*/ 496974 h 884213"/>
              <a:gd name="connsiteX14" fmla="*/ 351130 w 1697557"/>
              <a:gd name="connsiteY14" fmla="*/ 526235 h 884213"/>
              <a:gd name="connsiteX15" fmla="*/ 277978 w 1697557"/>
              <a:gd name="connsiteY15" fmla="*/ 526235 h 884213"/>
              <a:gd name="connsiteX16" fmla="*/ 153620 w 1697557"/>
              <a:gd name="connsiteY16" fmla="*/ 482344 h 884213"/>
              <a:gd name="connsiteX17" fmla="*/ 58522 w 1697557"/>
              <a:gd name="connsiteY17" fmla="*/ 409192 h 884213"/>
              <a:gd name="connsiteX18" fmla="*/ 58522 w 1697557"/>
              <a:gd name="connsiteY18" fmla="*/ 409192 h 884213"/>
              <a:gd name="connsiteX19" fmla="*/ 0 w 1697557"/>
              <a:gd name="connsiteY19" fmla="*/ 372616 h 884213"/>
              <a:gd name="connsiteX20" fmla="*/ 7316 w 1697557"/>
              <a:gd name="connsiteY20" fmla="*/ 328725 h 884213"/>
              <a:gd name="connsiteX21" fmla="*/ 43892 w 1697557"/>
              <a:gd name="connsiteY21" fmla="*/ 299464 h 884213"/>
              <a:gd name="connsiteX22" fmla="*/ 102413 w 1697557"/>
              <a:gd name="connsiteY22" fmla="*/ 343355 h 884213"/>
              <a:gd name="connsiteX23" fmla="*/ 197511 w 1697557"/>
              <a:gd name="connsiteY23" fmla="*/ 401877 h 884213"/>
              <a:gd name="connsiteX24" fmla="*/ 358445 w 1697557"/>
              <a:gd name="connsiteY24" fmla="*/ 409192 h 884213"/>
              <a:gd name="connsiteX25" fmla="*/ 460858 w 1697557"/>
              <a:gd name="connsiteY25" fmla="*/ 357986 h 884213"/>
              <a:gd name="connsiteX26" fmla="*/ 548640 w 1697557"/>
              <a:gd name="connsiteY26" fmla="*/ 299464 h 884213"/>
              <a:gd name="connsiteX27" fmla="*/ 563271 w 1697557"/>
              <a:gd name="connsiteY27" fmla="*/ 204366 h 884213"/>
              <a:gd name="connsiteX28" fmla="*/ 738836 w 1697557"/>
              <a:gd name="connsiteY28" fmla="*/ 145845 h 884213"/>
              <a:gd name="connsiteX29" fmla="*/ 929031 w 1697557"/>
              <a:gd name="connsiteY29" fmla="*/ 109269 h 884213"/>
              <a:gd name="connsiteX30" fmla="*/ 1060704 w 1697557"/>
              <a:gd name="connsiteY30" fmla="*/ 58062 h 884213"/>
              <a:gd name="connsiteX31" fmla="*/ 1185063 w 1697557"/>
              <a:gd name="connsiteY31" fmla="*/ 36117 h 884213"/>
              <a:gd name="connsiteX32" fmla="*/ 1385522 w 1697557"/>
              <a:gd name="connsiteY32" fmla="*/ 0 h 884213"/>
              <a:gd name="connsiteX0" fmla="*/ 1601546 w 1697557"/>
              <a:gd name="connsiteY0" fmla="*/ 792087 h 884213"/>
              <a:gd name="connsiteX1" fmla="*/ 1673554 w 1697557"/>
              <a:gd name="connsiteY1" fmla="*/ 864095 h 884213"/>
              <a:gd name="connsiteX2" fmla="*/ 1601546 w 1697557"/>
              <a:gd name="connsiteY2" fmla="*/ 864095 h 884213"/>
              <a:gd name="connsiteX3" fmla="*/ 1529538 w 1697557"/>
              <a:gd name="connsiteY3" fmla="*/ 792087 h 884213"/>
              <a:gd name="connsiteX4" fmla="*/ 1404519 w 1697557"/>
              <a:gd name="connsiteY4" fmla="*/ 628648 h 884213"/>
              <a:gd name="connsiteX5" fmla="*/ 1316736 w 1697557"/>
              <a:gd name="connsiteY5" fmla="*/ 621333 h 884213"/>
              <a:gd name="connsiteX6" fmla="*/ 1236269 w 1697557"/>
              <a:gd name="connsiteY6" fmla="*/ 650594 h 884213"/>
              <a:gd name="connsiteX7" fmla="*/ 1104596 w 1697557"/>
              <a:gd name="connsiteY7" fmla="*/ 650594 h 884213"/>
              <a:gd name="connsiteX8" fmla="*/ 980237 w 1697557"/>
              <a:gd name="connsiteY8" fmla="*/ 614018 h 884213"/>
              <a:gd name="connsiteX9" fmla="*/ 811988 w 1697557"/>
              <a:gd name="connsiteY9" fmla="*/ 555496 h 884213"/>
              <a:gd name="connsiteX10" fmla="*/ 716890 w 1697557"/>
              <a:gd name="connsiteY10" fmla="*/ 555496 h 884213"/>
              <a:gd name="connsiteX11" fmla="*/ 555956 w 1697557"/>
              <a:gd name="connsiteY11" fmla="*/ 518920 h 884213"/>
              <a:gd name="connsiteX12" fmla="*/ 490119 w 1697557"/>
              <a:gd name="connsiteY12" fmla="*/ 496974 h 884213"/>
              <a:gd name="connsiteX13" fmla="*/ 351130 w 1697557"/>
              <a:gd name="connsiteY13" fmla="*/ 526235 h 884213"/>
              <a:gd name="connsiteX14" fmla="*/ 277978 w 1697557"/>
              <a:gd name="connsiteY14" fmla="*/ 526235 h 884213"/>
              <a:gd name="connsiteX15" fmla="*/ 153620 w 1697557"/>
              <a:gd name="connsiteY15" fmla="*/ 482344 h 884213"/>
              <a:gd name="connsiteX16" fmla="*/ 58522 w 1697557"/>
              <a:gd name="connsiteY16" fmla="*/ 409192 h 884213"/>
              <a:gd name="connsiteX17" fmla="*/ 58522 w 1697557"/>
              <a:gd name="connsiteY17" fmla="*/ 409192 h 884213"/>
              <a:gd name="connsiteX18" fmla="*/ 0 w 1697557"/>
              <a:gd name="connsiteY18" fmla="*/ 372616 h 884213"/>
              <a:gd name="connsiteX19" fmla="*/ 7316 w 1697557"/>
              <a:gd name="connsiteY19" fmla="*/ 328725 h 884213"/>
              <a:gd name="connsiteX20" fmla="*/ 43892 w 1697557"/>
              <a:gd name="connsiteY20" fmla="*/ 299464 h 884213"/>
              <a:gd name="connsiteX21" fmla="*/ 102413 w 1697557"/>
              <a:gd name="connsiteY21" fmla="*/ 343355 h 884213"/>
              <a:gd name="connsiteX22" fmla="*/ 197511 w 1697557"/>
              <a:gd name="connsiteY22" fmla="*/ 401877 h 884213"/>
              <a:gd name="connsiteX23" fmla="*/ 358445 w 1697557"/>
              <a:gd name="connsiteY23" fmla="*/ 409192 h 884213"/>
              <a:gd name="connsiteX24" fmla="*/ 460858 w 1697557"/>
              <a:gd name="connsiteY24" fmla="*/ 357986 h 884213"/>
              <a:gd name="connsiteX25" fmla="*/ 548640 w 1697557"/>
              <a:gd name="connsiteY25" fmla="*/ 299464 h 884213"/>
              <a:gd name="connsiteX26" fmla="*/ 563271 w 1697557"/>
              <a:gd name="connsiteY26" fmla="*/ 204366 h 884213"/>
              <a:gd name="connsiteX27" fmla="*/ 738836 w 1697557"/>
              <a:gd name="connsiteY27" fmla="*/ 145845 h 884213"/>
              <a:gd name="connsiteX28" fmla="*/ 929031 w 1697557"/>
              <a:gd name="connsiteY28" fmla="*/ 109269 h 884213"/>
              <a:gd name="connsiteX29" fmla="*/ 1060704 w 1697557"/>
              <a:gd name="connsiteY29" fmla="*/ 58062 h 884213"/>
              <a:gd name="connsiteX30" fmla="*/ 1185063 w 1697557"/>
              <a:gd name="connsiteY30" fmla="*/ 36117 h 884213"/>
              <a:gd name="connsiteX31" fmla="*/ 1385522 w 1697557"/>
              <a:gd name="connsiteY31" fmla="*/ 0 h 884213"/>
              <a:gd name="connsiteX0" fmla="*/ 1673554 w 1673554"/>
              <a:gd name="connsiteY0" fmla="*/ 864095 h 884213"/>
              <a:gd name="connsiteX1" fmla="*/ 1601546 w 1673554"/>
              <a:gd name="connsiteY1" fmla="*/ 864095 h 884213"/>
              <a:gd name="connsiteX2" fmla="*/ 1529538 w 1673554"/>
              <a:gd name="connsiteY2" fmla="*/ 792087 h 884213"/>
              <a:gd name="connsiteX3" fmla="*/ 1404519 w 1673554"/>
              <a:gd name="connsiteY3" fmla="*/ 628648 h 884213"/>
              <a:gd name="connsiteX4" fmla="*/ 1316736 w 1673554"/>
              <a:gd name="connsiteY4" fmla="*/ 621333 h 884213"/>
              <a:gd name="connsiteX5" fmla="*/ 1236269 w 1673554"/>
              <a:gd name="connsiteY5" fmla="*/ 650594 h 884213"/>
              <a:gd name="connsiteX6" fmla="*/ 1104596 w 1673554"/>
              <a:gd name="connsiteY6" fmla="*/ 650594 h 884213"/>
              <a:gd name="connsiteX7" fmla="*/ 980237 w 1673554"/>
              <a:gd name="connsiteY7" fmla="*/ 614018 h 884213"/>
              <a:gd name="connsiteX8" fmla="*/ 811988 w 1673554"/>
              <a:gd name="connsiteY8" fmla="*/ 555496 h 884213"/>
              <a:gd name="connsiteX9" fmla="*/ 716890 w 1673554"/>
              <a:gd name="connsiteY9" fmla="*/ 555496 h 884213"/>
              <a:gd name="connsiteX10" fmla="*/ 555956 w 1673554"/>
              <a:gd name="connsiteY10" fmla="*/ 518920 h 884213"/>
              <a:gd name="connsiteX11" fmla="*/ 490119 w 1673554"/>
              <a:gd name="connsiteY11" fmla="*/ 496974 h 884213"/>
              <a:gd name="connsiteX12" fmla="*/ 351130 w 1673554"/>
              <a:gd name="connsiteY12" fmla="*/ 526235 h 884213"/>
              <a:gd name="connsiteX13" fmla="*/ 277978 w 1673554"/>
              <a:gd name="connsiteY13" fmla="*/ 526235 h 884213"/>
              <a:gd name="connsiteX14" fmla="*/ 153620 w 1673554"/>
              <a:gd name="connsiteY14" fmla="*/ 482344 h 884213"/>
              <a:gd name="connsiteX15" fmla="*/ 58522 w 1673554"/>
              <a:gd name="connsiteY15" fmla="*/ 409192 h 884213"/>
              <a:gd name="connsiteX16" fmla="*/ 58522 w 1673554"/>
              <a:gd name="connsiteY16" fmla="*/ 409192 h 884213"/>
              <a:gd name="connsiteX17" fmla="*/ 0 w 1673554"/>
              <a:gd name="connsiteY17" fmla="*/ 372616 h 884213"/>
              <a:gd name="connsiteX18" fmla="*/ 7316 w 1673554"/>
              <a:gd name="connsiteY18" fmla="*/ 328725 h 884213"/>
              <a:gd name="connsiteX19" fmla="*/ 43892 w 1673554"/>
              <a:gd name="connsiteY19" fmla="*/ 299464 h 884213"/>
              <a:gd name="connsiteX20" fmla="*/ 102413 w 1673554"/>
              <a:gd name="connsiteY20" fmla="*/ 343355 h 884213"/>
              <a:gd name="connsiteX21" fmla="*/ 197511 w 1673554"/>
              <a:gd name="connsiteY21" fmla="*/ 401877 h 884213"/>
              <a:gd name="connsiteX22" fmla="*/ 358445 w 1673554"/>
              <a:gd name="connsiteY22" fmla="*/ 409192 h 884213"/>
              <a:gd name="connsiteX23" fmla="*/ 460858 w 1673554"/>
              <a:gd name="connsiteY23" fmla="*/ 357986 h 884213"/>
              <a:gd name="connsiteX24" fmla="*/ 548640 w 1673554"/>
              <a:gd name="connsiteY24" fmla="*/ 299464 h 884213"/>
              <a:gd name="connsiteX25" fmla="*/ 563271 w 1673554"/>
              <a:gd name="connsiteY25" fmla="*/ 204366 h 884213"/>
              <a:gd name="connsiteX26" fmla="*/ 738836 w 1673554"/>
              <a:gd name="connsiteY26" fmla="*/ 145845 h 884213"/>
              <a:gd name="connsiteX27" fmla="*/ 929031 w 1673554"/>
              <a:gd name="connsiteY27" fmla="*/ 109269 h 884213"/>
              <a:gd name="connsiteX28" fmla="*/ 1060704 w 1673554"/>
              <a:gd name="connsiteY28" fmla="*/ 58062 h 884213"/>
              <a:gd name="connsiteX29" fmla="*/ 1185063 w 1673554"/>
              <a:gd name="connsiteY29" fmla="*/ 36117 h 884213"/>
              <a:gd name="connsiteX30" fmla="*/ 1385522 w 1673554"/>
              <a:gd name="connsiteY30" fmla="*/ 0 h 884213"/>
              <a:gd name="connsiteX0" fmla="*/ 1601546 w 1601546"/>
              <a:gd name="connsiteY0" fmla="*/ 864095 h 864095"/>
              <a:gd name="connsiteX1" fmla="*/ 1529538 w 1601546"/>
              <a:gd name="connsiteY1" fmla="*/ 792087 h 864095"/>
              <a:gd name="connsiteX2" fmla="*/ 1404519 w 1601546"/>
              <a:gd name="connsiteY2" fmla="*/ 628648 h 864095"/>
              <a:gd name="connsiteX3" fmla="*/ 1316736 w 1601546"/>
              <a:gd name="connsiteY3" fmla="*/ 621333 h 864095"/>
              <a:gd name="connsiteX4" fmla="*/ 1236269 w 1601546"/>
              <a:gd name="connsiteY4" fmla="*/ 650594 h 864095"/>
              <a:gd name="connsiteX5" fmla="*/ 1104596 w 1601546"/>
              <a:gd name="connsiteY5" fmla="*/ 650594 h 864095"/>
              <a:gd name="connsiteX6" fmla="*/ 980237 w 1601546"/>
              <a:gd name="connsiteY6" fmla="*/ 614018 h 864095"/>
              <a:gd name="connsiteX7" fmla="*/ 811988 w 1601546"/>
              <a:gd name="connsiteY7" fmla="*/ 555496 h 864095"/>
              <a:gd name="connsiteX8" fmla="*/ 716890 w 1601546"/>
              <a:gd name="connsiteY8" fmla="*/ 555496 h 864095"/>
              <a:gd name="connsiteX9" fmla="*/ 555956 w 1601546"/>
              <a:gd name="connsiteY9" fmla="*/ 518920 h 864095"/>
              <a:gd name="connsiteX10" fmla="*/ 490119 w 1601546"/>
              <a:gd name="connsiteY10" fmla="*/ 496974 h 864095"/>
              <a:gd name="connsiteX11" fmla="*/ 351130 w 1601546"/>
              <a:gd name="connsiteY11" fmla="*/ 526235 h 864095"/>
              <a:gd name="connsiteX12" fmla="*/ 277978 w 1601546"/>
              <a:gd name="connsiteY12" fmla="*/ 526235 h 864095"/>
              <a:gd name="connsiteX13" fmla="*/ 153620 w 1601546"/>
              <a:gd name="connsiteY13" fmla="*/ 482344 h 864095"/>
              <a:gd name="connsiteX14" fmla="*/ 58522 w 1601546"/>
              <a:gd name="connsiteY14" fmla="*/ 409192 h 864095"/>
              <a:gd name="connsiteX15" fmla="*/ 58522 w 1601546"/>
              <a:gd name="connsiteY15" fmla="*/ 409192 h 864095"/>
              <a:gd name="connsiteX16" fmla="*/ 0 w 1601546"/>
              <a:gd name="connsiteY16" fmla="*/ 372616 h 864095"/>
              <a:gd name="connsiteX17" fmla="*/ 7316 w 1601546"/>
              <a:gd name="connsiteY17" fmla="*/ 328725 h 864095"/>
              <a:gd name="connsiteX18" fmla="*/ 43892 w 1601546"/>
              <a:gd name="connsiteY18" fmla="*/ 299464 h 864095"/>
              <a:gd name="connsiteX19" fmla="*/ 102413 w 1601546"/>
              <a:gd name="connsiteY19" fmla="*/ 343355 h 864095"/>
              <a:gd name="connsiteX20" fmla="*/ 197511 w 1601546"/>
              <a:gd name="connsiteY20" fmla="*/ 401877 h 864095"/>
              <a:gd name="connsiteX21" fmla="*/ 358445 w 1601546"/>
              <a:gd name="connsiteY21" fmla="*/ 409192 h 864095"/>
              <a:gd name="connsiteX22" fmla="*/ 460858 w 1601546"/>
              <a:gd name="connsiteY22" fmla="*/ 357986 h 864095"/>
              <a:gd name="connsiteX23" fmla="*/ 548640 w 1601546"/>
              <a:gd name="connsiteY23" fmla="*/ 299464 h 864095"/>
              <a:gd name="connsiteX24" fmla="*/ 563271 w 1601546"/>
              <a:gd name="connsiteY24" fmla="*/ 204366 h 864095"/>
              <a:gd name="connsiteX25" fmla="*/ 738836 w 1601546"/>
              <a:gd name="connsiteY25" fmla="*/ 145845 h 864095"/>
              <a:gd name="connsiteX26" fmla="*/ 929031 w 1601546"/>
              <a:gd name="connsiteY26" fmla="*/ 109269 h 864095"/>
              <a:gd name="connsiteX27" fmla="*/ 1060704 w 1601546"/>
              <a:gd name="connsiteY27" fmla="*/ 58062 h 864095"/>
              <a:gd name="connsiteX28" fmla="*/ 1185063 w 1601546"/>
              <a:gd name="connsiteY28" fmla="*/ 36117 h 864095"/>
              <a:gd name="connsiteX29" fmla="*/ 1385522 w 1601546"/>
              <a:gd name="connsiteY29" fmla="*/ 0 h 864095"/>
              <a:gd name="connsiteX0" fmla="*/ 1728192 w 1728192"/>
              <a:gd name="connsiteY0" fmla="*/ 864095 h 864095"/>
              <a:gd name="connsiteX1" fmla="*/ 1656184 w 1728192"/>
              <a:gd name="connsiteY1" fmla="*/ 792087 h 864095"/>
              <a:gd name="connsiteX2" fmla="*/ 1531165 w 1728192"/>
              <a:gd name="connsiteY2" fmla="*/ 628648 h 864095"/>
              <a:gd name="connsiteX3" fmla="*/ 1443382 w 1728192"/>
              <a:gd name="connsiteY3" fmla="*/ 621333 h 864095"/>
              <a:gd name="connsiteX4" fmla="*/ 1362915 w 1728192"/>
              <a:gd name="connsiteY4" fmla="*/ 650594 h 864095"/>
              <a:gd name="connsiteX5" fmla="*/ 1231242 w 1728192"/>
              <a:gd name="connsiteY5" fmla="*/ 650594 h 864095"/>
              <a:gd name="connsiteX6" fmla="*/ 1106883 w 1728192"/>
              <a:gd name="connsiteY6" fmla="*/ 614018 h 864095"/>
              <a:gd name="connsiteX7" fmla="*/ 938634 w 1728192"/>
              <a:gd name="connsiteY7" fmla="*/ 555496 h 864095"/>
              <a:gd name="connsiteX8" fmla="*/ 843536 w 1728192"/>
              <a:gd name="connsiteY8" fmla="*/ 555496 h 864095"/>
              <a:gd name="connsiteX9" fmla="*/ 682602 w 1728192"/>
              <a:gd name="connsiteY9" fmla="*/ 518920 h 864095"/>
              <a:gd name="connsiteX10" fmla="*/ 616765 w 1728192"/>
              <a:gd name="connsiteY10" fmla="*/ 496974 h 864095"/>
              <a:gd name="connsiteX11" fmla="*/ 477776 w 1728192"/>
              <a:gd name="connsiteY11" fmla="*/ 526235 h 864095"/>
              <a:gd name="connsiteX12" fmla="*/ 404624 w 1728192"/>
              <a:gd name="connsiteY12" fmla="*/ 526235 h 864095"/>
              <a:gd name="connsiteX13" fmla="*/ 280266 w 1728192"/>
              <a:gd name="connsiteY13" fmla="*/ 482344 h 864095"/>
              <a:gd name="connsiteX14" fmla="*/ 185168 w 1728192"/>
              <a:gd name="connsiteY14" fmla="*/ 409192 h 864095"/>
              <a:gd name="connsiteX15" fmla="*/ 185168 w 1728192"/>
              <a:gd name="connsiteY15" fmla="*/ 409192 h 864095"/>
              <a:gd name="connsiteX16" fmla="*/ 126646 w 1728192"/>
              <a:gd name="connsiteY16" fmla="*/ 372616 h 864095"/>
              <a:gd name="connsiteX17" fmla="*/ 0 w 1728192"/>
              <a:gd name="connsiteY17" fmla="*/ 360039 h 864095"/>
              <a:gd name="connsiteX18" fmla="*/ 170538 w 1728192"/>
              <a:gd name="connsiteY18" fmla="*/ 299464 h 864095"/>
              <a:gd name="connsiteX19" fmla="*/ 229059 w 1728192"/>
              <a:gd name="connsiteY19" fmla="*/ 343355 h 864095"/>
              <a:gd name="connsiteX20" fmla="*/ 324157 w 1728192"/>
              <a:gd name="connsiteY20" fmla="*/ 401877 h 864095"/>
              <a:gd name="connsiteX21" fmla="*/ 485091 w 1728192"/>
              <a:gd name="connsiteY21" fmla="*/ 409192 h 864095"/>
              <a:gd name="connsiteX22" fmla="*/ 587504 w 1728192"/>
              <a:gd name="connsiteY22" fmla="*/ 357986 h 864095"/>
              <a:gd name="connsiteX23" fmla="*/ 675286 w 1728192"/>
              <a:gd name="connsiteY23" fmla="*/ 299464 h 864095"/>
              <a:gd name="connsiteX24" fmla="*/ 689917 w 1728192"/>
              <a:gd name="connsiteY24" fmla="*/ 204366 h 864095"/>
              <a:gd name="connsiteX25" fmla="*/ 865482 w 1728192"/>
              <a:gd name="connsiteY25" fmla="*/ 145845 h 864095"/>
              <a:gd name="connsiteX26" fmla="*/ 1055677 w 1728192"/>
              <a:gd name="connsiteY26" fmla="*/ 109269 h 864095"/>
              <a:gd name="connsiteX27" fmla="*/ 1187350 w 1728192"/>
              <a:gd name="connsiteY27" fmla="*/ 58062 h 864095"/>
              <a:gd name="connsiteX28" fmla="*/ 1311709 w 1728192"/>
              <a:gd name="connsiteY28" fmla="*/ 36117 h 864095"/>
              <a:gd name="connsiteX29" fmla="*/ 1512168 w 1728192"/>
              <a:gd name="connsiteY29" fmla="*/ 0 h 864095"/>
              <a:gd name="connsiteX0" fmla="*/ 1944216 w 1944216"/>
              <a:gd name="connsiteY0" fmla="*/ 864095 h 864095"/>
              <a:gd name="connsiteX1" fmla="*/ 1872208 w 1944216"/>
              <a:gd name="connsiteY1" fmla="*/ 792087 h 864095"/>
              <a:gd name="connsiteX2" fmla="*/ 1747189 w 1944216"/>
              <a:gd name="connsiteY2" fmla="*/ 628648 h 864095"/>
              <a:gd name="connsiteX3" fmla="*/ 1659406 w 1944216"/>
              <a:gd name="connsiteY3" fmla="*/ 621333 h 864095"/>
              <a:gd name="connsiteX4" fmla="*/ 1578939 w 1944216"/>
              <a:gd name="connsiteY4" fmla="*/ 650594 h 864095"/>
              <a:gd name="connsiteX5" fmla="*/ 1447266 w 1944216"/>
              <a:gd name="connsiteY5" fmla="*/ 650594 h 864095"/>
              <a:gd name="connsiteX6" fmla="*/ 1322907 w 1944216"/>
              <a:gd name="connsiteY6" fmla="*/ 614018 h 864095"/>
              <a:gd name="connsiteX7" fmla="*/ 1154658 w 1944216"/>
              <a:gd name="connsiteY7" fmla="*/ 555496 h 864095"/>
              <a:gd name="connsiteX8" fmla="*/ 1059560 w 1944216"/>
              <a:gd name="connsiteY8" fmla="*/ 555496 h 864095"/>
              <a:gd name="connsiteX9" fmla="*/ 898626 w 1944216"/>
              <a:gd name="connsiteY9" fmla="*/ 518920 h 864095"/>
              <a:gd name="connsiteX10" fmla="*/ 832789 w 1944216"/>
              <a:gd name="connsiteY10" fmla="*/ 496974 h 864095"/>
              <a:gd name="connsiteX11" fmla="*/ 693800 w 1944216"/>
              <a:gd name="connsiteY11" fmla="*/ 526235 h 864095"/>
              <a:gd name="connsiteX12" fmla="*/ 620648 w 1944216"/>
              <a:gd name="connsiteY12" fmla="*/ 526235 h 864095"/>
              <a:gd name="connsiteX13" fmla="*/ 496290 w 1944216"/>
              <a:gd name="connsiteY13" fmla="*/ 482344 h 864095"/>
              <a:gd name="connsiteX14" fmla="*/ 401192 w 1944216"/>
              <a:gd name="connsiteY14" fmla="*/ 409192 h 864095"/>
              <a:gd name="connsiteX15" fmla="*/ 401192 w 1944216"/>
              <a:gd name="connsiteY15" fmla="*/ 409192 h 864095"/>
              <a:gd name="connsiteX16" fmla="*/ 342670 w 1944216"/>
              <a:gd name="connsiteY16" fmla="*/ 372616 h 864095"/>
              <a:gd name="connsiteX17" fmla="*/ 216024 w 1944216"/>
              <a:gd name="connsiteY17" fmla="*/ 360039 h 864095"/>
              <a:gd name="connsiteX18" fmla="*/ 0 w 1944216"/>
              <a:gd name="connsiteY18" fmla="*/ 432047 h 864095"/>
              <a:gd name="connsiteX19" fmla="*/ 445083 w 1944216"/>
              <a:gd name="connsiteY19" fmla="*/ 343355 h 864095"/>
              <a:gd name="connsiteX20" fmla="*/ 540181 w 1944216"/>
              <a:gd name="connsiteY20" fmla="*/ 401877 h 864095"/>
              <a:gd name="connsiteX21" fmla="*/ 701115 w 1944216"/>
              <a:gd name="connsiteY21" fmla="*/ 409192 h 864095"/>
              <a:gd name="connsiteX22" fmla="*/ 803528 w 1944216"/>
              <a:gd name="connsiteY22" fmla="*/ 357986 h 864095"/>
              <a:gd name="connsiteX23" fmla="*/ 891310 w 1944216"/>
              <a:gd name="connsiteY23" fmla="*/ 299464 h 864095"/>
              <a:gd name="connsiteX24" fmla="*/ 905941 w 1944216"/>
              <a:gd name="connsiteY24" fmla="*/ 204366 h 864095"/>
              <a:gd name="connsiteX25" fmla="*/ 1081506 w 1944216"/>
              <a:gd name="connsiteY25" fmla="*/ 145845 h 864095"/>
              <a:gd name="connsiteX26" fmla="*/ 1271701 w 1944216"/>
              <a:gd name="connsiteY26" fmla="*/ 109269 h 864095"/>
              <a:gd name="connsiteX27" fmla="*/ 1403374 w 1944216"/>
              <a:gd name="connsiteY27" fmla="*/ 58062 h 864095"/>
              <a:gd name="connsiteX28" fmla="*/ 1527733 w 1944216"/>
              <a:gd name="connsiteY28" fmla="*/ 36117 h 864095"/>
              <a:gd name="connsiteX29" fmla="*/ 1728192 w 1944216"/>
              <a:gd name="connsiteY29" fmla="*/ 0 h 864095"/>
              <a:gd name="connsiteX0" fmla="*/ 2088232 w 2088232"/>
              <a:gd name="connsiteY0" fmla="*/ 864095 h 864095"/>
              <a:gd name="connsiteX1" fmla="*/ 2016224 w 2088232"/>
              <a:gd name="connsiteY1" fmla="*/ 792087 h 864095"/>
              <a:gd name="connsiteX2" fmla="*/ 1891205 w 2088232"/>
              <a:gd name="connsiteY2" fmla="*/ 628648 h 864095"/>
              <a:gd name="connsiteX3" fmla="*/ 1803422 w 2088232"/>
              <a:gd name="connsiteY3" fmla="*/ 621333 h 864095"/>
              <a:gd name="connsiteX4" fmla="*/ 1722955 w 2088232"/>
              <a:gd name="connsiteY4" fmla="*/ 650594 h 864095"/>
              <a:gd name="connsiteX5" fmla="*/ 1591282 w 2088232"/>
              <a:gd name="connsiteY5" fmla="*/ 650594 h 864095"/>
              <a:gd name="connsiteX6" fmla="*/ 1466923 w 2088232"/>
              <a:gd name="connsiteY6" fmla="*/ 614018 h 864095"/>
              <a:gd name="connsiteX7" fmla="*/ 1298674 w 2088232"/>
              <a:gd name="connsiteY7" fmla="*/ 555496 h 864095"/>
              <a:gd name="connsiteX8" fmla="*/ 1203576 w 2088232"/>
              <a:gd name="connsiteY8" fmla="*/ 555496 h 864095"/>
              <a:gd name="connsiteX9" fmla="*/ 1042642 w 2088232"/>
              <a:gd name="connsiteY9" fmla="*/ 518920 h 864095"/>
              <a:gd name="connsiteX10" fmla="*/ 976805 w 2088232"/>
              <a:gd name="connsiteY10" fmla="*/ 496974 h 864095"/>
              <a:gd name="connsiteX11" fmla="*/ 837816 w 2088232"/>
              <a:gd name="connsiteY11" fmla="*/ 526235 h 864095"/>
              <a:gd name="connsiteX12" fmla="*/ 764664 w 2088232"/>
              <a:gd name="connsiteY12" fmla="*/ 526235 h 864095"/>
              <a:gd name="connsiteX13" fmla="*/ 640306 w 2088232"/>
              <a:gd name="connsiteY13" fmla="*/ 482344 h 864095"/>
              <a:gd name="connsiteX14" fmla="*/ 545208 w 2088232"/>
              <a:gd name="connsiteY14" fmla="*/ 409192 h 864095"/>
              <a:gd name="connsiteX15" fmla="*/ 545208 w 2088232"/>
              <a:gd name="connsiteY15" fmla="*/ 409192 h 864095"/>
              <a:gd name="connsiteX16" fmla="*/ 486686 w 2088232"/>
              <a:gd name="connsiteY16" fmla="*/ 372616 h 864095"/>
              <a:gd name="connsiteX17" fmla="*/ 360040 w 2088232"/>
              <a:gd name="connsiteY17" fmla="*/ 360039 h 864095"/>
              <a:gd name="connsiteX18" fmla="*/ 144016 w 2088232"/>
              <a:gd name="connsiteY18" fmla="*/ 432047 h 864095"/>
              <a:gd name="connsiteX19" fmla="*/ 0 w 2088232"/>
              <a:gd name="connsiteY19" fmla="*/ 504055 h 864095"/>
              <a:gd name="connsiteX20" fmla="*/ 684197 w 2088232"/>
              <a:gd name="connsiteY20" fmla="*/ 401877 h 864095"/>
              <a:gd name="connsiteX21" fmla="*/ 845131 w 2088232"/>
              <a:gd name="connsiteY21" fmla="*/ 409192 h 864095"/>
              <a:gd name="connsiteX22" fmla="*/ 947544 w 2088232"/>
              <a:gd name="connsiteY22" fmla="*/ 357986 h 864095"/>
              <a:gd name="connsiteX23" fmla="*/ 1035326 w 2088232"/>
              <a:gd name="connsiteY23" fmla="*/ 299464 h 864095"/>
              <a:gd name="connsiteX24" fmla="*/ 1049957 w 2088232"/>
              <a:gd name="connsiteY24" fmla="*/ 204366 h 864095"/>
              <a:gd name="connsiteX25" fmla="*/ 1225522 w 2088232"/>
              <a:gd name="connsiteY25" fmla="*/ 145845 h 864095"/>
              <a:gd name="connsiteX26" fmla="*/ 1415717 w 2088232"/>
              <a:gd name="connsiteY26" fmla="*/ 109269 h 864095"/>
              <a:gd name="connsiteX27" fmla="*/ 1547390 w 2088232"/>
              <a:gd name="connsiteY27" fmla="*/ 58062 h 864095"/>
              <a:gd name="connsiteX28" fmla="*/ 1671749 w 2088232"/>
              <a:gd name="connsiteY28" fmla="*/ 36117 h 864095"/>
              <a:gd name="connsiteX29" fmla="*/ 1872208 w 2088232"/>
              <a:gd name="connsiteY29" fmla="*/ 0 h 864095"/>
              <a:gd name="connsiteX0" fmla="*/ 2304256 w 2304256"/>
              <a:gd name="connsiteY0" fmla="*/ 864095 h 864095"/>
              <a:gd name="connsiteX1" fmla="*/ 2232248 w 2304256"/>
              <a:gd name="connsiteY1" fmla="*/ 792087 h 864095"/>
              <a:gd name="connsiteX2" fmla="*/ 2107229 w 2304256"/>
              <a:gd name="connsiteY2" fmla="*/ 628648 h 864095"/>
              <a:gd name="connsiteX3" fmla="*/ 2019446 w 2304256"/>
              <a:gd name="connsiteY3" fmla="*/ 621333 h 864095"/>
              <a:gd name="connsiteX4" fmla="*/ 1938979 w 2304256"/>
              <a:gd name="connsiteY4" fmla="*/ 650594 h 864095"/>
              <a:gd name="connsiteX5" fmla="*/ 1807306 w 2304256"/>
              <a:gd name="connsiteY5" fmla="*/ 650594 h 864095"/>
              <a:gd name="connsiteX6" fmla="*/ 1682947 w 2304256"/>
              <a:gd name="connsiteY6" fmla="*/ 614018 h 864095"/>
              <a:gd name="connsiteX7" fmla="*/ 1514698 w 2304256"/>
              <a:gd name="connsiteY7" fmla="*/ 555496 h 864095"/>
              <a:gd name="connsiteX8" fmla="*/ 1419600 w 2304256"/>
              <a:gd name="connsiteY8" fmla="*/ 555496 h 864095"/>
              <a:gd name="connsiteX9" fmla="*/ 1258666 w 2304256"/>
              <a:gd name="connsiteY9" fmla="*/ 518920 h 864095"/>
              <a:gd name="connsiteX10" fmla="*/ 1192829 w 2304256"/>
              <a:gd name="connsiteY10" fmla="*/ 496974 h 864095"/>
              <a:gd name="connsiteX11" fmla="*/ 1053840 w 2304256"/>
              <a:gd name="connsiteY11" fmla="*/ 526235 h 864095"/>
              <a:gd name="connsiteX12" fmla="*/ 980688 w 2304256"/>
              <a:gd name="connsiteY12" fmla="*/ 526235 h 864095"/>
              <a:gd name="connsiteX13" fmla="*/ 856330 w 2304256"/>
              <a:gd name="connsiteY13" fmla="*/ 482344 h 864095"/>
              <a:gd name="connsiteX14" fmla="*/ 761232 w 2304256"/>
              <a:gd name="connsiteY14" fmla="*/ 409192 h 864095"/>
              <a:gd name="connsiteX15" fmla="*/ 761232 w 2304256"/>
              <a:gd name="connsiteY15" fmla="*/ 409192 h 864095"/>
              <a:gd name="connsiteX16" fmla="*/ 702710 w 2304256"/>
              <a:gd name="connsiteY16" fmla="*/ 372616 h 864095"/>
              <a:gd name="connsiteX17" fmla="*/ 576064 w 2304256"/>
              <a:gd name="connsiteY17" fmla="*/ 360039 h 864095"/>
              <a:gd name="connsiteX18" fmla="*/ 360040 w 2304256"/>
              <a:gd name="connsiteY18" fmla="*/ 432047 h 864095"/>
              <a:gd name="connsiteX19" fmla="*/ 216024 w 2304256"/>
              <a:gd name="connsiteY19" fmla="*/ 504055 h 864095"/>
              <a:gd name="connsiteX20" fmla="*/ 0 w 2304256"/>
              <a:gd name="connsiteY20" fmla="*/ 576063 h 864095"/>
              <a:gd name="connsiteX21" fmla="*/ 1061155 w 2304256"/>
              <a:gd name="connsiteY21" fmla="*/ 409192 h 864095"/>
              <a:gd name="connsiteX22" fmla="*/ 1163568 w 2304256"/>
              <a:gd name="connsiteY22" fmla="*/ 357986 h 864095"/>
              <a:gd name="connsiteX23" fmla="*/ 1251350 w 2304256"/>
              <a:gd name="connsiteY23" fmla="*/ 299464 h 864095"/>
              <a:gd name="connsiteX24" fmla="*/ 1265981 w 2304256"/>
              <a:gd name="connsiteY24" fmla="*/ 204366 h 864095"/>
              <a:gd name="connsiteX25" fmla="*/ 1441546 w 2304256"/>
              <a:gd name="connsiteY25" fmla="*/ 145845 h 864095"/>
              <a:gd name="connsiteX26" fmla="*/ 1631741 w 2304256"/>
              <a:gd name="connsiteY26" fmla="*/ 109269 h 864095"/>
              <a:gd name="connsiteX27" fmla="*/ 1763414 w 2304256"/>
              <a:gd name="connsiteY27" fmla="*/ 58062 h 864095"/>
              <a:gd name="connsiteX28" fmla="*/ 1887773 w 2304256"/>
              <a:gd name="connsiteY28" fmla="*/ 36117 h 864095"/>
              <a:gd name="connsiteX29" fmla="*/ 2088232 w 2304256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448272 w 2448272"/>
              <a:gd name="connsiteY0" fmla="*/ 864095 h 864095"/>
              <a:gd name="connsiteX1" fmla="*/ 2376264 w 2448272"/>
              <a:gd name="connsiteY1" fmla="*/ 792087 h 864095"/>
              <a:gd name="connsiteX2" fmla="*/ 2251245 w 2448272"/>
              <a:gd name="connsiteY2" fmla="*/ 628648 h 864095"/>
              <a:gd name="connsiteX3" fmla="*/ 2163462 w 2448272"/>
              <a:gd name="connsiteY3" fmla="*/ 621333 h 864095"/>
              <a:gd name="connsiteX4" fmla="*/ 2082995 w 2448272"/>
              <a:gd name="connsiteY4" fmla="*/ 650594 h 864095"/>
              <a:gd name="connsiteX5" fmla="*/ 1951322 w 2448272"/>
              <a:gd name="connsiteY5" fmla="*/ 650594 h 864095"/>
              <a:gd name="connsiteX6" fmla="*/ 1826963 w 2448272"/>
              <a:gd name="connsiteY6" fmla="*/ 614018 h 864095"/>
              <a:gd name="connsiteX7" fmla="*/ 1658714 w 2448272"/>
              <a:gd name="connsiteY7" fmla="*/ 555496 h 864095"/>
              <a:gd name="connsiteX8" fmla="*/ 1563616 w 2448272"/>
              <a:gd name="connsiteY8" fmla="*/ 555496 h 864095"/>
              <a:gd name="connsiteX9" fmla="*/ 1402682 w 2448272"/>
              <a:gd name="connsiteY9" fmla="*/ 518920 h 864095"/>
              <a:gd name="connsiteX10" fmla="*/ 1336845 w 2448272"/>
              <a:gd name="connsiteY10" fmla="*/ 496974 h 864095"/>
              <a:gd name="connsiteX11" fmla="*/ 1197856 w 2448272"/>
              <a:gd name="connsiteY11" fmla="*/ 526235 h 864095"/>
              <a:gd name="connsiteX12" fmla="*/ 1124704 w 2448272"/>
              <a:gd name="connsiteY12" fmla="*/ 526235 h 864095"/>
              <a:gd name="connsiteX13" fmla="*/ 1000346 w 2448272"/>
              <a:gd name="connsiteY13" fmla="*/ 482344 h 864095"/>
              <a:gd name="connsiteX14" fmla="*/ 905248 w 2448272"/>
              <a:gd name="connsiteY14" fmla="*/ 409192 h 864095"/>
              <a:gd name="connsiteX15" fmla="*/ 905248 w 2448272"/>
              <a:gd name="connsiteY15" fmla="*/ 409192 h 864095"/>
              <a:gd name="connsiteX16" fmla="*/ 846726 w 2448272"/>
              <a:gd name="connsiteY16" fmla="*/ 372616 h 864095"/>
              <a:gd name="connsiteX17" fmla="*/ 720080 w 2448272"/>
              <a:gd name="connsiteY17" fmla="*/ 360039 h 864095"/>
              <a:gd name="connsiteX18" fmla="*/ 504056 w 2448272"/>
              <a:gd name="connsiteY18" fmla="*/ 432047 h 864095"/>
              <a:gd name="connsiteX19" fmla="*/ 360040 w 2448272"/>
              <a:gd name="connsiteY19" fmla="*/ 504055 h 864095"/>
              <a:gd name="connsiteX20" fmla="*/ 144016 w 2448272"/>
              <a:gd name="connsiteY20" fmla="*/ 576063 h 864095"/>
              <a:gd name="connsiteX21" fmla="*/ 0 w 2448272"/>
              <a:gd name="connsiteY21" fmla="*/ 648071 h 864095"/>
              <a:gd name="connsiteX22" fmla="*/ 1307584 w 2448272"/>
              <a:gd name="connsiteY22" fmla="*/ 357986 h 864095"/>
              <a:gd name="connsiteX23" fmla="*/ 1395366 w 2448272"/>
              <a:gd name="connsiteY23" fmla="*/ 299464 h 864095"/>
              <a:gd name="connsiteX24" fmla="*/ 1409997 w 2448272"/>
              <a:gd name="connsiteY24" fmla="*/ 204366 h 864095"/>
              <a:gd name="connsiteX25" fmla="*/ 1585562 w 2448272"/>
              <a:gd name="connsiteY25" fmla="*/ 145845 h 864095"/>
              <a:gd name="connsiteX26" fmla="*/ 1775757 w 2448272"/>
              <a:gd name="connsiteY26" fmla="*/ 109269 h 864095"/>
              <a:gd name="connsiteX27" fmla="*/ 1907430 w 2448272"/>
              <a:gd name="connsiteY27" fmla="*/ 58062 h 864095"/>
              <a:gd name="connsiteX28" fmla="*/ 2031789 w 2448272"/>
              <a:gd name="connsiteY28" fmla="*/ 36117 h 864095"/>
              <a:gd name="connsiteX29" fmla="*/ 2232248 w 2448272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07869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291846 w 2812125"/>
              <a:gd name="connsiteY20" fmla="*/ 576063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363853 w 2812125"/>
              <a:gd name="connsiteY21" fmla="*/ 648071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812125 w 2812125"/>
              <a:gd name="connsiteY0" fmla="*/ 864095 h 864095"/>
              <a:gd name="connsiteX1" fmla="*/ 2740117 w 2812125"/>
              <a:gd name="connsiteY1" fmla="*/ 792087 h 864095"/>
              <a:gd name="connsiteX2" fmla="*/ 2615098 w 2812125"/>
              <a:gd name="connsiteY2" fmla="*/ 628648 h 864095"/>
              <a:gd name="connsiteX3" fmla="*/ 2527315 w 2812125"/>
              <a:gd name="connsiteY3" fmla="*/ 621333 h 864095"/>
              <a:gd name="connsiteX4" fmla="*/ 2446848 w 2812125"/>
              <a:gd name="connsiteY4" fmla="*/ 650594 h 864095"/>
              <a:gd name="connsiteX5" fmla="*/ 2315175 w 2812125"/>
              <a:gd name="connsiteY5" fmla="*/ 650594 h 864095"/>
              <a:gd name="connsiteX6" fmla="*/ 2190816 w 2812125"/>
              <a:gd name="connsiteY6" fmla="*/ 614018 h 864095"/>
              <a:gd name="connsiteX7" fmla="*/ 2022567 w 2812125"/>
              <a:gd name="connsiteY7" fmla="*/ 555496 h 864095"/>
              <a:gd name="connsiteX8" fmla="*/ 1927469 w 2812125"/>
              <a:gd name="connsiteY8" fmla="*/ 555496 h 864095"/>
              <a:gd name="connsiteX9" fmla="*/ 1766535 w 2812125"/>
              <a:gd name="connsiteY9" fmla="*/ 518920 h 864095"/>
              <a:gd name="connsiteX10" fmla="*/ 1700698 w 2812125"/>
              <a:gd name="connsiteY10" fmla="*/ 496974 h 864095"/>
              <a:gd name="connsiteX11" fmla="*/ 1561709 w 2812125"/>
              <a:gd name="connsiteY11" fmla="*/ 526235 h 864095"/>
              <a:gd name="connsiteX12" fmla="*/ 1488557 w 2812125"/>
              <a:gd name="connsiteY12" fmla="*/ 526235 h 864095"/>
              <a:gd name="connsiteX13" fmla="*/ 1364199 w 2812125"/>
              <a:gd name="connsiteY13" fmla="*/ 482344 h 864095"/>
              <a:gd name="connsiteX14" fmla="*/ 1269101 w 2812125"/>
              <a:gd name="connsiteY14" fmla="*/ 409192 h 864095"/>
              <a:gd name="connsiteX15" fmla="*/ 1269101 w 2812125"/>
              <a:gd name="connsiteY15" fmla="*/ 409192 h 864095"/>
              <a:gd name="connsiteX16" fmla="*/ 1210579 w 2812125"/>
              <a:gd name="connsiteY16" fmla="*/ 372616 h 864095"/>
              <a:gd name="connsiteX17" fmla="*/ 1083933 w 2812125"/>
              <a:gd name="connsiteY17" fmla="*/ 360039 h 864095"/>
              <a:gd name="connsiteX18" fmla="*/ 867909 w 2812125"/>
              <a:gd name="connsiteY18" fmla="*/ 432047 h 864095"/>
              <a:gd name="connsiteX19" fmla="*/ 723893 w 2812125"/>
              <a:gd name="connsiteY19" fmla="*/ 504055 h 864095"/>
              <a:gd name="connsiteX20" fmla="*/ 579878 w 2812125"/>
              <a:gd name="connsiteY20" fmla="*/ 648071 h 864095"/>
              <a:gd name="connsiteX21" fmla="*/ 291846 w 2812125"/>
              <a:gd name="connsiteY21" fmla="*/ 576063 h 864095"/>
              <a:gd name="connsiteX22" fmla="*/ 435861 w 2812125"/>
              <a:gd name="connsiteY22" fmla="*/ 216023 h 864095"/>
              <a:gd name="connsiteX23" fmla="*/ 1759219 w 2812125"/>
              <a:gd name="connsiteY23" fmla="*/ 299464 h 864095"/>
              <a:gd name="connsiteX24" fmla="*/ 1773850 w 2812125"/>
              <a:gd name="connsiteY24" fmla="*/ 204366 h 864095"/>
              <a:gd name="connsiteX25" fmla="*/ 1949415 w 2812125"/>
              <a:gd name="connsiteY25" fmla="*/ 145845 h 864095"/>
              <a:gd name="connsiteX26" fmla="*/ 2139610 w 2812125"/>
              <a:gd name="connsiteY26" fmla="*/ 109269 h 864095"/>
              <a:gd name="connsiteX27" fmla="*/ 2271283 w 2812125"/>
              <a:gd name="connsiteY27" fmla="*/ 58062 h 864095"/>
              <a:gd name="connsiteX28" fmla="*/ 2395642 w 2812125"/>
              <a:gd name="connsiteY28" fmla="*/ 36117 h 864095"/>
              <a:gd name="connsiteX29" fmla="*/ 2596101 w 2812125"/>
              <a:gd name="connsiteY29" fmla="*/ 0 h 864095"/>
              <a:gd name="connsiteX0" fmla="*/ 2520279 w 2520279"/>
              <a:gd name="connsiteY0" fmla="*/ 864095 h 864095"/>
              <a:gd name="connsiteX1" fmla="*/ 2448271 w 2520279"/>
              <a:gd name="connsiteY1" fmla="*/ 792087 h 864095"/>
              <a:gd name="connsiteX2" fmla="*/ 2323252 w 2520279"/>
              <a:gd name="connsiteY2" fmla="*/ 628648 h 864095"/>
              <a:gd name="connsiteX3" fmla="*/ 2235469 w 2520279"/>
              <a:gd name="connsiteY3" fmla="*/ 621333 h 864095"/>
              <a:gd name="connsiteX4" fmla="*/ 2155002 w 2520279"/>
              <a:gd name="connsiteY4" fmla="*/ 650594 h 864095"/>
              <a:gd name="connsiteX5" fmla="*/ 2023329 w 2520279"/>
              <a:gd name="connsiteY5" fmla="*/ 650594 h 864095"/>
              <a:gd name="connsiteX6" fmla="*/ 1898970 w 2520279"/>
              <a:gd name="connsiteY6" fmla="*/ 614018 h 864095"/>
              <a:gd name="connsiteX7" fmla="*/ 1730721 w 2520279"/>
              <a:gd name="connsiteY7" fmla="*/ 555496 h 864095"/>
              <a:gd name="connsiteX8" fmla="*/ 1635623 w 2520279"/>
              <a:gd name="connsiteY8" fmla="*/ 555496 h 864095"/>
              <a:gd name="connsiteX9" fmla="*/ 1474689 w 2520279"/>
              <a:gd name="connsiteY9" fmla="*/ 518920 h 864095"/>
              <a:gd name="connsiteX10" fmla="*/ 1408852 w 2520279"/>
              <a:gd name="connsiteY10" fmla="*/ 496974 h 864095"/>
              <a:gd name="connsiteX11" fmla="*/ 1269863 w 2520279"/>
              <a:gd name="connsiteY11" fmla="*/ 526235 h 864095"/>
              <a:gd name="connsiteX12" fmla="*/ 1196711 w 2520279"/>
              <a:gd name="connsiteY12" fmla="*/ 526235 h 864095"/>
              <a:gd name="connsiteX13" fmla="*/ 1072353 w 2520279"/>
              <a:gd name="connsiteY13" fmla="*/ 482344 h 864095"/>
              <a:gd name="connsiteX14" fmla="*/ 977255 w 2520279"/>
              <a:gd name="connsiteY14" fmla="*/ 409192 h 864095"/>
              <a:gd name="connsiteX15" fmla="*/ 977255 w 2520279"/>
              <a:gd name="connsiteY15" fmla="*/ 409192 h 864095"/>
              <a:gd name="connsiteX16" fmla="*/ 918733 w 2520279"/>
              <a:gd name="connsiteY16" fmla="*/ 372616 h 864095"/>
              <a:gd name="connsiteX17" fmla="*/ 792087 w 2520279"/>
              <a:gd name="connsiteY17" fmla="*/ 360039 h 864095"/>
              <a:gd name="connsiteX18" fmla="*/ 576063 w 2520279"/>
              <a:gd name="connsiteY18" fmla="*/ 432047 h 864095"/>
              <a:gd name="connsiteX19" fmla="*/ 432047 w 2520279"/>
              <a:gd name="connsiteY19" fmla="*/ 504055 h 864095"/>
              <a:gd name="connsiteX20" fmla="*/ 288032 w 2520279"/>
              <a:gd name="connsiteY20" fmla="*/ 648071 h 864095"/>
              <a:gd name="connsiteX21" fmla="*/ 0 w 2520279"/>
              <a:gd name="connsiteY21" fmla="*/ 576063 h 864095"/>
              <a:gd name="connsiteX22" fmla="*/ 504056 w 2520279"/>
              <a:gd name="connsiteY22" fmla="*/ 360039 h 864095"/>
              <a:gd name="connsiteX23" fmla="*/ 1467373 w 2520279"/>
              <a:gd name="connsiteY23" fmla="*/ 299464 h 864095"/>
              <a:gd name="connsiteX24" fmla="*/ 1482004 w 2520279"/>
              <a:gd name="connsiteY24" fmla="*/ 204366 h 864095"/>
              <a:gd name="connsiteX25" fmla="*/ 1657569 w 2520279"/>
              <a:gd name="connsiteY25" fmla="*/ 145845 h 864095"/>
              <a:gd name="connsiteX26" fmla="*/ 1847764 w 2520279"/>
              <a:gd name="connsiteY26" fmla="*/ 109269 h 864095"/>
              <a:gd name="connsiteX27" fmla="*/ 1979437 w 2520279"/>
              <a:gd name="connsiteY27" fmla="*/ 58062 h 864095"/>
              <a:gd name="connsiteX28" fmla="*/ 2103796 w 2520279"/>
              <a:gd name="connsiteY28" fmla="*/ 36117 h 864095"/>
              <a:gd name="connsiteX29" fmla="*/ 2304255 w 2520279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1543194 w 2596100"/>
              <a:gd name="connsiteY23" fmla="*/ 299464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795901 w 2596100"/>
              <a:gd name="connsiteY23" fmla="*/ 72007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5 h 864095"/>
              <a:gd name="connsiteX1" fmla="*/ 2524092 w 2596100"/>
              <a:gd name="connsiteY1" fmla="*/ 792087 h 864095"/>
              <a:gd name="connsiteX2" fmla="*/ 2399073 w 2596100"/>
              <a:gd name="connsiteY2" fmla="*/ 628648 h 864095"/>
              <a:gd name="connsiteX3" fmla="*/ 2311290 w 2596100"/>
              <a:gd name="connsiteY3" fmla="*/ 621333 h 864095"/>
              <a:gd name="connsiteX4" fmla="*/ 2230823 w 2596100"/>
              <a:gd name="connsiteY4" fmla="*/ 650594 h 864095"/>
              <a:gd name="connsiteX5" fmla="*/ 2099150 w 2596100"/>
              <a:gd name="connsiteY5" fmla="*/ 650594 h 864095"/>
              <a:gd name="connsiteX6" fmla="*/ 1974791 w 2596100"/>
              <a:gd name="connsiteY6" fmla="*/ 614018 h 864095"/>
              <a:gd name="connsiteX7" fmla="*/ 1806542 w 2596100"/>
              <a:gd name="connsiteY7" fmla="*/ 555496 h 864095"/>
              <a:gd name="connsiteX8" fmla="*/ 1711444 w 2596100"/>
              <a:gd name="connsiteY8" fmla="*/ 555496 h 864095"/>
              <a:gd name="connsiteX9" fmla="*/ 1550510 w 2596100"/>
              <a:gd name="connsiteY9" fmla="*/ 518920 h 864095"/>
              <a:gd name="connsiteX10" fmla="*/ 1484673 w 2596100"/>
              <a:gd name="connsiteY10" fmla="*/ 496974 h 864095"/>
              <a:gd name="connsiteX11" fmla="*/ 1345684 w 2596100"/>
              <a:gd name="connsiteY11" fmla="*/ 526235 h 864095"/>
              <a:gd name="connsiteX12" fmla="*/ 1272532 w 2596100"/>
              <a:gd name="connsiteY12" fmla="*/ 526235 h 864095"/>
              <a:gd name="connsiteX13" fmla="*/ 1148174 w 2596100"/>
              <a:gd name="connsiteY13" fmla="*/ 482344 h 864095"/>
              <a:gd name="connsiteX14" fmla="*/ 1053076 w 2596100"/>
              <a:gd name="connsiteY14" fmla="*/ 409192 h 864095"/>
              <a:gd name="connsiteX15" fmla="*/ 1053076 w 2596100"/>
              <a:gd name="connsiteY15" fmla="*/ 409192 h 864095"/>
              <a:gd name="connsiteX16" fmla="*/ 994554 w 2596100"/>
              <a:gd name="connsiteY16" fmla="*/ 372616 h 864095"/>
              <a:gd name="connsiteX17" fmla="*/ 867908 w 2596100"/>
              <a:gd name="connsiteY17" fmla="*/ 360039 h 864095"/>
              <a:gd name="connsiteX18" fmla="*/ 651884 w 2596100"/>
              <a:gd name="connsiteY18" fmla="*/ 432047 h 864095"/>
              <a:gd name="connsiteX19" fmla="*/ 507868 w 2596100"/>
              <a:gd name="connsiteY19" fmla="*/ 504055 h 864095"/>
              <a:gd name="connsiteX20" fmla="*/ 363853 w 2596100"/>
              <a:gd name="connsiteY20" fmla="*/ 648071 h 864095"/>
              <a:gd name="connsiteX21" fmla="*/ 75821 w 2596100"/>
              <a:gd name="connsiteY21" fmla="*/ 576063 h 864095"/>
              <a:gd name="connsiteX22" fmla="*/ 435861 w 2596100"/>
              <a:gd name="connsiteY22" fmla="*/ 360039 h 864095"/>
              <a:gd name="connsiteX23" fmla="*/ 507869 w 2596100"/>
              <a:gd name="connsiteY23" fmla="*/ 216023 h 864095"/>
              <a:gd name="connsiteX24" fmla="*/ 1557825 w 2596100"/>
              <a:gd name="connsiteY24" fmla="*/ 204366 h 864095"/>
              <a:gd name="connsiteX25" fmla="*/ 1733390 w 2596100"/>
              <a:gd name="connsiteY25" fmla="*/ 145845 h 864095"/>
              <a:gd name="connsiteX26" fmla="*/ 1923585 w 2596100"/>
              <a:gd name="connsiteY26" fmla="*/ 109269 h 864095"/>
              <a:gd name="connsiteX27" fmla="*/ 2055258 w 2596100"/>
              <a:gd name="connsiteY27" fmla="*/ 58062 h 864095"/>
              <a:gd name="connsiteX28" fmla="*/ 2179617 w 2596100"/>
              <a:gd name="connsiteY28" fmla="*/ 36117 h 864095"/>
              <a:gd name="connsiteX29" fmla="*/ 2380076 w 2596100"/>
              <a:gd name="connsiteY29" fmla="*/ 0 h 864095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25" fmla="*/ 1733390 w 2596100"/>
              <a:gd name="connsiteY25" fmla="*/ 145846 h 864096"/>
              <a:gd name="connsiteX26" fmla="*/ 1923585 w 2596100"/>
              <a:gd name="connsiteY26" fmla="*/ 109270 h 864096"/>
              <a:gd name="connsiteX27" fmla="*/ 2055258 w 2596100"/>
              <a:gd name="connsiteY27" fmla="*/ 58063 h 864096"/>
              <a:gd name="connsiteX28" fmla="*/ 2179617 w 2596100"/>
              <a:gd name="connsiteY28" fmla="*/ 36118 h 864096"/>
              <a:gd name="connsiteX29" fmla="*/ 2380076 w 2596100"/>
              <a:gd name="connsiteY29" fmla="*/ 1 h 86409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26" fmla="*/ 1923585 w 2596100"/>
              <a:gd name="connsiteY26" fmla="*/ 397302 h 1152128"/>
              <a:gd name="connsiteX27" fmla="*/ 2055258 w 2596100"/>
              <a:gd name="connsiteY27" fmla="*/ 346095 h 1152128"/>
              <a:gd name="connsiteX28" fmla="*/ 2179617 w 2596100"/>
              <a:gd name="connsiteY28" fmla="*/ 324150 h 1152128"/>
              <a:gd name="connsiteX29" fmla="*/ 2380076 w 2596100"/>
              <a:gd name="connsiteY29" fmla="*/ 288033 h 1152128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27" fmla="*/ 2055258 w 2596100"/>
              <a:gd name="connsiteY27" fmla="*/ 778143 h 1584176"/>
              <a:gd name="connsiteX28" fmla="*/ 2179617 w 2596100"/>
              <a:gd name="connsiteY28" fmla="*/ 756198 h 1584176"/>
              <a:gd name="connsiteX29" fmla="*/ 2380076 w 2596100"/>
              <a:gd name="connsiteY29" fmla="*/ 720081 h 1584176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28" fmla="*/ 2179617 w 2596100"/>
              <a:gd name="connsiteY28" fmla="*/ 1188246 h 2016224"/>
              <a:gd name="connsiteX29" fmla="*/ 2380076 w 2596100"/>
              <a:gd name="connsiteY29" fmla="*/ 1152129 h 2016224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29" fmla="*/ 2380076 w 2596100"/>
              <a:gd name="connsiteY29" fmla="*/ 1368153 h 2232248"/>
              <a:gd name="connsiteX0" fmla="*/ 2596100 w 2596100"/>
              <a:gd name="connsiteY0" fmla="*/ 2304256 h 2304256"/>
              <a:gd name="connsiteX1" fmla="*/ 2524092 w 2596100"/>
              <a:gd name="connsiteY1" fmla="*/ 2232248 h 2304256"/>
              <a:gd name="connsiteX2" fmla="*/ 2399073 w 2596100"/>
              <a:gd name="connsiteY2" fmla="*/ 2068809 h 2304256"/>
              <a:gd name="connsiteX3" fmla="*/ 2311290 w 2596100"/>
              <a:gd name="connsiteY3" fmla="*/ 2061494 h 2304256"/>
              <a:gd name="connsiteX4" fmla="*/ 2230823 w 2596100"/>
              <a:gd name="connsiteY4" fmla="*/ 2090755 h 2304256"/>
              <a:gd name="connsiteX5" fmla="*/ 2099150 w 2596100"/>
              <a:gd name="connsiteY5" fmla="*/ 2090755 h 2304256"/>
              <a:gd name="connsiteX6" fmla="*/ 1974791 w 2596100"/>
              <a:gd name="connsiteY6" fmla="*/ 2054179 h 2304256"/>
              <a:gd name="connsiteX7" fmla="*/ 1806542 w 2596100"/>
              <a:gd name="connsiteY7" fmla="*/ 1995657 h 2304256"/>
              <a:gd name="connsiteX8" fmla="*/ 1711444 w 2596100"/>
              <a:gd name="connsiteY8" fmla="*/ 1995657 h 2304256"/>
              <a:gd name="connsiteX9" fmla="*/ 1550510 w 2596100"/>
              <a:gd name="connsiteY9" fmla="*/ 1959081 h 2304256"/>
              <a:gd name="connsiteX10" fmla="*/ 1484673 w 2596100"/>
              <a:gd name="connsiteY10" fmla="*/ 1937135 h 2304256"/>
              <a:gd name="connsiteX11" fmla="*/ 1345684 w 2596100"/>
              <a:gd name="connsiteY11" fmla="*/ 1966396 h 2304256"/>
              <a:gd name="connsiteX12" fmla="*/ 1272532 w 2596100"/>
              <a:gd name="connsiteY12" fmla="*/ 1966396 h 2304256"/>
              <a:gd name="connsiteX13" fmla="*/ 1148174 w 2596100"/>
              <a:gd name="connsiteY13" fmla="*/ 1922505 h 2304256"/>
              <a:gd name="connsiteX14" fmla="*/ 1053076 w 2596100"/>
              <a:gd name="connsiteY14" fmla="*/ 1849353 h 2304256"/>
              <a:gd name="connsiteX15" fmla="*/ 1053076 w 2596100"/>
              <a:gd name="connsiteY15" fmla="*/ 1849353 h 2304256"/>
              <a:gd name="connsiteX16" fmla="*/ 994554 w 2596100"/>
              <a:gd name="connsiteY16" fmla="*/ 1812777 h 2304256"/>
              <a:gd name="connsiteX17" fmla="*/ 867908 w 2596100"/>
              <a:gd name="connsiteY17" fmla="*/ 1800200 h 2304256"/>
              <a:gd name="connsiteX18" fmla="*/ 651884 w 2596100"/>
              <a:gd name="connsiteY18" fmla="*/ 1872208 h 2304256"/>
              <a:gd name="connsiteX19" fmla="*/ 507868 w 2596100"/>
              <a:gd name="connsiteY19" fmla="*/ 1944216 h 2304256"/>
              <a:gd name="connsiteX20" fmla="*/ 363853 w 2596100"/>
              <a:gd name="connsiteY20" fmla="*/ 2088232 h 2304256"/>
              <a:gd name="connsiteX21" fmla="*/ 75821 w 2596100"/>
              <a:gd name="connsiteY21" fmla="*/ 2016224 h 2304256"/>
              <a:gd name="connsiteX22" fmla="*/ 435861 w 2596100"/>
              <a:gd name="connsiteY22" fmla="*/ 1800200 h 2304256"/>
              <a:gd name="connsiteX23" fmla="*/ 507869 w 2596100"/>
              <a:gd name="connsiteY23" fmla="*/ 1656184 h 2304256"/>
              <a:gd name="connsiteX24" fmla="*/ 867909 w 2596100"/>
              <a:gd name="connsiteY24" fmla="*/ 1440160 h 2304256"/>
              <a:gd name="connsiteX25" fmla="*/ 1011925 w 2596100"/>
              <a:gd name="connsiteY25" fmla="*/ 1152128 h 2304256"/>
              <a:gd name="connsiteX26" fmla="*/ 1155941 w 2596100"/>
              <a:gd name="connsiteY26" fmla="*/ 720080 h 2304256"/>
              <a:gd name="connsiteX27" fmla="*/ 1299957 w 2596100"/>
              <a:gd name="connsiteY27" fmla="*/ 288032 h 2304256"/>
              <a:gd name="connsiteX28" fmla="*/ 1371965 w 2596100"/>
              <a:gd name="connsiteY28" fmla="*/ 72008 h 2304256"/>
              <a:gd name="connsiteX29" fmla="*/ 1443973 w 2596100"/>
              <a:gd name="connsiteY29" fmla="*/ 0 h 2304256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232248 h 2232248"/>
              <a:gd name="connsiteX1" fmla="*/ 2524092 w 2596100"/>
              <a:gd name="connsiteY1" fmla="*/ 2160240 h 2232248"/>
              <a:gd name="connsiteX2" fmla="*/ 2399073 w 2596100"/>
              <a:gd name="connsiteY2" fmla="*/ 1996801 h 2232248"/>
              <a:gd name="connsiteX3" fmla="*/ 2311290 w 2596100"/>
              <a:gd name="connsiteY3" fmla="*/ 1989486 h 2232248"/>
              <a:gd name="connsiteX4" fmla="*/ 2230823 w 2596100"/>
              <a:gd name="connsiteY4" fmla="*/ 2018747 h 2232248"/>
              <a:gd name="connsiteX5" fmla="*/ 2099150 w 2596100"/>
              <a:gd name="connsiteY5" fmla="*/ 2018747 h 2232248"/>
              <a:gd name="connsiteX6" fmla="*/ 1974791 w 2596100"/>
              <a:gd name="connsiteY6" fmla="*/ 1982171 h 2232248"/>
              <a:gd name="connsiteX7" fmla="*/ 1806542 w 2596100"/>
              <a:gd name="connsiteY7" fmla="*/ 1923649 h 2232248"/>
              <a:gd name="connsiteX8" fmla="*/ 1711444 w 2596100"/>
              <a:gd name="connsiteY8" fmla="*/ 1923649 h 2232248"/>
              <a:gd name="connsiteX9" fmla="*/ 1550510 w 2596100"/>
              <a:gd name="connsiteY9" fmla="*/ 1887073 h 2232248"/>
              <a:gd name="connsiteX10" fmla="*/ 1484673 w 2596100"/>
              <a:gd name="connsiteY10" fmla="*/ 1865127 h 2232248"/>
              <a:gd name="connsiteX11" fmla="*/ 1345684 w 2596100"/>
              <a:gd name="connsiteY11" fmla="*/ 1894388 h 2232248"/>
              <a:gd name="connsiteX12" fmla="*/ 1272532 w 2596100"/>
              <a:gd name="connsiteY12" fmla="*/ 1894388 h 2232248"/>
              <a:gd name="connsiteX13" fmla="*/ 1148174 w 2596100"/>
              <a:gd name="connsiteY13" fmla="*/ 1850497 h 2232248"/>
              <a:gd name="connsiteX14" fmla="*/ 1053076 w 2596100"/>
              <a:gd name="connsiteY14" fmla="*/ 1777345 h 2232248"/>
              <a:gd name="connsiteX15" fmla="*/ 1053076 w 2596100"/>
              <a:gd name="connsiteY15" fmla="*/ 1777345 h 2232248"/>
              <a:gd name="connsiteX16" fmla="*/ 994554 w 2596100"/>
              <a:gd name="connsiteY16" fmla="*/ 1740769 h 2232248"/>
              <a:gd name="connsiteX17" fmla="*/ 867908 w 2596100"/>
              <a:gd name="connsiteY17" fmla="*/ 1728192 h 2232248"/>
              <a:gd name="connsiteX18" fmla="*/ 651884 w 2596100"/>
              <a:gd name="connsiteY18" fmla="*/ 1800200 h 2232248"/>
              <a:gd name="connsiteX19" fmla="*/ 507868 w 2596100"/>
              <a:gd name="connsiteY19" fmla="*/ 1872208 h 2232248"/>
              <a:gd name="connsiteX20" fmla="*/ 363853 w 2596100"/>
              <a:gd name="connsiteY20" fmla="*/ 2016224 h 2232248"/>
              <a:gd name="connsiteX21" fmla="*/ 75821 w 2596100"/>
              <a:gd name="connsiteY21" fmla="*/ 1944216 h 2232248"/>
              <a:gd name="connsiteX22" fmla="*/ 435861 w 2596100"/>
              <a:gd name="connsiteY22" fmla="*/ 1728192 h 2232248"/>
              <a:gd name="connsiteX23" fmla="*/ 507869 w 2596100"/>
              <a:gd name="connsiteY23" fmla="*/ 1584176 h 2232248"/>
              <a:gd name="connsiteX24" fmla="*/ 867909 w 2596100"/>
              <a:gd name="connsiteY24" fmla="*/ 1368152 h 2232248"/>
              <a:gd name="connsiteX25" fmla="*/ 1011925 w 2596100"/>
              <a:gd name="connsiteY25" fmla="*/ 1080120 h 2232248"/>
              <a:gd name="connsiteX26" fmla="*/ 1155941 w 2596100"/>
              <a:gd name="connsiteY26" fmla="*/ 648072 h 2232248"/>
              <a:gd name="connsiteX27" fmla="*/ 1299957 w 2596100"/>
              <a:gd name="connsiteY27" fmla="*/ 216024 h 2232248"/>
              <a:gd name="connsiteX28" fmla="*/ 1371965 w 2596100"/>
              <a:gd name="connsiteY28" fmla="*/ 0 h 2232248"/>
              <a:gd name="connsiteX0" fmla="*/ 2596100 w 2596100"/>
              <a:gd name="connsiteY0" fmla="*/ 2016224 h 2016224"/>
              <a:gd name="connsiteX1" fmla="*/ 2524092 w 2596100"/>
              <a:gd name="connsiteY1" fmla="*/ 1944216 h 2016224"/>
              <a:gd name="connsiteX2" fmla="*/ 2399073 w 2596100"/>
              <a:gd name="connsiteY2" fmla="*/ 1780777 h 2016224"/>
              <a:gd name="connsiteX3" fmla="*/ 2311290 w 2596100"/>
              <a:gd name="connsiteY3" fmla="*/ 1773462 h 2016224"/>
              <a:gd name="connsiteX4" fmla="*/ 2230823 w 2596100"/>
              <a:gd name="connsiteY4" fmla="*/ 1802723 h 2016224"/>
              <a:gd name="connsiteX5" fmla="*/ 2099150 w 2596100"/>
              <a:gd name="connsiteY5" fmla="*/ 1802723 h 2016224"/>
              <a:gd name="connsiteX6" fmla="*/ 1974791 w 2596100"/>
              <a:gd name="connsiteY6" fmla="*/ 1766147 h 2016224"/>
              <a:gd name="connsiteX7" fmla="*/ 1806542 w 2596100"/>
              <a:gd name="connsiteY7" fmla="*/ 1707625 h 2016224"/>
              <a:gd name="connsiteX8" fmla="*/ 1711444 w 2596100"/>
              <a:gd name="connsiteY8" fmla="*/ 1707625 h 2016224"/>
              <a:gd name="connsiteX9" fmla="*/ 1550510 w 2596100"/>
              <a:gd name="connsiteY9" fmla="*/ 1671049 h 2016224"/>
              <a:gd name="connsiteX10" fmla="*/ 1484673 w 2596100"/>
              <a:gd name="connsiteY10" fmla="*/ 1649103 h 2016224"/>
              <a:gd name="connsiteX11" fmla="*/ 1345684 w 2596100"/>
              <a:gd name="connsiteY11" fmla="*/ 1678364 h 2016224"/>
              <a:gd name="connsiteX12" fmla="*/ 1272532 w 2596100"/>
              <a:gd name="connsiteY12" fmla="*/ 1678364 h 2016224"/>
              <a:gd name="connsiteX13" fmla="*/ 1148174 w 2596100"/>
              <a:gd name="connsiteY13" fmla="*/ 1634473 h 2016224"/>
              <a:gd name="connsiteX14" fmla="*/ 1053076 w 2596100"/>
              <a:gd name="connsiteY14" fmla="*/ 1561321 h 2016224"/>
              <a:gd name="connsiteX15" fmla="*/ 1053076 w 2596100"/>
              <a:gd name="connsiteY15" fmla="*/ 1561321 h 2016224"/>
              <a:gd name="connsiteX16" fmla="*/ 994554 w 2596100"/>
              <a:gd name="connsiteY16" fmla="*/ 1524745 h 2016224"/>
              <a:gd name="connsiteX17" fmla="*/ 867908 w 2596100"/>
              <a:gd name="connsiteY17" fmla="*/ 1512168 h 2016224"/>
              <a:gd name="connsiteX18" fmla="*/ 651884 w 2596100"/>
              <a:gd name="connsiteY18" fmla="*/ 1584176 h 2016224"/>
              <a:gd name="connsiteX19" fmla="*/ 507868 w 2596100"/>
              <a:gd name="connsiteY19" fmla="*/ 1656184 h 2016224"/>
              <a:gd name="connsiteX20" fmla="*/ 363853 w 2596100"/>
              <a:gd name="connsiteY20" fmla="*/ 1800200 h 2016224"/>
              <a:gd name="connsiteX21" fmla="*/ 75821 w 2596100"/>
              <a:gd name="connsiteY21" fmla="*/ 1728192 h 2016224"/>
              <a:gd name="connsiteX22" fmla="*/ 435861 w 2596100"/>
              <a:gd name="connsiteY22" fmla="*/ 1512168 h 2016224"/>
              <a:gd name="connsiteX23" fmla="*/ 507869 w 2596100"/>
              <a:gd name="connsiteY23" fmla="*/ 1368152 h 2016224"/>
              <a:gd name="connsiteX24" fmla="*/ 867909 w 2596100"/>
              <a:gd name="connsiteY24" fmla="*/ 1152128 h 2016224"/>
              <a:gd name="connsiteX25" fmla="*/ 1011925 w 2596100"/>
              <a:gd name="connsiteY25" fmla="*/ 864096 h 2016224"/>
              <a:gd name="connsiteX26" fmla="*/ 1155941 w 2596100"/>
              <a:gd name="connsiteY26" fmla="*/ 432048 h 2016224"/>
              <a:gd name="connsiteX27" fmla="*/ 1299957 w 2596100"/>
              <a:gd name="connsiteY27" fmla="*/ 0 h 2016224"/>
              <a:gd name="connsiteX0" fmla="*/ 2596100 w 2596100"/>
              <a:gd name="connsiteY0" fmla="*/ 1584176 h 1584176"/>
              <a:gd name="connsiteX1" fmla="*/ 2524092 w 2596100"/>
              <a:gd name="connsiteY1" fmla="*/ 1512168 h 1584176"/>
              <a:gd name="connsiteX2" fmla="*/ 2399073 w 2596100"/>
              <a:gd name="connsiteY2" fmla="*/ 1348729 h 1584176"/>
              <a:gd name="connsiteX3" fmla="*/ 2311290 w 2596100"/>
              <a:gd name="connsiteY3" fmla="*/ 1341414 h 1584176"/>
              <a:gd name="connsiteX4" fmla="*/ 2230823 w 2596100"/>
              <a:gd name="connsiteY4" fmla="*/ 1370675 h 1584176"/>
              <a:gd name="connsiteX5" fmla="*/ 2099150 w 2596100"/>
              <a:gd name="connsiteY5" fmla="*/ 1370675 h 1584176"/>
              <a:gd name="connsiteX6" fmla="*/ 1974791 w 2596100"/>
              <a:gd name="connsiteY6" fmla="*/ 1334099 h 1584176"/>
              <a:gd name="connsiteX7" fmla="*/ 1806542 w 2596100"/>
              <a:gd name="connsiteY7" fmla="*/ 1275577 h 1584176"/>
              <a:gd name="connsiteX8" fmla="*/ 1711444 w 2596100"/>
              <a:gd name="connsiteY8" fmla="*/ 1275577 h 1584176"/>
              <a:gd name="connsiteX9" fmla="*/ 1550510 w 2596100"/>
              <a:gd name="connsiteY9" fmla="*/ 1239001 h 1584176"/>
              <a:gd name="connsiteX10" fmla="*/ 1484673 w 2596100"/>
              <a:gd name="connsiteY10" fmla="*/ 1217055 h 1584176"/>
              <a:gd name="connsiteX11" fmla="*/ 1345684 w 2596100"/>
              <a:gd name="connsiteY11" fmla="*/ 1246316 h 1584176"/>
              <a:gd name="connsiteX12" fmla="*/ 1272532 w 2596100"/>
              <a:gd name="connsiteY12" fmla="*/ 1246316 h 1584176"/>
              <a:gd name="connsiteX13" fmla="*/ 1148174 w 2596100"/>
              <a:gd name="connsiteY13" fmla="*/ 1202425 h 1584176"/>
              <a:gd name="connsiteX14" fmla="*/ 1053076 w 2596100"/>
              <a:gd name="connsiteY14" fmla="*/ 1129273 h 1584176"/>
              <a:gd name="connsiteX15" fmla="*/ 1053076 w 2596100"/>
              <a:gd name="connsiteY15" fmla="*/ 1129273 h 1584176"/>
              <a:gd name="connsiteX16" fmla="*/ 994554 w 2596100"/>
              <a:gd name="connsiteY16" fmla="*/ 1092697 h 1584176"/>
              <a:gd name="connsiteX17" fmla="*/ 867908 w 2596100"/>
              <a:gd name="connsiteY17" fmla="*/ 1080120 h 1584176"/>
              <a:gd name="connsiteX18" fmla="*/ 651884 w 2596100"/>
              <a:gd name="connsiteY18" fmla="*/ 1152128 h 1584176"/>
              <a:gd name="connsiteX19" fmla="*/ 507868 w 2596100"/>
              <a:gd name="connsiteY19" fmla="*/ 1224136 h 1584176"/>
              <a:gd name="connsiteX20" fmla="*/ 363853 w 2596100"/>
              <a:gd name="connsiteY20" fmla="*/ 1368152 h 1584176"/>
              <a:gd name="connsiteX21" fmla="*/ 75821 w 2596100"/>
              <a:gd name="connsiteY21" fmla="*/ 1296144 h 1584176"/>
              <a:gd name="connsiteX22" fmla="*/ 435861 w 2596100"/>
              <a:gd name="connsiteY22" fmla="*/ 1080120 h 1584176"/>
              <a:gd name="connsiteX23" fmla="*/ 507869 w 2596100"/>
              <a:gd name="connsiteY23" fmla="*/ 936104 h 1584176"/>
              <a:gd name="connsiteX24" fmla="*/ 867909 w 2596100"/>
              <a:gd name="connsiteY24" fmla="*/ 720080 h 1584176"/>
              <a:gd name="connsiteX25" fmla="*/ 1011925 w 2596100"/>
              <a:gd name="connsiteY25" fmla="*/ 432048 h 1584176"/>
              <a:gd name="connsiteX26" fmla="*/ 1155941 w 2596100"/>
              <a:gd name="connsiteY26" fmla="*/ 0 h 1584176"/>
              <a:gd name="connsiteX0" fmla="*/ 2596100 w 2596100"/>
              <a:gd name="connsiteY0" fmla="*/ 1152128 h 1152128"/>
              <a:gd name="connsiteX1" fmla="*/ 2524092 w 2596100"/>
              <a:gd name="connsiteY1" fmla="*/ 1080120 h 1152128"/>
              <a:gd name="connsiteX2" fmla="*/ 2399073 w 2596100"/>
              <a:gd name="connsiteY2" fmla="*/ 916681 h 1152128"/>
              <a:gd name="connsiteX3" fmla="*/ 2311290 w 2596100"/>
              <a:gd name="connsiteY3" fmla="*/ 909366 h 1152128"/>
              <a:gd name="connsiteX4" fmla="*/ 2230823 w 2596100"/>
              <a:gd name="connsiteY4" fmla="*/ 938627 h 1152128"/>
              <a:gd name="connsiteX5" fmla="*/ 2099150 w 2596100"/>
              <a:gd name="connsiteY5" fmla="*/ 938627 h 1152128"/>
              <a:gd name="connsiteX6" fmla="*/ 1974791 w 2596100"/>
              <a:gd name="connsiteY6" fmla="*/ 902051 h 1152128"/>
              <a:gd name="connsiteX7" fmla="*/ 1806542 w 2596100"/>
              <a:gd name="connsiteY7" fmla="*/ 843529 h 1152128"/>
              <a:gd name="connsiteX8" fmla="*/ 1711444 w 2596100"/>
              <a:gd name="connsiteY8" fmla="*/ 843529 h 1152128"/>
              <a:gd name="connsiteX9" fmla="*/ 1550510 w 2596100"/>
              <a:gd name="connsiteY9" fmla="*/ 806953 h 1152128"/>
              <a:gd name="connsiteX10" fmla="*/ 1484673 w 2596100"/>
              <a:gd name="connsiteY10" fmla="*/ 785007 h 1152128"/>
              <a:gd name="connsiteX11" fmla="*/ 1345684 w 2596100"/>
              <a:gd name="connsiteY11" fmla="*/ 814268 h 1152128"/>
              <a:gd name="connsiteX12" fmla="*/ 1272532 w 2596100"/>
              <a:gd name="connsiteY12" fmla="*/ 814268 h 1152128"/>
              <a:gd name="connsiteX13" fmla="*/ 1148174 w 2596100"/>
              <a:gd name="connsiteY13" fmla="*/ 770377 h 1152128"/>
              <a:gd name="connsiteX14" fmla="*/ 1053076 w 2596100"/>
              <a:gd name="connsiteY14" fmla="*/ 697225 h 1152128"/>
              <a:gd name="connsiteX15" fmla="*/ 1053076 w 2596100"/>
              <a:gd name="connsiteY15" fmla="*/ 697225 h 1152128"/>
              <a:gd name="connsiteX16" fmla="*/ 994554 w 2596100"/>
              <a:gd name="connsiteY16" fmla="*/ 660649 h 1152128"/>
              <a:gd name="connsiteX17" fmla="*/ 867908 w 2596100"/>
              <a:gd name="connsiteY17" fmla="*/ 648072 h 1152128"/>
              <a:gd name="connsiteX18" fmla="*/ 651884 w 2596100"/>
              <a:gd name="connsiteY18" fmla="*/ 720080 h 1152128"/>
              <a:gd name="connsiteX19" fmla="*/ 507868 w 2596100"/>
              <a:gd name="connsiteY19" fmla="*/ 792088 h 1152128"/>
              <a:gd name="connsiteX20" fmla="*/ 363853 w 2596100"/>
              <a:gd name="connsiteY20" fmla="*/ 936104 h 1152128"/>
              <a:gd name="connsiteX21" fmla="*/ 75821 w 2596100"/>
              <a:gd name="connsiteY21" fmla="*/ 864096 h 1152128"/>
              <a:gd name="connsiteX22" fmla="*/ 435861 w 2596100"/>
              <a:gd name="connsiteY22" fmla="*/ 648072 h 1152128"/>
              <a:gd name="connsiteX23" fmla="*/ 507869 w 2596100"/>
              <a:gd name="connsiteY23" fmla="*/ 504056 h 1152128"/>
              <a:gd name="connsiteX24" fmla="*/ 867909 w 2596100"/>
              <a:gd name="connsiteY24" fmla="*/ 288032 h 1152128"/>
              <a:gd name="connsiteX25" fmla="*/ 1011925 w 2596100"/>
              <a:gd name="connsiteY25" fmla="*/ 0 h 1152128"/>
              <a:gd name="connsiteX0" fmla="*/ 2596100 w 2596100"/>
              <a:gd name="connsiteY0" fmla="*/ 864096 h 864096"/>
              <a:gd name="connsiteX1" fmla="*/ 2524092 w 2596100"/>
              <a:gd name="connsiteY1" fmla="*/ 792088 h 864096"/>
              <a:gd name="connsiteX2" fmla="*/ 2399073 w 2596100"/>
              <a:gd name="connsiteY2" fmla="*/ 628649 h 864096"/>
              <a:gd name="connsiteX3" fmla="*/ 2311290 w 2596100"/>
              <a:gd name="connsiteY3" fmla="*/ 621334 h 864096"/>
              <a:gd name="connsiteX4" fmla="*/ 2230823 w 2596100"/>
              <a:gd name="connsiteY4" fmla="*/ 650595 h 864096"/>
              <a:gd name="connsiteX5" fmla="*/ 2099150 w 2596100"/>
              <a:gd name="connsiteY5" fmla="*/ 650595 h 864096"/>
              <a:gd name="connsiteX6" fmla="*/ 1974791 w 2596100"/>
              <a:gd name="connsiteY6" fmla="*/ 614019 h 864096"/>
              <a:gd name="connsiteX7" fmla="*/ 1806542 w 2596100"/>
              <a:gd name="connsiteY7" fmla="*/ 555497 h 864096"/>
              <a:gd name="connsiteX8" fmla="*/ 1711444 w 2596100"/>
              <a:gd name="connsiteY8" fmla="*/ 555497 h 864096"/>
              <a:gd name="connsiteX9" fmla="*/ 1550510 w 2596100"/>
              <a:gd name="connsiteY9" fmla="*/ 518921 h 864096"/>
              <a:gd name="connsiteX10" fmla="*/ 1484673 w 2596100"/>
              <a:gd name="connsiteY10" fmla="*/ 496975 h 864096"/>
              <a:gd name="connsiteX11" fmla="*/ 1345684 w 2596100"/>
              <a:gd name="connsiteY11" fmla="*/ 526236 h 864096"/>
              <a:gd name="connsiteX12" fmla="*/ 1272532 w 2596100"/>
              <a:gd name="connsiteY12" fmla="*/ 526236 h 864096"/>
              <a:gd name="connsiteX13" fmla="*/ 1148174 w 2596100"/>
              <a:gd name="connsiteY13" fmla="*/ 482345 h 864096"/>
              <a:gd name="connsiteX14" fmla="*/ 1053076 w 2596100"/>
              <a:gd name="connsiteY14" fmla="*/ 409193 h 864096"/>
              <a:gd name="connsiteX15" fmla="*/ 1053076 w 2596100"/>
              <a:gd name="connsiteY15" fmla="*/ 409193 h 864096"/>
              <a:gd name="connsiteX16" fmla="*/ 994554 w 2596100"/>
              <a:gd name="connsiteY16" fmla="*/ 372617 h 864096"/>
              <a:gd name="connsiteX17" fmla="*/ 867908 w 2596100"/>
              <a:gd name="connsiteY17" fmla="*/ 360040 h 864096"/>
              <a:gd name="connsiteX18" fmla="*/ 651884 w 2596100"/>
              <a:gd name="connsiteY18" fmla="*/ 432048 h 864096"/>
              <a:gd name="connsiteX19" fmla="*/ 507868 w 2596100"/>
              <a:gd name="connsiteY19" fmla="*/ 504056 h 864096"/>
              <a:gd name="connsiteX20" fmla="*/ 363853 w 2596100"/>
              <a:gd name="connsiteY20" fmla="*/ 648072 h 864096"/>
              <a:gd name="connsiteX21" fmla="*/ 75821 w 2596100"/>
              <a:gd name="connsiteY21" fmla="*/ 576064 h 864096"/>
              <a:gd name="connsiteX22" fmla="*/ 435861 w 2596100"/>
              <a:gd name="connsiteY22" fmla="*/ 360040 h 864096"/>
              <a:gd name="connsiteX23" fmla="*/ 507869 w 2596100"/>
              <a:gd name="connsiteY23" fmla="*/ 216024 h 864096"/>
              <a:gd name="connsiteX24" fmla="*/ 867909 w 2596100"/>
              <a:gd name="connsiteY24" fmla="*/ 0 h 864096"/>
              <a:gd name="connsiteX0" fmla="*/ 2596100 w 2596100"/>
              <a:gd name="connsiteY0" fmla="*/ 672606 h 672606"/>
              <a:gd name="connsiteX1" fmla="*/ 2524092 w 2596100"/>
              <a:gd name="connsiteY1" fmla="*/ 600598 h 672606"/>
              <a:gd name="connsiteX2" fmla="*/ 2399073 w 2596100"/>
              <a:gd name="connsiteY2" fmla="*/ 437159 h 672606"/>
              <a:gd name="connsiteX3" fmla="*/ 2311290 w 2596100"/>
              <a:gd name="connsiteY3" fmla="*/ 429844 h 672606"/>
              <a:gd name="connsiteX4" fmla="*/ 2230823 w 2596100"/>
              <a:gd name="connsiteY4" fmla="*/ 459105 h 672606"/>
              <a:gd name="connsiteX5" fmla="*/ 2099150 w 2596100"/>
              <a:gd name="connsiteY5" fmla="*/ 459105 h 672606"/>
              <a:gd name="connsiteX6" fmla="*/ 1974791 w 2596100"/>
              <a:gd name="connsiteY6" fmla="*/ 422529 h 672606"/>
              <a:gd name="connsiteX7" fmla="*/ 1806542 w 2596100"/>
              <a:gd name="connsiteY7" fmla="*/ 364007 h 672606"/>
              <a:gd name="connsiteX8" fmla="*/ 1711444 w 2596100"/>
              <a:gd name="connsiteY8" fmla="*/ 364007 h 672606"/>
              <a:gd name="connsiteX9" fmla="*/ 1550510 w 2596100"/>
              <a:gd name="connsiteY9" fmla="*/ 327431 h 672606"/>
              <a:gd name="connsiteX10" fmla="*/ 1484673 w 2596100"/>
              <a:gd name="connsiteY10" fmla="*/ 305485 h 672606"/>
              <a:gd name="connsiteX11" fmla="*/ 1345684 w 2596100"/>
              <a:gd name="connsiteY11" fmla="*/ 334746 h 672606"/>
              <a:gd name="connsiteX12" fmla="*/ 1272532 w 2596100"/>
              <a:gd name="connsiteY12" fmla="*/ 334746 h 672606"/>
              <a:gd name="connsiteX13" fmla="*/ 1148174 w 2596100"/>
              <a:gd name="connsiteY13" fmla="*/ 290855 h 672606"/>
              <a:gd name="connsiteX14" fmla="*/ 1053076 w 2596100"/>
              <a:gd name="connsiteY14" fmla="*/ 217703 h 672606"/>
              <a:gd name="connsiteX15" fmla="*/ 1053076 w 2596100"/>
              <a:gd name="connsiteY15" fmla="*/ 217703 h 672606"/>
              <a:gd name="connsiteX16" fmla="*/ 994554 w 2596100"/>
              <a:gd name="connsiteY16" fmla="*/ 181127 h 672606"/>
              <a:gd name="connsiteX17" fmla="*/ 867908 w 2596100"/>
              <a:gd name="connsiteY17" fmla="*/ 168550 h 672606"/>
              <a:gd name="connsiteX18" fmla="*/ 651884 w 2596100"/>
              <a:gd name="connsiteY18" fmla="*/ 240558 h 672606"/>
              <a:gd name="connsiteX19" fmla="*/ 507868 w 2596100"/>
              <a:gd name="connsiteY19" fmla="*/ 312566 h 672606"/>
              <a:gd name="connsiteX20" fmla="*/ 363853 w 2596100"/>
              <a:gd name="connsiteY20" fmla="*/ 456582 h 672606"/>
              <a:gd name="connsiteX21" fmla="*/ 75821 w 2596100"/>
              <a:gd name="connsiteY21" fmla="*/ 384574 h 672606"/>
              <a:gd name="connsiteX22" fmla="*/ 435861 w 2596100"/>
              <a:gd name="connsiteY22" fmla="*/ 168550 h 672606"/>
              <a:gd name="connsiteX23" fmla="*/ 507869 w 2596100"/>
              <a:gd name="connsiteY23" fmla="*/ 24534 h 672606"/>
              <a:gd name="connsiteX0" fmla="*/ 2596100 w 2596100"/>
              <a:gd name="connsiteY0" fmla="*/ 504056 h 504056"/>
              <a:gd name="connsiteX1" fmla="*/ 2524092 w 2596100"/>
              <a:gd name="connsiteY1" fmla="*/ 432048 h 504056"/>
              <a:gd name="connsiteX2" fmla="*/ 2399073 w 2596100"/>
              <a:gd name="connsiteY2" fmla="*/ 268609 h 504056"/>
              <a:gd name="connsiteX3" fmla="*/ 2311290 w 2596100"/>
              <a:gd name="connsiteY3" fmla="*/ 261294 h 504056"/>
              <a:gd name="connsiteX4" fmla="*/ 2230823 w 2596100"/>
              <a:gd name="connsiteY4" fmla="*/ 290555 h 504056"/>
              <a:gd name="connsiteX5" fmla="*/ 2099150 w 2596100"/>
              <a:gd name="connsiteY5" fmla="*/ 290555 h 504056"/>
              <a:gd name="connsiteX6" fmla="*/ 1974791 w 2596100"/>
              <a:gd name="connsiteY6" fmla="*/ 253979 h 504056"/>
              <a:gd name="connsiteX7" fmla="*/ 1806542 w 2596100"/>
              <a:gd name="connsiteY7" fmla="*/ 195457 h 504056"/>
              <a:gd name="connsiteX8" fmla="*/ 1711444 w 2596100"/>
              <a:gd name="connsiteY8" fmla="*/ 195457 h 504056"/>
              <a:gd name="connsiteX9" fmla="*/ 1550510 w 2596100"/>
              <a:gd name="connsiteY9" fmla="*/ 158881 h 504056"/>
              <a:gd name="connsiteX10" fmla="*/ 1484673 w 2596100"/>
              <a:gd name="connsiteY10" fmla="*/ 136935 h 504056"/>
              <a:gd name="connsiteX11" fmla="*/ 1345684 w 2596100"/>
              <a:gd name="connsiteY11" fmla="*/ 166196 h 504056"/>
              <a:gd name="connsiteX12" fmla="*/ 1272532 w 2596100"/>
              <a:gd name="connsiteY12" fmla="*/ 166196 h 504056"/>
              <a:gd name="connsiteX13" fmla="*/ 1148174 w 2596100"/>
              <a:gd name="connsiteY13" fmla="*/ 122305 h 504056"/>
              <a:gd name="connsiteX14" fmla="*/ 1053076 w 2596100"/>
              <a:gd name="connsiteY14" fmla="*/ 49153 h 504056"/>
              <a:gd name="connsiteX15" fmla="*/ 1053076 w 2596100"/>
              <a:gd name="connsiteY15" fmla="*/ 49153 h 504056"/>
              <a:gd name="connsiteX16" fmla="*/ 994554 w 2596100"/>
              <a:gd name="connsiteY16" fmla="*/ 12577 h 504056"/>
              <a:gd name="connsiteX17" fmla="*/ 867908 w 2596100"/>
              <a:gd name="connsiteY17" fmla="*/ 0 h 504056"/>
              <a:gd name="connsiteX18" fmla="*/ 651884 w 2596100"/>
              <a:gd name="connsiteY18" fmla="*/ 72008 h 504056"/>
              <a:gd name="connsiteX19" fmla="*/ 507868 w 2596100"/>
              <a:gd name="connsiteY19" fmla="*/ 144016 h 504056"/>
              <a:gd name="connsiteX20" fmla="*/ 363853 w 2596100"/>
              <a:gd name="connsiteY20" fmla="*/ 288032 h 504056"/>
              <a:gd name="connsiteX21" fmla="*/ 75821 w 2596100"/>
              <a:gd name="connsiteY21" fmla="*/ 216024 h 504056"/>
              <a:gd name="connsiteX22" fmla="*/ 435861 w 2596100"/>
              <a:gd name="connsiteY22" fmla="*/ 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88032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16024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216024 w 2448271"/>
              <a:gd name="connsiteY20" fmla="*/ 216024 h 504056"/>
              <a:gd name="connsiteX21" fmla="*/ 0 w 2448271"/>
              <a:gd name="connsiteY21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288032 w 2520279"/>
              <a:gd name="connsiteY20" fmla="*/ 216024 h 504056"/>
              <a:gd name="connsiteX21" fmla="*/ 0 w 2520279"/>
              <a:gd name="connsiteY21" fmla="*/ 360040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144016 w 2520279"/>
              <a:gd name="connsiteY20" fmla="*/ 288032 h 504056"/>
              <a:gd name="connsiteX21" fmla="*/ 0 w 2520279"/>
              <a:gd name="connsiteY21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72008 w 2448271"/>
              <a:gd name="connsiteY20" fmla="*/ 288032 h 504056"/>
              <a:gd name="connsiteX21" fmla="*/ 0 w 2448271"/>
              <a:gd name="connsiteY21" fmla="*/ 288032 h 504056"/>
              <a:gd name="connsiteX0" fmla="*/ 2376263 w 2376263"/>
              <a:gd name="connsiteY0" fmla="*/ 504056 h 504056"/>
              <a:gd name="connsiteX1" fmla="*/ 2304255 w 2376263"/>
              <a:gd name="connsiteY1" fmla="*/ 432048 h 504056"/>
              <a:gd name="connsiteX2" fmla="*/ 2179236 w 2376263"/>
              <a:gd name="connsiteY2" fmla="*/ 268609 h 504056"/>
              <a:gd name="connsiteX3" fmla="*/ 2091453 w 2376263"/>
              <a:gd name="connsiteY3" fmla="*/ 261294 h 504056"/>
              <a:gd name="connsiteX4" fmla="*/ 2010986 w 2376263"/>
              <a:gd name="connsiteY4" fmla="*/ 290555 h 504056"/>
              <a:gd name="connsiteX5" fmla="*/ 1879313 w 2376263"/>
              <a:gd name="connsiteY5" fmla="*/ 290555 h 504056"/>
              <a:gd name="connsiteX6" fmla="*/ 1754954 w 2376263"/>
              <a:gd name="connsiteY6" fmla="*/ 253979 h 504056"/>
              <a:gd name="connsiteX7" fmla="*/ 1586705 w 2376263"/>
              <a:gd name="connsiteY7" fmla="*/ 195457 h 504056"/>
              <a:gd name="connsiteX8" fmla="*/ 1491607 w 2376263"/>
              <a:gd name="connsiteY8" fmla="*/ 195457 h 504056"/>
              <a:gd name="connsiteX9" fmla="*/ 1330673 w 2376263"/>
              <a:gd name="connsiteY9" fmla="*/ 158881 h 504056"/>
              <a:gd name="connsiteX10" fmla="*/ 1264836 w 2376263"/>
              <a:gd name="connsiteY10" fmla="*/ 136935 h 504056"/>
              <a:gd name="connsiteX11" fmla="*/ 1125847 w 2376263"/>
              <a:gd name="connsiteY11" fmla="*/ 166196 h 504056"/>
              <a:gd name="connsiteX12" fmla="*/ 1052695 w 2376263"/>
              <a:gd name="connsiteY12" fmla="*/ 166196 h 504056"/>
              <a:gd name="connsiteX13" fmla="*/ 928337 w 2376263"/>
              <a:gd name="connsiteY13" fmla="*/ 122305 h 504056"/>
              <a:gd name="connsiteX14" fmla="*/ 833239 w 2376263"/>
              <a:gd name="connsiteY14" fmla="*/ 49153 h 504056"/>
              <a:gd name="connsiteX15" fmla="*/ 833239 w 2376263"/>
              <a:gd name="connsiteY15" fmla="*/ 49153 h 504056"/>
              <a:gd name="connsiteX16" fmla="*/ 774717 w 2376263"/>
              <a:gd name="connsiteY16" fmla="*/ 12577 h 504056"/>
              <a:gd name="connsiteX17" fmla="*/ 648071 w 2376263"/>
              <a:gd name="connsiteY17" fmla="*/ 0 h 504056"/>
              <a:gd name="connsiteX18" fmla="*/ 432047 w 2376263"/>
              <a:gd name="connsiteY18" fmla="*/ 72008 h 504056"/>
              <a:gd name="connsiteX19" fmla="*/ 288031 w 2376263"/>
              <a:gd name="connsiteY19" fmla="*/ 144016 h 504056"/>
              <a:gd name="connsiteX20" fmla="*/ 0 w 2376263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520279 w 2520279"/>
              <a:gd name="connsiteY0" fmla="*/ 504056 h 504056"/>
              <a:gd name="connsiteX1" fmla="*/ 2448271 w 2520279"/>
              <a:gd name="connsiteY1" fmla="*/ 432048 h 504056"/>
              <a:gd name="connsiteX2" fmla="*/ 2323252 w 2520279"/>
              <a:gd name="connsiteY2" fmla="*/ 268609 h 504056"/>
              <a:gd name="connsiteX3" fmla="*/ 2235469 w 2520279"/>
              <a:gd name="connsiteY3" fmla="*/ 261294 h 504056"/>
              <a:gd name="connsiteX4" fmla="*/ 2155002 w 2520279"/>
              <a:gd name="connsiteY4" fmla="*/ 290555 h 504056"/>
              <a:gd name="connsiteX5" fmla="*/ 2023329 w 2520279"/>
              <a:gd name="connsiteY5" fmla="*/ 290555 h 504056"/>
              <a:gd name="connsiteX6" fmla="*/ 1898970 w 2520279"/>
              <a:gd name="connsiteY6" fmla="*/ 253979 h 504056"/>
              <a:gd name="connsiteX7" fmla="*/ 1730721 w 2520279"/>
              <a:gd name="connsiteY7" fmla="*/ 195457 h 504056"/>
              <a:gd name="connsiteX8" fmla="*/ 1635623 w 2520279"/>
              <a:gd name="connsiteY8" fmla="*/ 195457 h 504056"/>
              <a:gd name="connsiteX9" fmla="*/ 1474689 w 2520279"/>
              <a:gd name="connsiteY9" fmla="*/ 158881 h 504056"/>
              <a:gd name="connsiteX10" fmla="*/ 1408852 w 2520279"/>
              <a:gd name="connsiteY10" fmla="*/ 136935 h 504056"/>
              <a:gd name="connsiteX11" fmla="*/ 1269863 w 2520279"/>
              <a:gd name="connsiteY11" fmla="*/ 166196 h 504056"/>
              <a:gd name="connsiteX12" fmla="*/ 1196711 w 2520279"/>
              <a:gd name="connsiteY12" fmla="*/ 166196 h 504056"/>
              <a:gd name="connsiteX13" fmla="*/ 1072353 w 2520279"/>
              <a:gd name="connsiteY13" fmla="*/ 122305 h 504056"/>
              <a:gd name="connsiteX14" fmla="*/ 977255 w 2520279"/>
              <a:gd name="connsiteY14" fmla="*/ 49153 h 504056"/>
              <a:gd name="connsiteX15" fmla="*/ 977255 w 2520279"/>
              <a:gd name="connsiteY15" fmla="*/ 49153 h 504056"/>
              <a:gd name="connsiteX16" fmla="*/ 918733 w 2520279"/>
              <a:gd name="connsiteY16" fmla="*/ 12577 h 504056"/>
              <a:gd name="connsiteX17" fmla="*/ 792087 w 2520279"/>
              <a:gd name="connsiteY17" fmla="*/ 0 h 504056"/>
              <a:gd name="connsiteX18" fmla="*/ 576063 w 2520279"/>
              <a:gd name="connsiteY18" fmla="*/ 72008 h 504056"/>
              <a:gd name="connsiteX19" fmla="*/ 432047 w 2520279"/>
              <a:gd name="connsiteY19" fmla="*/ 144016 h 504056"/>
              <a:gd name="connsiteX20" fmla="*/ 0 w 2520279"/>
              <a:gd name="connsiteY20" fmla="*/ 360040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504055 w 2448271"/>
              <a:gd name="connsiteY18" fmla="*/ 72008 h 504056"/>
              <a:gd name="connsiteX19" fmla="*/ 360039 w 2448271"/>
              <a:gd name="connsiteY19" fmla="*/ 144016 h 504056"/>
              <a:gd name="connsiteX20" fmla="*/ 0 w 2448271"/>
              <a:gd name="connsiteY20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360039 w 2448271"/>
              <a:gd name="connsiteY18" fmla="*/ 144016 h 504056"/>
              <a:gd name="connsiteX19" fmla="*/ 0 w 2448271"/>
              <a:gd name="connsiteY19" fmla="*/ 288032 h 504056"/>
              <a:gd name="connsiteX0" fmla="*/ 2448271 w 2448271"/>
              <a:gd name="connsiteY0" fmla="*/ 504056 h 504056"/>
              <a:gd name="connsiteX1" fmla="*/ 2376263 w 2448271"/>
              <a:gd name="connsiteY1" fmla="*/ 432048 h 504056"/>
              <a:gd name="connsiteX2" fmla="*/ 2251244 w 2448271"/>
              <a:gd name="connsiteY2" fmla="*/ 268609 h 504056"/>
              <a:gd name="connsiteX3" fmla="*/ 2163461 w 2448271"/>
              <a:gd name="connsiteY3" fmla="*/ 261294 h 504056"/>
              <a:gd name="connsiteX4" fmla="*/ 2082994 w 2448271"/>
              <a:gd name="connsiteY4" fmla="*/ 290555 h 504056"/>
              <a:gd name="connsiteX5" fmla="*/ 1951321 w 2448271"/>
              <a:gd name="connsiteY5" fmla="*/ 290555 h 504056"/>
              <a:gd name="connsiteX6" fmla="*/ 1826962 w 2448271"/>
              <a:gd name="connsiteY6" fmla="*/ 253979 h 504056"/>
              <a:gd name="connsiteX7" fmla="*/ 1658713 w 2448271"/>
              <a:gd name="connsiteY7" fmla="*/ 195457 h 504056"/>
              <a:gd name="connsiteX8" fmla="*/ 1563615 w 2448271"/>
              <a:gd name="connsiteY8" fmla="*/ 195457 h 504056"/>
              <a:gd name="connsiteX9" fmla="*/ 1402681 w 2448271"/>
              <a:gd name="connsiteY9" fmla="*/ 158881 h 504056"/>
              <a:gd name="connsiteX10" fmla="*/ 1336844 w 2448271"/>
              <a:gd name="connsiteY10" fmla="*/ 136935 h 504056"/>
              <a:gd name="connsiteX11" fmla="*/ 1197855 w 2448271"/>
              <a:gd name="connsiteY11" fmla="*/ 166196 h 504056"/>
              <a:gd name="connsiteX12" fmla="*/ 1124703 w 2448271"/>
              <a:gd name="connsiteY12" fmla="*/ 166196 h 504056"/>
              <a:gd name="connsiteX13" fmla="*/ 1000345 w 2448271"/>
              <a:gd name="connsiteY13" fmla="*/ 122305 h 504056"/>
              <a:gd name="connsiteX14" fmla="*/ 905247 w 2448271"/>
              <a:gd name="connsiteY14" fmla="*/ 49153 h 504056"/>
              <a:gd name="connsiteX15" fmla="*/ 905247 w 2448271"/>
              <a:gd name="connsiteY15" fmla="*/ 49153 h 504056"/>
              <a:gd name="connsiteX16" fmla="*/ 846725 w 2448271"/>
              <a:gd name="connsiteY16" fmla="*/ 12577 h 504056"/>
              <a:gd name="connsiteX17" fmla="*/ 720079 w 2448271"/>
              <a:gd name="connsiteY17" fmla="*/ 0 h 504056"/>
              <a:gd name="connsiteX18" fmla="*/ 0 w 2448271"/>
              <a:gd name="connsiteY18" fmla="*/ 288032 h 504056"/>
              <a:gd name="connsiteX0" fmla="*/ 1728192 w 1728192"/>
              <a:gd name="connsiteY0" fmla="*/ 504056 h 504056"/>
              <a:gd name="connsiteX1" fmla="*/ 1656184 w 1728192"/>
              <a:gd name="connsiteY1" fmla="*/ 432048 h 504056"/>
              <a:gd name="connsiteX2" fmla="*/ 1531165 w 1728192"/>
              <a:gd name="connsiteY2" fmla="*/ 268609 h 504056"/>
              <a:gd name="connsiteX3" fmla="*/ 1443382 w 1728192"/>
              <a:gd name="connsiteY3" fmla="*/ 261294 h 504056"/>
              <a:gd name="connsiteX4" fmla="*/ 1362915 w 1728192"/>
              <a:gd name="connsiteY4" fmla="*/ 290555 h 504056"/>
              <a:gd name="connsiteX5" fmla="*/ 1231242 w 1728192"/>
              <a:gd name="connsiteY5" fmla="*/ 290555 h 504056"/>
              <a:gd name="connsiteX6" fmla="*/ 1106883 w 1728192"/>
              <a:gd name="connsiteY6" fmla="*/ 253979 h 504056"/>
              <a:gd name="connsiteX7" fmla="*/ 938634 w 1728192"/>
              <a:gd name="connsiteY7" fmla="*/ 195457 h 504056"/>
              <a:gd name="connsiteX8" fmla="*/ 843536 w 1728192"/>
              <a:gd name="connsiteY8" fmla="*/ 195457 h 504056"/>
              <a:gd name="connsiteX9" fmla="*/ 682602 w 1728192"/>
              <a:gd name="connsiteY9" fmla="*/ 158881 h 504056"/>
              <a:gd name="connsiteX10" fmla="*/ 616765 w 1728192"/>
              <a:gd name="connsiteY10" fmla="*/ 136935 h 504056"/>
              <a:gd name="connsiteX11" fmla="*/ 477776 w 1728192"/>
              <a:gd name="connsiteY11" fmla="*/ 166196 h 504056"/>
              <a:gd name="connsiteX12" fmla="*/ 404624 w 1728192"/>
              <a:gd name="connsiteY12" fmla="*/ 166196 h 504056"/>
              <a:gd name="connsiteX13" fmla="*/ 280266 w 1728192"/>
              <a:gd name="connsiteY13" fmla="*/ 122305 h 504056"/>
              <a:gd name="connsiteX14" fmla="*/ 185168 w 1728192"/>
              <a:gd name="connsiteY14" fmla="*/ 49153 h 504056"/>
              <a:gd name="connsiteX15" fmla="*/ 185168 w 1728192"/>
              <a:gd name="connsiteY15" fmla="*/ 49153 h 504056"/>
              <a:gd name="connsiteX16" fmla="*/ 126646 w 1728192"/>
              <a:gd name="connsiteY16" fmla="*/ 12577 h 504056"/>
              <a:gd name="connsiteX17" fmla="*/ 0 w 1728192"/>
              <a:gd name="connsiteY17" fmla="*/ 0 h 504056"/>
              <a:gd name="connsiteX0" fmla="*/ 1601546 w 1601546"/>
              <a:gd name="connsiteY0" fmla="*/ 491479 h 491479"/>
              <a:gd name="connsiteX1" fmla="*/ 1529538 w 1601546"/>
              <a:gd name="connsiteY1" fmla="*/ 419471 h 491479"/>
              <a:gd name="connsiteX2" fmla="*/ 1404519 w 1601546"/>
              <a:gd name="connsiteY2" fmla="*/ 256032 h 491479"/>
              <a:gd name="connsiteX3" fmla="*/ 1316736 w 1601546"/>
              <a:gd name="connsiteY3" fmla="*/ 248717 h 491479"/>
              <a:gd name="connsiteX4" fmla="*/ 1236269 w 1601546"/>
              <a:gd name="connsiteY4" fmla="*/ 277978 h 491479"/>
              <a:gd name="connsiteX5" fmla="*/ 1104596 w 1601546"/>
              <a:gd name="connsiteY5" fmla="*/ 277978 h 491479"/>
              <a:gd name="connsiteX6" fmla="*/ 980237 w 1601546"/>
              <a:gd name="connsiteY6" fmla="*/ 241402 h 491479"/>
              <a:gd name="connsiteX7" fmla="*/ 811988 w 1601546"/>
              <a:gd name="connsiteY7" fmla="*/ 182880 h 491479"/>
              <a:gd name="connsiteX8" fmla="*/ 716890 w 1601546"/>
              <a:gd name="connsiteY8" fmla="*/ 182880 h 491479"/>
              <a:gd name="connsiteX9" fmla="*/ 555956 w 1601546"/>
              <a:gd name="connsiteY9" fmla="*/ 146304 h 491479"/>
              <a:gd name="connsiteX10" fmla="*/ 490119 w 1601546"/>
              <a:gd name="connsiteY10" fmla="*/ 124358 h 491479"/>
              <a:gd name="connsiteX11" fmla="*/ 351130 w 1601546"/>
              <a:gd name="connsiteY11" fmla="*/ 153619 h 491479"/>
              <a:gd name="connsiteX12" fmla="*/ 277978 w 1601546"/>
              <a:gd name="connsiteY12" fmla="*/ 153619 h 491479"/>
              <a:gd name="connsiteX13" fmla="*/ 153620 w 1601546"/>
              <a:gd name="connsiteY13" fmla="*/ 109728 h 491479"/>
              <a:gd name="connsiteX14" fmla="*/ 58522 w 1601546"/>
              <a:gd name="connsiteY14" fmla="*/ 36576 h 491479"/>
              <a:gd name="connsiteX15" fmla="*/ 58522 w 1601546"/>
              <a:gd name="connsiteY15" fmla="*/ 36576 h 491479"/>
              <a:gd name="connsiteX16" fmla="*/ 0 w 1601546"/>
              <a:gd name="connsiteY16" fmla="*/ 0 h 491479"/>
              <a:gd name="connsiteX0" fmla="*/ 1633246 w 1633246"/>
              <a:gd name="connsiteY0" fmla="*/ 568377 h 568377"/>
              <a:gd name="connsiteX1" fmla="*/ 1561238 w 1633246"/>
              <a:gd name="connsiteY1" fmla="*/ 496369 h 568377"/>
              <a:gd name="connsiteX2" fmla="*/ 1436219 w 1633246"/>
              <a:gd name="connsiteY2" fmla="*/ 332930 h 568377"/>
              <a:gd name="connsiteX3" fmla="*/ 1348436 w 1633246"/>
              <a:gd name="connsiteY3" fmla="*/ 325615 h 568377"/>
              <a:gd name="connsiteX4" fmla="*/ 1267969 w 1633246"/>
              <a:gd name="connsiteY4" fmla="*/ 354876 h 568377"/>
              <a:gd name="connsiteX5" fmla="*/ 1136296 w 1633246"/>
              <a:gd name="connsiteY5" fmla="*/ 354876 h 568377"/>
              <a:gd name="connsiteX6" fmla="*/ 1011937 w 1633246"/>
              <a:gd name="connsiteY6" fmla="*/ 318300 h 568377"/>
              <a:gd name="connsiteX7" fmla="*/ 843688 w 1633246"/>
              <a:gd name="connsiteY7" fmla="*/ 259778 h 568377"/>
              <a:gd name="connsiteX8" fmla="*/ 748590 w 1633246"/>
              <a:gd name="connsiteY8" fmla="*/ 259778 h 568377"/>
              <a:gd name="connsiteX9" fmla="*/ 587656 w 1633246"/>
              <a:gd name="connsiteY9" fmla="*/ 223202 h 568377"/>
              <a:gd name="connsiteX10" fmla="*/ 521819 w 1633246"/>
              <a:gd name="connsiteY10" fmla="*/ 201256 h 568377"/>
              <a:gd name="connsiteX11" fmla="*/ 382830 w 1633246"/>
              <a:gd name="connsiteY11" fmla="*/ 230517 h 568377"/>
              <a:gd name="connsiteX12" fmla="*/ 309678 w 1633246"/>
              <a:gd name="connsiteY12" fmla="*/ 230517 h 568377"/>
              <a:gd name="connsiteX13" fmla="*/ 185320 w 1633246"/>
              <a:gd name="connsiteY13" fmla="*/ 186626 h 568377"/>
              <a:gd name="connsiteX14" fmla="*/ 90222 w 1633246"/>
              <a:gd name="connsiteY14" fmla="*/ 113474 h 568377"/>
              <a:gd name="connsiteX15" fmla="*/ 90222 w 1633246"/>
              <a:gd name="connsiteY15" fmla="*/ 113474 h 568377"/>
              <a:gd name="connsiteX16" fmla="*/ 0 w 1633246"/>
              <a:gd name="connsiteY16" fmla="*/ 0 h 568377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176182 w 1719206"/>
              <a:gd name="connsiteY15" fmla="*/ 32277 h 487180"/>
              <a:gd name="connsiteX16" fmla="*/ 0 w 1719206"/>
              <a:gd name="connsiteY16" fmla="*/ 0 h 487180"/>
              <a:gd name="connsiteX0" fmla="*/ 1719206 w 1719206"/>
              <a:gd name="connsiteY0" fmla="*/ 487180 h 487180"/>
              <a:gd name="connsiteX1" fmla="*/ 1647198 w 1719206"/>
              <a:gd name="connsiteY1" fmla="*/ 415172 h 487180"/>
              <a:gd name="connsiteX2" fmla="*/ 1522179 w 1719206"/>
              <a:gd name="connsiteY2" fmla="*/ 251733 h 487180"/>
              <a:gd name="connsiteX3" fmla="*/ 1434396 w 1719206"/>
              <a:gd name="connsiteY3" fmla="*/ 244418 h 487180"/>
              <a:gd name="connsiteX4" fmla="*/ 1353929 w 1719206"/>
              <a:gd name="connsiteY4" fmla="*/ 273679 h 487180"/>
              <a:gd name="connsiteX5" fmla="*/ 1222256 w 1719206"/>
              <a:gd name="connsiteY5" fmla="*/ 273679 h 487180"/>
              <a:gd name="connsiteX6" fmla="*/ 1097897 w 1719206"/>
              <a:gd name="connsiteY6" fmla="*/ 237103 h 487180"/>
              <a:gd name="connsiteX7" fmla="*/ 929648 w 1719206"/>
              <a:gd name="connsiteY7" fmla="*/ 178581 h 487180"/>
              <a:gd name="connsiteX8" fmla="*/ 834550 w 1719206"/>
              <a:gd name="connsiteY8" fmla="*/ 178581 h 487180"/>
              <a:gd name="connsiteX9" fmla="*/ 673616 w 1719206"/>
              <a:gd name="connsiteY9" fmla="*/ 142005 h 487180"/>
              <a:gd name="connsiteX10" fmla="*/ 607779 w 1719206"/>
              <a:gd name="connsiteY10" fmla="*/ 120059 h 487180"/>
              <a:gd name="connsiteX11" fmla="*/ 468790 w 1719206"/>
              <a:gd name="connsiteY11" fmla="*/ 149320 h 487180"/>
              <a:gd name="connsiteX12" fmla="*/ 395638 w 1719206"/>
              <a:gd name="connsiteY12" fmla="*/ 149320 h 487180"/>
              <a:gd name="connsiteX13" fmla="*/ 271280 w 1719206"/>
              <a:gd name="connsiteY13" fmla="*/ 105429 h 487180"/>
              <a:gd name="connsiteX14" fmla="*/ 176182 w 1719206"/>
              <a:gd name="connsiteY14" fmla="*/ 32277 h 487180"/>
              <a:gd name="connsiteX15" fmla="*/ 0 w 1719206"/>
              <a:gd name="connsiteY15" fmla="*/ 0 h 48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19206" h="487180">
                <a:moveTo>
                  <a:pt x="1719206" y="487180"/>
                </a:moveTo>
                <a:cubicBezTo>
                  <a:pt x="1695203" y="475179"/>
                  <a:pt x="1672801" y="450529"/>
                  <a:pt x="1647198" y="415172"/>
                </a:cubicBezTo>
                <a:lnTo>
                  <a:pt x="1522179" y="251733"/>
                </a:lnTo>
                <a:lnTo>
                  <a:pt x="1434396" y="244418"/>
                </a:lnTo>
                <a:lnTo>
                  <a:pt x="1353929" y="273679"/>
                </a:lnTo>
                <a:lnTo>
                  <a:pt x="1222256" y="273679"/>
                </a:lnTo>
                <a:lnTo>
                  <a:pt x="1097897" y="237103"/>
                </a:lnTo>
                <a:lnTo>
                  <a:pt x="929648" y="178581"/>
                </a:lnTo>
                <a:lnTo>
                  <a:pt x="834550" y="178581"/>
                </a:lnTo>
                <a:lnTo>
                  <a:pt x="673616" y="142005"/>
                </a:lnTo>
                <a:lnTo>
                  <a:pt x="607779" y="120059"/>
                </a:lnTo>
                <a:lnTo>
                  <a:pt x="468790" y="149320"/>
                </a:lnTo>
                <a:lnTo>
                  <a:pt x="395638" y="149320"/>
                </a:lnTo>
                <a:lnTo>
                  <a:pt x="271280" y="105429"/>
                </a:lnTo>
                <a:lnTo>
                  <a:pt x="176182" y="32277"/>
                </a:lnTo>
                <a:lnTo>
                  <a:pt x="0" y="0"/>
                </a:ln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3995936" y="2780928"/>
            <a:ext cx="1800200" cy="1440159"/>
          </a:xfrm>
          <a:custGeom>
            <a:avLst/>
            <a:gdLst>
              <a:gd name="connsiteX0" fmla="*/ 1967789 w 1967789"/>
              <a:gd name="connsiteY0" fmla="*/ 0 h 1199692"/>
              <a:gd name="connsiteX1" fmla="*/ 1953158 w 1967789"/>
              <a:gd name="connsiteY1" fmla="*/ 65836 h 1199692"/>
              <a:gd name="connsiteX2" fmla="*/ 1836115 w 1967789"/>
              <a:gd name="connsiteY2" fmla="*/ 146304 h 1199692"/>
              <a:gd name="connsiteX3" fmla="*/ 1682496 w 1967789"/>
              <a:gd name="connsiteY3" fmla="*/ 175564 h 1199692"/>
              <a:gd name="connsiteX4" fmla="*/ 1543507 w 1967789"/>
              <a:gd name="connsiteY4" fmla="*/ 153619 h 1199692"/>
              <a:gd name="connsiteX5" fmla="*/ 1411833 w 1967789"/>
              <a:gd name="connsiteY5" fmla="*/ 138988 h 1199692"/>
              <a:gd name="connsiteX6" fmla="*/ 1280160 w 1967789"/>
              <a:gd name="connsiteY6" fmla="*/ 168249 h 1199692"/>
              <a:gd name="connsiteX7" fmla="*/ 1185062 w 1967789"/>
              <a:gd name="connsiteY7" fmla="*/ 277977 h 1199692"/>
              <a:gd name="connsiteX8" fmla="*/ 1046073 w 1967789"/>
              <a:gd name="connsiteY8" fmla="*/ 424281 h 1199692"/>
              <a:gd name="connsiteX9" fmla="*/ 936345 w 1967789"/>
              <a:gd name="connsiteY9" fmla="*/ 490118 h 1199692"/>
              <a:gd name="connsiteX10" fmla="*/ 833933 w 1967789"/>
              <a:gd name="connsiteY10" fmla="*/ 555955 h 1199692"/>
              <a:gd name="connsiteX11" fmla="*/ 672998 w 1967789"/>
              <a:gd name="connsiteY11" fmla="*/ 614476 h 1199692"/>
              <a:gd name="connsiteX12" fmla="*/ 555955 w 1967789"/>
              <a:gd name="connsiteY12" fmla="*/ 672998 h 1199692"/>
              <a:gd name="connsiteX13" fmla="*/ 373075 w 1967789"/>
              <a:gd name="connsiteY13" fmla="*/ 680313 h 1199692"/>
              <a:gd name="connsiteX14" fmla="*/ 190195 w 1967789"/>
              <a:gd name="connsiteY14" fmla="*/ 855878 h 1199692"/>
              <a:gd name="connsiteX15" fmla="*/ 58521 w 1967789"/>
              <a:gd name="connsiteY15" fmla="*/ 1038758 h 1199692"/>
              <a:gd name="connsiteX16" fmla="*/ 0 w 1967789"/>
              <a:gd name="connsiteY16" fmla="*/ 1126540 h 1199692"/>
              <a:gd name="connsiteX17" fmla="*/ 95097 w 1967789"/>
              <a:gd name="connsiteY17" fmla="*/ 1170432 h 1199692"/>
              <a:gd name="connsiteX18" fmla="*/ 182880 w 1967789"/>
              <a:gd name="connsiteY18" fmla="*/ 1199692 h 1199692"/>
              <a:gd name="connsiteX0" fmla="*/ 1994762 w 1994762"/>
              <a:gd name="connsiteY0" fmla="*/ 0 h 1290190"/>
              <a:gd name="connsiteX1" fmla="*/ 1980131 w 1994762"/>
              <a:gd name="connsiteY1" fmla="*/ 65836 h 1290190"/>
              <a:gd name="connsiteX2" fmla="*/ 1863088 w 1994762"/>
              <a:gd name="connsiteY2" fmla="*/ 146304 h 1290190"/>
              <a:gd name="connsiteX3" fmla="*/ 1709469 w 1994762"/>
              <a:gd name="connsiteY3" fmla="*/ 175564 h 1290190"/>
              <a:gd name="connsiteX4" fmla="*/ 1570480 w 1994762"/>
              <a:gd name="connsiteY4" fmla="*/ 153619 h 1290190"/>
              <a:gd name="connsiteX5" fmla="*/ 1438806 w 1994762"/>
              <a:gd name="connsiteY5" fmla="*/ 138988 h 1290190"/>
              <a:gd name="connsiteX6" fmla="*/ 1307133 w 1994762"/>
              <a:gd name="connsiteY6" fmla="*/ 168249 h 1290190"/>
              <a:gd name="connsiteX7" fmla="*/ 1212035 w 1994762"/>
              <a:gd name="connsiteY7" fmla="*/ 277977 h 1290190"/>
              <a:gd name="connsiteX8" fmla="*/ 1073046 w 1994762"/>
              <a:gd name="connsiteY8" fmla="*/ 424281 h 1290190"/>
              <a:gd name="connsiteX9" fmla="*/ 963318 w 1994762"/>
              <a:gd name="connsiteY9" fmla="*/ 490118 h 1290190"/>
              <a:gd name="connsiteX10" fmla="*/ 860906 w 1994762"/>
              <a:gd name="connsiteY10" fmla="*/ 555955 h 1290190"/>
              <a:gd name="connsiteX11" fmla="*/ 699971 w 1994762"/>
              <a:gd name="connsiteY11" fmla="*/ 614476 h 1290190"/>
              <a:gd name="connsiteX12" fmla="*/ 582928 w 1994762"/>
              <a:gd name="connsiteY12" fmla="*/ 672998 h 1290190"/>
              <a:gd name="connsiteX13" fmla="*/ 400048 w 1994762"/>
              <a:gd name="connsiteY13" fmla="*/ 680313 h 1290190"/>
              <a:gd name="connsiteX14" fmla="*/ 217168 w 1994762"/>
              <a:gd name="connsiteY14" fmla="*/ 855878 h 1290190"/>
              <a:gd name="connsiteX15" fmla="*/ 85494 w 1994762"/>
              <a:gd name="connsiteY15" fmla="*/ 1038758 h 1290190"/>
              <a:gd name="connsiteX16" fmla="*/ 26973 w 1994762"/>
              <a:gd name="connsiteY16" fmla="*/ 1126540 h 1290190"/>
              <a:gd name="connsiteX17" fmla="*/ 0 w 1994762"/>
              <a:gd name="connsiteY17" fmla="*/ 1290190 h 1290190"/>
              <a:gd name="connsiteX18" fmla="*/ 209853 w 1994762"/>
              <a:gd name="connsiteY18" fmla="*/ 1199692 h 1290190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07133 w 1994762"/>
              <a:gd name="connsiteY6" fmla="*/ 168249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212035 w 1994762"/>
              <a:gd name="connsiteY7" fmla="*/ 277977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073046 w 1994762"/>
              <a:gd name="connsiteY8" fmla="*/ 424281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963318 w 1994762"/>
              <a:gd name="connsiteY9" fmla="*/ 490118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60906 w 1994762"/>
              <a:gd name="connsiteY10" fmla="*/ 555955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699971 w 1994762"/>
              <a:gd name="connsiteY11" fmla="*/ 614476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400048 w 1994762"/>
              <a:gd name="connsiteY13" fmla="*/ 680313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17168 w 1994762"/>
              <a:gd name="connsiteY14" fmla="*/ 855878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85494 w 1994762"/>
              <a:gd name="connsiteY15" fmla="*/ 1038758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26973 w 1994762"/>
              <a:gd name="connsiteY16" fmla="*/ 1126540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79790 w 1994762"/>
              <a:gd name="connsiteY16" fmla="*/ 1114951 h 1506214"/>
              <a:gd name="connsiteX17" fmla="*/ 0 w 1994762"/>
              <a:gd name="connsiteY17" fmla="*/ 1290190 h 1506214"/>
              <a:gd name="connsiteX18" fmla="*/ 0 w 1994762"/>
              <a:gd name="connsiteY18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90190 h 1506214"/>
              <a:gd name="connsiteX17" fmla="*/ 0 w 1994762"/>
              <a:gd name="connsiteY17" fmla="*/ 1506214 h 1506214"/>
              <a:gd name="connsiteX0" fmla="*/ 1994762 w 1994762"/>
              <a:gd name="connsiteY0" fmla="*/ 0 h 1506214"/>
              <a:gd name="connsiteX1" fmla="*/ 1980131 w 1994762"/>
              <a:gd name="connsiteY1" fmla="*/ 65836 h 1506214"/>
              <a:gd name="connsiteX2" fmla="*/ 1863088 w 1994762"/>
              <a:gd name="connsiteY2" fmla="*/ 146304 h 1506214"/>
              <a:gd name="connsiteX3" fmla="*/ 1709469 w 1994762"/>
              <a:gd name="connsiteY3" fmla="*/ 175564 h 1506214"/>
              <a:gd name="connsiteX4" fmla="*/ 1570480 w 1994762"/>
              <a:gd name="connsiteY4" fmla="*/ 153619 h 1506214"/>
              <a:gd name="connsiteX5" fmla="*/ 1438806 w 1994762"/>
              <a:gd name="connsiteY5" fmla="*/ 138988 h 1506214"/>
              <a:gd name="connsiteX6" fmla="*/ 1356438 w 1994762"/>
              <a:gd name="connsiteY6" fmla="*/ 171531 h 1506214"/>
              <a:gd name="connsiteX7" fmla="*/ 1196857 w 1994762"/>
              <a:gd name="connsiteY7" fmla="*/ 343062 h 1506214"/>
              <a:gd name="connsiteX8" fmla="*/ 1117067 w 1994762"/>
              <a:gd name="connsiteY8" fmla="*/ 428827 h 1506214"/>
              <a:gd name="connsiteX9" fmla="*/ 1037276 w 1994762"/>
              <a:gd name="connsiteY9" fmla="*/ 514593 h 1506214"/>
              <a:gd name="connsiteX10" fmla="*/ 877695 w 1994762"/>
              <a:gd name="connsiteY10" fmla="*/ 600358 h 1506214"/>
              <a:gd name="connsiteX11" fmla="*/ 718114 w 1994762"/>
              <a:gd name="connsiteY11" fmla="*/ 686124 h 1506214"/>
              <a:gd name="connsiteX12" fmla="*/ 582928 w 1994762"/>
              <a:gd name="connsiteY12" fmla="*/ 672998 h 1506214"/>
              <a:gd name="connsiteX13" fmla="*/ 398952 w 1994762"/>
              <a:gd name="connsiteY13" fmla="*/ 771889 h 1506214"/>
              <a:gd name="connsiteX14" fmla="*/ 239371 w 1994762"/>
              <a:gd name="connsiteY14" fmla="*/ 943420 h 1506214"/>
              <a:gd name="connsiteX15" fmla="*/ 159581 w 1994762"/>
              <a:gd name="connsiteY15" fmla="*/ 1114951 h 1506214"/>
              <a:gd name="connsiteX16" fmla="*/ 0 w 1994762"/>
              <a:gd name="connsiteY16" fmla="*/ 1286482 h 1506214"/>
              <a:gd name="connsiteX17" fmla="*/ 0 w 1994762"/>
              <a:gd name="connsiteY17" fmla="*/ 1506214 h 1506214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2 h 1715310"/>
              <a:gd name="connsiteX17" fmla="*/ 79790 w 1994762"/>
              <a:gd name="connsiteY17" fmla="*/ 1715310 h 1715310"/>
              <a:gd name="connsiteX0" fmla="*/ 1994762 w 1994762"/>
              <a:gd name="connsiteY0" fmla="*/ 0 h 1715310"/>
              <a:gd name="connsiteX1" fmla="*/ 1980131 w 1994762"/>
              <a:gd name="connsiteY1" fmla="*/ 65836 h 1715310"/>
              <a:gd name="connsiteX2" fmla="*/ 1863088 w 1994762"/>
              <a:gd name="connsiteY2" fmla="*/ 146304 h 1715310"/>
              <a:gd name="connsiteX3" fmla="*/ 1709469 w 1994762"/>
              <a:gd name="connsiteY3" fmla="*/ 175564 h 1715310"/>
              <a:gd name="connsiteX4" fmla="*/ 1570480 w 1994762"/>
              <a:gd name="connsiteY4" fmla="*/ 153619 h 1715310"/>
              <a:gd name="connsiteX5" fmla="*/ 1438806 w 1994762"/>
              <a:gd name="connsiteY5" fmla="*/ 138988 h 1715310"/>
              <a:gd name="connsiteX6" fmla="*/ 1356438 w 1994762"/>
              <a:gd name="connsiteY6" fmla="*/ 171531 h 1715310"/>
              <a:gd name="connsiteX7" fmla="*/ 1196857 w 1994762"/>
              <a:gd name="connsiteY7" fmla="*/ 343062 h 1715310"/>
              <a:gd name="connsiteX8" fmla="*/ 1117067 w 1994762"/>
              <a:gd name="connsiteY8" fmla="*/ 428827 h 1715310"/>
              <a:gd name="connsiteX9" fmla="*/ 1037276 w 1994762"/>
              <a:gd name="connsiteY9" fmla="*/ 514593 h 1715310"/>
              <a:gd name="connsiteX10" fmla="*/ 877695 w 1994762"/>
              <a:gd name="connsiteY10" fmla="*/ 600358 h 1715310"/>
              <a:gd name="connsiteX11" fmla="*/ 718114 w 1994762"/>
              <a:gd name="connsiteY11" fmla="*/ 686124 h 1715310"/>
              <a:gd name="connsiteX12" fmla="*/ 582928 w 1994762"/>
              <a:gd name="connsiteY12" fmla="*/ 672998 h 1715310"/>
              <a:gd name="connsiteX13" fmla="*/ 398952 w 1994762"/>
              <a:gd name="connsiteY13" fmla="*/ 771889 h 1715310"/>
              <a:gd name="connsiteX14" fmla="*/ 239371 w 1994762"/>
              <a:gd name="connsiteY14" fmla="*/ 943420 h 1715310"/>
              <a:gd name="connsiteX15" fmla="*/ 159581 w 1994762"/>
              <a:gd name="connsiteY15" fmla="*/ 1114951 h 1715310"/>
              <a:gd name="connsiteX16" fmla="*/ 0 w 1994762"/>
              <a:gd name="connsiteY16" fmla="*/ 1286481 h 1715310"/>
              <a:gd name="connsiteX17" fmla="*/ 79790 w 1994762"/>
              <a:gd name="connsiteY17" fmla="*/ 1715310 h 1715310"/>
              <a:gd name="connsiteX0" fmla="*/ 1994762 w 1994762"/>
              <a:gd name="connsiteY0" fmla="*/ 0 h 1715309"/>
              <a:gd name="connsiteX1" fmla="*/ 1980131 w 1994762"/>
              <a:gd name="connsiteY1" fmla="*/ 65836 h 1715309"/>
              <a:gd name="connsiteX2" fmla="*/ 1863088 w 1994762"/>
              <a:gd name="connsiteY2" fmla="*/ 146304 h 1715309"/>
              <a:gd name="connsiteX3" fmla="*/ 1709469 w 1994762"/>
              <a:gd name="connsiteY3" fmla="*/ 175564 h 1715309"/>
              <a:gd name="connsiteX4" fmla="*/ 1570480 w 1994762"/>
              <a:gd name="connsiteY4" fmla="*/ 153619 h 1715309"/>
              <a:gd name="connsiteX5" fmla="*/ 1438806 w 1994762"/>
              <a:gd name="connsiteY5" fmla="*/ 138988 h 1715309"/>
              <a:gd name="connsiteX6" fmla="*/ 1356438 w 1994762"/>
              <a:gd name="connsiteY6" fmla="*/ 171531 h 1715309"/>
              <a:gd name="connsiteX7" fmla="*/ 1196857 w 1994762"/>
              <a:gd name="connsiteY7" fmla="*/ 343062 h 1715309"/>
              <a:gd name="connsiteX8" fmla="*/ 1117067 w 1994762"/>
              <a:gd name="connsiteY8" fmla="*/ 428827 h 1715309"/>
              <a:gd name="connsiteX9" fmla="*/ 1037276 w 1994762"/>
              <a:gd name="connsiteY9" fmla="*/ 514593 h 1715309"/>
              <a:gd name="connsiteX10" fmla="*/ 877695 w 1994762"/>
              <a:gd name="connsiteY10" fmla="*/ 600358 h 1715309"/>
              <a:gd name="connsiteX11" fmla="*/ 718114 w 1994762"/>
              <a:gd name="connsiteY11" fmla="*/ 686124 h 1715309"/>
              <a:gd name="connsiteX12" fmla="*/ 582928 w 1994762"/>
              <a:gd name="connsiteY12" fmla="*/ 672998 h 1715309"/>
              <a:gd name="connsiteX13" fmla="*/ 398952 w 1994762"/>
              <a:gd name="connsiteY13" fmla="*/ 771889 h 1715309"/>
              <a:gd name="connsiteX14" fmla="*/ 239371 w 1994762"/>
              <a:gd name="connsiteY14" fmla="*/ 943420 h 1715309"/>
              <a:gd name="connsiteX15" fmla="*/ 159581 w 1994762"/>
              <a:gd name="connsiteY15" fmla="*/ 1114951 h 1715309"/>
              <a:gd name="connsiteX16" fmla="*/ 0 w 1994762"/>
              <a:gd name="connsiteY16" fmla="*/ 1286481 h 1715309"/>
              <a:gd name="connsiteX17" fmla="*/ 79790 w 1994762"/>
              <a:gd name="connsiteY17" fmla="*/ 1715309 h 17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4762" h="1715309">
                <a:moveTo>
                  <a:pt x="1994762" y="0"/>
                </a:moveTo>
                <a:lnTo>
                  <a:pt x="1980131" y="65836"/>
                </a:lnTo>
                <a:lnTo>
                  <a:pt x="1863088" y="146304"/>
                </a:lnTo>
                <a:lnTo>
                  <a:pt x="1709469" y="175564"/>
                </a:lnTo>
                <a:lnTo>
                  <a:pt x="1570480" y="153619"/>
                </a:lnTo>
                <a:lnTo>
                  <a:pt x="1438806" y="138988"/>
                </a:lnTo>
                <a:lnTo>
                  <a:pt x="1356438" y="171531"/>
                </a:lnTo>
                <a:lnTo>
                  <a:pt x="1196857" y="343062"/>
                </a:lnTo>
                <a:lnTo>
                  <a:pt x="1117067" y="428827"/>
                </a:lnTo>
                <a:lnTo>
                  <a:pt x="1037276" y="514593"/>
                </a:lnTo>
                <a:lnTo>
                  <a:pt x="877695" y="600358"/>
                </a:lnTo>
                <a:lnTo>
                  <a:pt x="718114" y="686124"/>
                </a:lnTo>
                <a:lnTo>
                  <a:pt x="582928" y="672998"/>
                </a:lnTo>
                <a:lnTo>
                  <a:pt x="398952" y="771889"/>
                </a:lnTo>
                <a:lnTo>
                  <a:pt x="239371" y="943420"/>
                </a:lnTo>
                <a:lnTo>
                  <a:pt x="159581" y="1114951"/>
                </a:lnTo>
                <a:lnTo>
                  <a:pt x="0" y="1286481"/>
                </a:lnTo>
                <a:lnTo>
                  <a:pt x="79790" y="1715309"/>
                </a:ln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rihåndsform 7"/>
          <p:cNvSpPr/>
          <p:nvPr/>
        </p:nvSpPr>
        <p:spPr>
          <a:xfrm>
            <a:off x="4139953" y="1556792"/>
            <a:ext cx="2304256" cy="2952328"/>
          </a:xfrm>
          <a:custGeom>
            <a:avLst/>
            <a:gdLst>
              <a:gd name="connsiteX0" fmla="*/ 2099462 w 2406701"/>
              <a:gd name="connsiteY0" fmla="*/ 0 h 2699309"/>
              <a:gd name="connsiteX1" fmla="*/ 2099462 w 2406701"/>
              <a:gd name="connsiteY1" fmla="*/ 0 h 2699309"/>
              <a:gd name="connsiteX2" fmla="*/ 1953158 w 2406701"/>
              <a:gd name="connsiteY2" fmla="*/ 197510 h 2699309"/>
              <a:gd name="connsiteX3" fmla="*/ 1872691 w 2406701"/>
              <a:gd name="connsiteY3" fmla="*/ 409651 h 2699309"/>
              <a:gd name="connsiteX4" fmla="*/ 1865376 w 2406701"/>
              <a:gd name="connsiteY4" fmla="*/ 526694 h 2699309"/>
              <a:gd name="connsiteX5" fmla="*/ 1989734 w 2406701"/>
              <a:gd name="connsiteY5" fmla="*/ 694944 h 2699309"/>
              <a:gd name="connsiteX6" fmla="*/ 2150669 w 2406701"/>
              <a:gd name="connsiteY6" fmla="*/ 768096 h 2699309"/>
              <a:gd name="connsiteX7" fmla="*/ 2296973 w 2406701"/>
              <a:gd name="connsiteY7" fmla="*/ 885139 h 2699309"/>
              <a:gd name="connsiteX8" fmla="*/ 2370125 w 2406701"/>
              <a:gd name="connsiteY8" fmla="*/ 965606 h 2699309"/>
              <a:gd name="connsiteX9" fmla="*/ 2406701 w 2406701"/>
              <a:gd name="connsiteY9" fmla="*/ 1068019 h 2699309"/>
              <a:gd name="connsiteX10" fmla="*/ 2275027 w 2406701"/>
              <a:gd name="connsiteY10" fmla="*/ 1141171 h 2699309"/>
              <a:gd name="connsiteX11" fmla="*/ 2165299 w 2406701"/>
              <a:gd name="connsiteY11" fmla="*/ 1214323 h 2699309"/>
              <a:gd name="connsiteX12" fmla="*/ 2040941 w 2406701"/>
              <a:gd name="connsiteY12" fmla="*/ 1265530 h 2699309"/>
              <a:gd name="connsiteX13" fmla="*/ 1894637 w 2406701"/>
              <a:gd name="connsiteY13" fmla="*/ 1367942 h 2699309"/>
              <a:gd name="connsiteX14" fmla="*/ 1777594 w 2406701"/>
              <a:gd name="connsiteY14" fmla="*/ 1521562 h 2699309"/>
              <a:gd name="connsiteX15" fmla="*/ 1653235 w 2406701"/>
              <a:gd name="connsiteY15" fmla="*/ 1631290 h 2699309"/>
              <a:gd name="connsiteX16" fmla="*/ 1448410 w 2406701"/>
              <a:gd name="connsiteY16" fmla="*/ 1704442 h 2699309"/>
              <a:gd name="connsiteX17" fmla="*/ 1309421 w 2406701"/>
              <a:gd name="connsiteY17" fmla="*/ 1755648 h 2699309"/>
              <a:gd name="connsiteX18" fmla="*/ 1221638 w 2406701"/>
              <a:gd name="connsiteY18" fmla="*/ 1814170 h 2699309"/>
              <a:gd name="connsiteX19" fmla="*/ 980237 w 2406701"/>
              <a:gd name="connsiteY19" fmla="*/ 1865376 h 2699309"/>
              <a:gd name="connsiteX20" fmla="*/ 782726 w 2406701"/>
              <a:gd name="connsiteY20" fmla="*/ 1953158 h 2699309"/>
              <a:gd name="connsiteX21" fmla="*/ 621792 w 2406701"/>
              <a:gd name="connsiteY21" fmla="*/ 2040941 h 2699309"/>
              <a:gd name="connsiteX22" fmla="*/ 563270 w 2406701"/>
              <a:gd name="connsiteY22" fmla="*/ 2245766 h 2699309"/>
              <a:gd name="connsiteX23" fmla="*/ 548640 w 2406701"/>
              <a:gd name="connsiteY23" fmla="*/ 2362810 h 2699309"/>
              <a:gd name="connsiteX24" fmla="*/ 387706 w 2406701"/>
              <a:gd name="connsiteY24" fmla="*/ 2509114 h 2699309"/>
              <a:gd name="connsiteX25" fmla="*/ 204826 w 2406701"/>
              <a:gd name="connsiteY25" fmla="*/ 2655418 h 2699309"/>
              <a:gd name="connsiteX26" fmla="*/ 131674 w 2406701"/>
              <a:gd name="connsiteY26" fmla="*/ 2691994 h 2699309"/>
              <a:gd name="connsiteX27" fmla="*/ 131674 w 2406701"/>
              <a:gd name="connsiteY27" fmla="*/ 2691994 h 2699309"/>
              <a:gd name="connsiteX28" fmla="*/ 51206 w 2406701"/>
              <a:gd name="connsiteY28" fmla="*/ 2699309 h 2699309"/>
              <a:gd name="connsiteX29" fmla="*/ 14630 w 2406701"/>
              <a:gd name="connsiteY29" fmla="*/ 2662733 h 2699309"/>
              <a:gd name="connsiteX30" fmla="*/ 0 w 2406701"/>
              <a:gd name="connsiteY30" fmla="*/ 2596896 h 2699309"/>
              <a:gd name="connsiteX31" fmla="*/ 14630 w 2406701"/>
              <a:gd name="connsiteY31" fmla="*/ 2479853 h 2699309"/>
              <a:gd name="connsiteX32" fmla="*/ 0 w 2406701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75027 w 2370125"/>
              <a:gd name="connsiteY10" fmla="*/ 1141171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165299 w 2370125"/>
              <a:gd name="connsiteY11" fmla="*/ 121432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563270 w 2370125"/>
              <a:gd name="connsiteY22" fmla="*/ 2245766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8640 w 2370125"/>
              <a:gd name="connsiteY23" fmla="*/ 2362810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7706 w 2370125"/>
              <a:gd name="connsiteY24" fmla="*/ 2509114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14630 w 2370125"/>
              <a:gd name="connsiteY31" fmla="*/ 2479853 h 2699309"/>
              <a:gd name="connsiteX32" fmla="*/ 0 w 2370125"/>
              <a:gd name="connsiteY32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31" fmla="*/ 0 w 2370125"/>
              <a:gd name="connsiteY31" fmla="*/ 2275027 h 2699309"/>
              <a:gd name="connsiteX0" fmla="*/ 2099462 w 2370125"/>
              <a:gd name="connsiteY0" fmla="*/ 0 h 2699309"/>
              <a:gd name="connsiteX1" fmla="*/ 2099462 w 2370125"/>
              <a:gd name="connsiteY1" fmla="*/ 0 h 2699309"/>
              <a:gd name="connsiteX2" fmla="*/ 1953158 w 2370125"/>
              <a:gd name="connsiteY2" fmla="*/ 197510 h 2699309"/>
              <a:gd name="connsiteX3" fmla="*/ 1872691 w 2370125"/>
              <a:gd name="connsiteY3" fmla="*/ 409651 h 2699309"/>
              <a:gd name="connsiteX4" fmla="*/ 1865376 w 2370125"/>
              <a:gd name="connsiteY4" fmla="*/ 526694 h 2699309"/>
              <a:gd name="connsiteX5" fmla="*/ 1989734 w 2370125"/>
              <a:gd name="connsiteY5" fmla="*/ 694944 h 2699309"/>
              <a:gd name="connsiteX6" fmla="*/ 2150669 w 2370125"/>
              <a:gd name="connsiteY6" fmla="*/ 768096 h 2699309"/>
              <a:gd name="connsiteX7" fmla="*/ 2296973 w 2370125"/>
              <a:gd name="connsiteY7" fmla="*/ 885139 h 2699309"/>
              <a:gd name="connsiteX8" fmla="*/ 2370125 w 2370125"/>
              <a:gd name="connsiteY8" fmla="*/ 965606 h 2699309"/>
              <a:gd name="connsiteX9" fmla="*/ 2329065 w 2370125"/>
              <a:gd name="connsiteY9" fmla="*/ 1044894 h 2699309"/>
              <a:gd name="connsiteX10" fmla="*/ 2251431 w 2370125"/>
              <a:gd name="connsiteY10" fmla="*/ 1131968 h 2699309"/>
              <a:gd name="connsiteX11" fmla="*/ 2096160 w 2370125"/>
              <a:gd name="connsiteY11" fmla="*/ 1219043 h 2699309"/>
              <a:gd name="connsiteX12" fmla="*/ 2040941 w 2370125"/>
              <a:gd name="connsiteY12" fmla="*/ 1265530 h 2699309"/>
              <a:gd name="connsiteX13" fmla="*/ 1894637 w 2370125"/>
              <a:gd name="connsiteY13" fmla="*/ 1367942 h 2699309"/>
              <a:gd name="connsiteX14" fmla="*/ 1777594 w 2370125"/>
              <a:gd name="connsiteY14" fmla="*/ 1521562 h 2699309"/>
              <a:gd name="connsiteX15" fmla="*/ 1653235 w 2370125"/>
              <a:gd name="connsiteY15" fmla="*/ 1631290 h 2699309"/>
              <a:gd name="connsiteX16" fmla="*/ 1448410 w 2370125"/>
              <a:gd name="connsiteY16" fmla="*/ 1704442 h 2699309"/>
              <a:gd name="connsiteX17" fmla="*/ 1309421 w 2370125"/>
              <a:gd name="connsiteY17" fmla="*/ 1755648 h 2699309"/>
              <a:gd name="connsiteX18" fmla="*/ 1221638 w 2370125"/>
              <a:gd name="connsiteY18" fmla="*/ 1814170 h 2699309"/>
              <a:gd name="connsiteX19" fmla="*/ 980237 w 2370125"/>
              <a:gd name="connsiteY19" fmla="*/ 1865376 h 2699309"/>
              <a:gd name="connsiteX20" fmla="*/ 782726 w 2370125"/>
              <a:gd name="connsiteY20" fmla="*/ 1953158 h 2699309"/>
              <a:gd name="connsiteX21" fmla="*/ 621792 w 2370125"/>
              <a:gd name="connsiteY21" fmla="*/ 2040941 h 2699309"/>
              <a:gd name="connsiteX22" fmla="*/ 621085 w 2370125"/>
              <a:gd name="connsiteY22" fmla="*/ 2263937 h 2699309"/>
              <a:gd name="connsiteX23" fmla="*/ 543450 w 2370125"/>
              <a:gd name="connsiteY23" fmla="*/ 2438086 h 2699309"/>
              <a:gd name="connsiteX24" fmla="*/ 388179 w 2370125"/>
              <a:gd name="connsiteY24" fmla="*/ 2525160 h 2699309"/>
              <a:gd name="connsiteX25" fmla="*/ 204826 w 2370125"/>
              <a:gd name="connsiteY25" fmla="*/ 2655418 h 2699309"/>
              <a:gd name="connsiteX26" fmla="*/ 131674 w 2370125"/>
              <a:gd name="connsiteY26" fmla="*/ 2691994 h 2699309"/>
              <a:gd name="connsiteX27" fmla="*/ 131674 w 2370125"/>
              <a:gd name="connsiteY27" fmla="*/ 2691994 h 2699309"/>
              <a:gd name="connsiteX28" fmla="*/ 51206 w 2370125"/>
              <a:gd name="connsiteY28" fmla="*/ 2699309 h 2699309"/>
              <a:gd name="connsiteX29" fmla="*/ 14630 w 2370125"/>
              <a:gd name="connsiteY29" fmla="*/ 2662733 h 2699309"/>
              <a:gd name="connsiteX30" fmla="*/ 0 w 2370125"/>
              <a:gd name="connsiteY30" fmla="*/ 2596896 h 2699309"/>
              <a:gd name="connsiteX0" fmla="*/ 2084831 w 2355494"/>
              <a:gd name="connsiteY0" fmla="*/ 0 h 2699309"/>
              <a:gd name="connsiteX1" fmla="*/ 2084831 w 2355494"/>
              <a:gd name="connsiteY1" fmla="*/ 0 h 2699309"/>
              <a:gd name="connsiteX2" fmla="*/ 1938527 w 2355494"/>
              <a:gd name="connsiteY2" fmla="*/ 197510 h 2699309"/>
              <a:gd name="connsiteX3" fmla="*/ 1858060 w 2355494"/>
              <a:gd name="connsiteY3" fmla="*/ 409651 h 2699309"/>
              <a:gd name="connsiteX4" fmla="*/ 1850745 w 2355494"/>
              <a:gd name="connsiteY4" fmla="*/ 526694 h 2699309"/>
              <a:gd name="connsiteX5" fmla="*/ 1975103 w 2355494"/>
              <a:gd name="connsiteY5" fmla="*/ 694944 h 2699309"/>
              <a:gd name="connsiteX6" fmla="*/ 2136038 w 2355494"/>
              <a:gd name="connsiteY6" fmla="*/ 768096 h 2699309"/>
              <a:gd name="connsiteX7" fmla="*/ 2282342 w 2355494"/>
              <a:gd name="connsiteY7" fmla="*/ 885139 h 2699309"/>
              <a:gd name="connsiteX8" fmla="*/ 2355494 w 2355494"/>
              <a:gd name="connsiteY8" fmla="*/ 965606 h 2699309"/>
              <a:gd name="connsiteX9" fmla="*/ 2314434 w 2355494"/>
              <a:gd name="connsiteY9" fmla="*/ 1044894 h 2699309"/>
              <a:gd name="connsiteX10" fmla="*/ 2236800 w 2355494"/>
              <a:gd name="connsiteY10" fmla="*/ 1131968 h 2699309"/>
              <a:gd name="connsiteX11" fmla="*/ 2081529 w 2355494"/>
              <a:gd name="connsiteY11" fmla="*/ 1219043 h 2699309"/>
              <a:gd name="connsiteX12" fmla="*/ 2026310 w 2355494"/>
              <a:gd name="connsiteY12" fmla="*/ 1265530 h 2699309"/>
              <a:gd name="connsiteX13" fmla="*/ 1880006 w 2355494"/>
              <a:gd name="connsiteY13" fmla="*/ 1367942 h 2699309"/>
              <a:gd name="connsiteX14" fmla="*/ 1762963 w 2355494"/>
              <a:gd name="connsiteY14" fmla="*/ 1521562 h 2699309"/>
              <a:gd name="connsiteX15" fmla="*/ 1638604 w 2355494"/>
              <a:gd name="connsiteY15" fmla="*/ 1631290 h 2699309"/>
              <a:gd name="connsiteX16" fmla="*/ 1433779 w 2355494"/>
              <a:gd name="connsiteY16" fmla="*/ 1704442 h 2699309"/>
              <a:gd name="connsiteX17" fmla="*/ 1294790 w 2355494"/>
              <a:gd name="connsiteY17" fmla="*/ 1755648 h 2699309"/>
              <a:gd name="connsiteX18" fmla="*/ 1207007 w 2355494"/>
              <a:gd name="connsiteY18" fmla="*/ 1814170 h 2699309"/>
              <a:gd name="connsiteX19" fmla="*/ 965606 w 2355494"/>
              <a:gd name="connsiteY19" fmla="*/ 1865376 h 2699309"/>
              <a:gd name="connsiteX20" fmla="*/ 768095 w 2355494"/>
              <a:gd name="connsiteY20" fmla="*/ 1953158 h 2699309"/>
              <a:gd name="connsiteX21" fmla="*/ 607161 w 2355494"/>
              <a:gd name="connsiteY21" fmla="*/ 2040941 h 2699309"/>
              <a:gd name="connsiteX22" fmla="*/ 606454 w 2355494"/>
              <a:gd name="connsiteY22" fmla="*/ 2263937 h 2699309"/>
              <a:gd name="connsiteX23" fmla="*/ 528819 w 2355494"/>
              <a:gd name="connsiteY23" fmla="*/ 2438086 h 2699309"/>
              <a:gd name="connsiteX24" fmla="*/ 373548 w 2355494"/>
              <a:gd name="connsiteY24" fmla="*/ 2525160 h 2699309"/>
              <a:gd name="connsiteX25" fmla="*/ 190195 w 2355494"/>
              <a:gd name="connsiteY25" fmla="*/ 2655418 h 2699309"/>
              <a:gd name="connsiteX26" fmla="*/ 117043 w 2355494"/>
              <a:gd name="connsiteY26" fmla="*/ 2691994 h 2699309"/>
              <a:gd name="connsiteX27" fmla="*/ 117043 w 2355494"/>
              <a:gd name="connsiteY27" fmla="*/ 2691994 h 2699309"/>
              <a:gd name="connsiteX28" fmla="*/ 36575 w 2355494"/>
              <a:gd name="connsiteY28" fmla="*/ 2699309 h 2699309"/>
              <a:gd name="connsiteX29" fmla="*/ -1 w 2355494"/>
              <a:gd name="connsiteY29" fmla="*/ 2662733 h 2699309"/>
              <a:gd name="connsiteX0" fmla="*/ 2048256 w 2318919"/>
              <a:gd name="connsiteY0" fmla="*/ 0 h 2699309"/>
              <a:gd name="connsiteX1" fmla="*/ 2048256 w 2318919"/>
              <a:gd name="connsiteY1" fmla="*/ 0 h 2699309"/>
              <a:gd name="connsiteX2" fmla="*/ 1901952 w 2318919"/>
              <a:gd name="connsiteY2" fmla="*/ 197510 h 2699309"/>
              <a:gd name="connsiteX3" fmla="*/ 1821485 w 2318919"/>
              <a:gd name="connsiteY3" fmla="*/ 409651 h 2699309"/>
              <a:gd name="connsiteX4" fmla="*/ 1814170 w 2318919"/>
              <a:gd name="connsiteY4" fmla="*/ 526694 h 2699309"/>
              <a:gd name="connsiteX5" fmla="*/ 1938528 w 2318919"/>
              <a:gd name="connsiteY5" fmla="*/ 694944 h 2699309"/>
              <a:gd name="connsiteX6" fmla="*/ 2099463 w 2318919"/>
              <a:gd name="connsiteY6" fmla="*/ 768096 h 2699309"/>
              <a:gd name="connsiteX7" fmla="*/ 2245767 w 2318919"/>
              <a:gd name="connsiteY7" fmla="*/ 885139 h 2699309"/>
              <a:gd name="connsiteX8" fmla="*/ 2318919 w 2318919"/>
              <a:gd name="connsiteY8" fmla="*/ 965606 h 2699309"/>
              <a:gd name="connsiteX9" fmla="*/ 2277859 w 2318919"/>
              <a:gd name="connsiteY9" fmla="*/ 1044894 h 2699309"/>
              <a:gd name="connsiteX10" fmla="*/ 2200225 w 2318919"/>
              <a:gd name="connsiteY10" fmla="*/ 1131968 h 2699309"/>
              <a:gd name="connsiteX11" fmla="*/ 2044954 w 2318919"/>
              <a:gd name="connsiteY11" fmla="*/ 1219043 h 2699309"/>
              <a:gd name="connsiteX12" fmla="*/ 1989735 w 2318919"/>
              <a:gd name="connsiteY12" fmla="*/ 1265530 h 2699309"/>
              <a:gd name="connsiteX13" fmla="*/ 1843431 w 2318919"/>
              <a:gd name="connsiteY13" fmla="*/ 1367942 h 2699309"/>
              <a:gd name="connsiteX14" fmla="*/ 1726388 w 2318919"/>
              <a:gd name="connsiteY14" fmla="*/ 1521562 h 2699309"/>
              <a:gd name="connsiteX15" fmla="*/ 1602029 w 2318919"/>
              <a:gd name="connsiteY15" fmla="*/ 1631290 h 2699309"/>
              <a:gd name="connsiteX16" fmla="*/ 1397204 w 2318919"/>
              <a:gd name="connsiteY16" fmla="*/ 1704442 h 2699309"/>
              <a:gd name="connsiteX17" fmla="*/ 1258215 w 2318919"/>
              <a:gd name="connsiteY17" fmla="*/ 1755648 h 2699309"/>
              <a:gd name="connsiteX18" fmla="*/ 1170432 w 2318919"/>
              <a:gd name="connsiteY18" fmla="*/ 1814170 h 2699309"/>
              <a:gd name="connsiteX19" fmla="*/ 929031 w 2318919"/>
              <a:gd name="connsiteY19" fmla="*/ 1865376 h 2699309"/>
              <a:gd name="connsiteX20" fmla="*/ 731520 w 2318919"/>
              <a:gd name="connsiteY20" fmla="*/ 1953158 h 2699309"/>
              <a:gd name="connsiteX21" fmla="*/ 570586 w 2318919"/>
              <a:gd name="connsiteY21" fmla="*/ 2040941 h 2699309"/>
              <a:gd name="connsiteX22" fmla="*/ 569879 w 2318919"/>
              <a:gd name="connsiteY22" fmla="*/ 2263937 h 2699309"/>
              <a:gd name="connsiteX23" fmla="*/ 492244 w 2318919"/>
              <a:gd name="connsiteY23" fmla="*/ 2438086 h 2699309"/>
              <a:gd name="connsiteX24" fmla="*/ 336973 w 2318919"/>
              <a:gd name="connsiteY24" fmla="*/ 2525160 h 2699309"/>
              <a:gd name="connsiteX25" fmla="*/ 153620 w 2318919"/>
              <a:gd name="connsiteY25" fmla="*/ 2655418 h 2699309"/>
              <a:gd name="connsiteX26" fmla="*/ 80468 w 2318919"/>
              <a:gd name="connsiteY26" fmla="*/ 2691994 h 2699309"/>
              <a:gd name="connsiteX27" fmla="*/ 80468 w 2318919"/>
              <a:gd name="connsiteY27" fmla="*/ 2691994 h 2699309"/>
              <a:gd name="connsiteX28" fmla="*/ 0 w 2318919"/>
              <a:gd name="connsiteY28" fmla="*/ 2699309 h 2699309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5 w 2238451"/>
              <a:gd name="connsiteY24" fmla="*/ 2525160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1994"/>
              <a:gd name="connsiteX1" fmla="*/ 1967788 w 2238451"/>
              <a:gd name="connsiteY1" fmla="*/ 0 h 2691994"/>
              <a:gd name="connsiteX2" fmla="*/ 1821484 w 2238451"/>
              <a:gd name="connsiteY2" fmla="*/ 197510 h 2691994"/>
              <a:gd name="connsiteX3" fmla="*/ 1741017 w 2238451"/>
              <a:gd name="connsiteY3" fmla="*/ 409651 h 2691994"/>
              <a:gd name="connsiteX4" fmla="*/ 1733702 w 2238451"/>
              <a:gd name="connsiteY4" fmla="*/ 526694 h 2691994"/>
              <a:gd name="connsiteX5" fmla="*/ 1858060 w 2238451"/>
              <a:gd name="connsiteY5" fmla="*/ 694944 h 2691994"/>
              <a:gd name="connsiteX6" fmla="*/ 2018995 w 2238451"/>
              <a:gd name="connsiteY6" fmla="*/ 768096 h 2691994"/>
              <a:gd name="connsiteX7" fmla="*/ 2165299 w 2238451"/>
              <a:gd name="connsiteY7" fmla="*/ 885139 h 2691994"/>
              <a:gd name="connsiteX8" fmla="*/ 2238451 w 2238451"/>
              <a:gd name="connsiteY8" fmla="*/ 965606 h 2691994"/>
              <a:gd name="connsiteX9" fmla="*/ 2197391 w 2238451"/>
              <a:gd name="connsiteY9" fmla="*/ 1044894 h 2691994"/>
              <a:gd name="connsiteX10" fmla="*/ 2119757 w 2238451"/>
              <a:gd name="connsiteY10" fmla="*/ 1131968 h 2691994"/>
              <a:gd name="connsiteX11" fmla="*/ 1964486 w 2238451"/>
              <a:gd name="connsiteY11" fmla="*/ 1219043 h 2691994"/>
              <a:gd name="connsiteX12" fmla="*/ 1909267 w 2238451"/>
              <a:gd name="connsiteY12" fmla="*/ 1265530 h 2691994"/>
              <a:gd name="connsiteX13" fmla="*/ 1762963 w 2238451"/>
              <a:gd name="connsiteY13" fmla="*/ 1367942 h 2691994"/>
              <a:gd name="connsiteX14" fmla="*/ 1645920 w 2238451"/>
              <a:gd name="connsiteY14" fmla="*/ 1521562 h 2691994"/>
              <a:gd name="connsiteX15" fmla="*/ 1521561 w 2238451"/>
              <a:gd name="connsiteY15" fmla="*/ 1631290 h 2691994"/>
              <a:gd name="connsiteX16" fmla="*/ 1316736 w 2238451"/>
              <a:gd name="connsiteY16" fmla="*/ 1704442 h 2691994"/>
              <a:gd name="connsiteX17" fmla="*/ 1177747 w 2238451"/>
              <a:gd name="connsiteY17" fmla="*/ 1755648 h 2691994"/>
              <a:gd name="connsiteX18" fmla="*/ 1089964 w 2238451"/>
              <a:gd name="connsiteY18" fmla="*/ 1814170 h 2691994"/>
              <a:gd name="connsiteX19" fmla="*/ 848563 w 2238451"/>
              <a:gd name="connsiteY19" fmla="*/ 1865376 h 2691994"/>
              <a:gd name="connsiteX20" fmla="*/ 651052 w 2238451"/>
              <a:gd name="connsiteY20" fmla="*/ 1953158 h 2691994"/>
              <a:gd name="connsiteX21" fmla="*/ 490118 w 2238451"/>
              <a:gd name="connsiteY21" fmla="*/ 2040941 h 2691994"/>
              <a:gd name="connsiteX22" fmla="*/ 489411 w 2238451"/>
              <a:gd name="connsiteY22" fmla="*/ 2263937 h 2691994"/>
              <a:gd name="connsiteX23" fmla="*/ 411776 w 2238451"/>
              <a:gd name="connsiteY23" fmla="*/ 2438086 h 2691994"/>
              <a:gd name="connsiteX24" fmla="*/ 256504 w 2238451"/>
              <a:gd name="connsiteY24" fmla="*/ 2525161 h 2691994"/>
              <a:gd name="connsiteX25" fmla="*/ 73152 w 2238451"/>
              <a:gd name="connsiteY25" fmla="*/ 2655418 h 2691994"/>
              <a:gd name="connsiteX26" fmla="*/ 0 w 2238451"/>
              <a:gd name="connsiteY26" fmla="*/ 2691994 h 2691994"/>
              <a:gd name="connsiteX27" fmla="*/ 0 w 2238451"/>
              <a:gd name="connsiteY27" fmla="*/ 2691994 h 2691994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699310"/>
              <a:gd name="connsiteX1" fmla="*/ 1967788 w 2238451"/>
              <a:gd name="connsiteY1" fmla="*/ 0 h 2699310"/>
              <a:gd name="connsiteX2" fmla="*/ 1821484 w 2238451"/>
              <a:gd name="connsiteY2" fmla="*/ 197510 h 2699310"/>
              <a:gd name="connsiteX3" fmla="*/ 1741017 w 2238451"/>
              <a:gd name="connsiteY3" fmla="*/ 409651 h 2699310"/>
              <a:gd name="connsiteX4" fmla="*/ 1733702 w 2238451"/>
              <a:gd name="connsiteY4" fmla="*/ 526694 h 2699310"/>
              <a:gd name="connsiteX5" fmla="*/ 1858060 w 2238451"/>
              <a:gd name="connsiteY5" fmla="*/ 694944 h 2699310"/>
              <a:gd name="connsiteX6" fmla="*/ 2018995 w 2238451"/>
              <a:gd name="connsiteY6" fmla="*/ 768096 h 2699310"/>
              <a:gd name="connsiteX7" fmla="*/ 2165299 w 2238451"/>
              <a:gd name="connsiteY7" fmla="*/ 885139 h 2699310"/>
              <a:gd name="connsiteX8" fmla="*/ 2238451 w 2238451"/>
              <a:gd name="connsiteY8" fmla="*/ 965606 h 2699310"/>
              <a:gd name="connsiteX9" fmla="*/ 2197391 w 2238451"/>
              <a:gd name="connsiteY9" fmla="*/ 1044894 h 2699310"/>
              <a:gd name="connsiteX10" fmla="*/ 2119757 w 2238451"/>
              <a:gd name="connsiteY10" fmla="*/ 1131968 h 2699310"/>
              <a:gd name="connsiteX11" fmla="*/ 1964486 w 2238451"/>
              <a:gd name="connsiteY11" fmla="*/ 1219043 h 2699310"/>
              <a:gd name="connsiteX12" fmla="*/ 1909267 w 2238451"/>
              <a:gd name="connsiteY12" fmla="*/ 1265530 h 2699310"/>
              <a:gd name="connsiteX13" fmla="*/ 1762963 w 2238451"/>
              <a:gd name="connsiteY13" fmla="*/ 1367942 h 2699310"/>
              <a:gd name="connsiteX14" fmla="*/ 1645920 w 2238451"/>
              <a:gd name="connsiteY14" fmla="*/ 1521562 h 2699310"/>
              <a:gd name="connsiteX15" fmla="*/ 1521561 w 2238451"/>
              <a:gd name="connsiteY15" fmla="*/ 1631290 h 2699310"/>
              <a:gd name="connsiteX16" fmla="*/ 1316736 w 2238451"/>
              <a:gd name="connsiteY16" fmla="*/ 1704442 h 2699310"/>
              <a:gd name="connsiteX17" fmla="*/ 1177747 w 2238451"/>
              <a:gd name="connsiteY17" fmla="*/ 1755648 h 2699310"/>
              <a:gd name="connsiteX18" fmla="*/ 1089964 w 2238451"/>
              <a:gd name="connsiteY18" fmla="*/ 1814170 h 2699310"/>
              <a:gd name="connsiteX19" fmla="*/ 848563 w 2238451"/>
              <a:gd name="connsiteY19" fmla="*/ 1865376 h 2699310"/>
              <a:gd name="connsiteX20" fmla="*/ 651052 w 2238451"/>
              <a:gd name="connsiteY20" fmla="*/ 1953158 h 2699310"/>
              <a:gd name="connsiteX21" fmla="*/ 490118 w 2238451"/>
              <a:gd name="connsiteY21" fmla="*/ 2040941 h 2699310"/>
              <a:gd name="connsiteX22" fmla="*/ 489411 w 2238451"/>
              <a:gd name="connsiteY22" fmla="*/ 2263937 h 2699310"/>
              <a:gd name="connsiteX23" fmla="*/ 411776 w 2238451"/>
              <a:gd name="connsiteY23" fmla="*/ 2438086 h 2699310"/>
              <a:gd name="connsiteX24" fmla="*/ 256504 w 2238451"/>
              <a:gd name="connsiteY24" fmla="*/ 2525161 h 2699310"/>
              <a:gd name="connsiteX25" fmla="*/ 101233 w 2238451"/>
              <a:gd name="connsiteY25" fmla="*/ 2699310 h 2699310"/>
              <a:gd name="connsiteX26" fmla="*/ 0 w 2238451"/>
              <a:gd name="connsiteY26" fmla="*/ 2691994 h 2699310"/>
              <a:gd name="connsiteX27" fmla="*/ 0 w 2238451"/>
              <a:gd name="connsiteY27" fmla="*/ 2691994 h 2699310"/>
              <a:gd name="connsiteX0" fmla="*/ 1967788 w 2238451"/>
              <a:gd name="connsiteY0" fmla="*/ 0 h 2960533"/>
              <a:gd name="connsiteX1" fmla="*/ 1967788 w 2238451"/>
              <a:gd name="connsiteY1" fmla="*/ 0 h 2960533"/>
              <a:gd name="connsiteX2" fmla="*/ 1821484 w 2238451"/>
              <a:gd name="connsiteY2" fmla="*/ 197510 h 2960533"/>
              <a:gd name="connsiteX3" fmla="*/ 1741017 w 2238451"/>
              <a:gd name="connsiteY3" fmla="*/ 409651 h 2960533"/>
              <a:gd name="connsiteX4" fmla="*/ 1733702 w 2238451"/>
              <a:gd name="connsiteY4" fmla="*/ 526694 h 2960533"/>
              <a:gd name="connsiteX5" fmla="*/ 1858060 w 2238451"/>
              <a:gd name="connsiteY5" fmla="*/ 694944 h 2960533"/>
              <a:gd name="connsiteX6" fmla="*/ 2018995 w 2238451"/>
              <a:gd name="connsiteY6" fmla="*/ 768096 h 2960533"/>
              <a:gd name="connsiteX7" fmla="*/ 2165299 w 2238451"/>
              <a:gd name="connsiteY7" fmla="*/ 885139 h 2960533"/>
              <a:gd name="connsiteX8" fmla="*/ 2238451 w 2238451"/>
              <a:gd name="connsiteY8" fmla="*/ 965606 h 2960533"/>
              <a:gd name="connsiteX9" fmla="*/ 2197391 w 2238451"/>
              <a:gd name="connsiteY9" fmla="*/ 1044894 h 2960533"/>
              <a:gd name="connsiteX10" fmla="*/ 2119757 w 2238451"/>
              <a:gd name="connsiteY10" fmla="*/ 1131968 h 2960533"/>
              <a:gd name="connsiteX11" fmla="*/ 1964486 w 2238451"/>
              <a:gd name="connsiteY11" fmla="*/ 1219043 h 2960533"/>
              <a:gd name="connsiteX12" fmla="*/ 1909267 w 2238451"/>
              <a:gd name="connsiteY12" fmla="*/ 1265530 h 2960533"/>
              <a:gd name="connsiteX13" fmla="*/ 1762963 w 2238451"/>
              <a:gd name="connsiteY13" fmla="*/ 1367942 h 2960533"/>
              <a:gd name="connsiteX14" fmla="*/ 1645920 w 2238451"/>
              <a:gd name="connsiteY14" fmla="*/ 1521562 h 2960533"/>
              <a:gd name="connsiteX15" fmla="*/ 1521561 w 2238451"/>
              <a:gd name="connsiteY15" fmla="*/ 1631290 h 2960533"/>
              <a:gd name="connsiteX16" fmla="*/ 1316736 w 2238451"/>
              <a:gd name="connsiteY16" fmla="*/ 1704442 h 2960533"/>
              <a:gd name="connsiteX17" fmla="*/ 1177747 w 2238451"/>
              <a:gd name="connsiteY17" fmla="*/ 1755648 h 2960533"/>
              <a:gd name="connsiteX18" fmla="*/ 1089964 w 2238451"/>
              <a:gd name="connsiteY18" fmla="*/ 1814170 h 2960533"/>
              <a:gd name="connsiteX19" fmla="*/ 848563 w 2238451"/>
              <a:gd name="connsiteY19" fmla="*/ 1865376 h 2960533"/>
              <a:gd name="connsiteX20" fmla="*/ 651052 w 2238451"/>
              <a:gd name="connsiteY20" fmla="*/ 1953158 h 2960533"/>
              <a:gd name="connsiteX21" fmla="*/ 490118 w 2238451"/>
              <a:gd name="connsiteY21" fmla="*/ 2040941 h 2960533"/>
              <a:gd name="connsiteX22" fmla="*/ 489411 w 2238451"/>
              <a:gd name="connsiteY22" fmla="*/ 2263937 h 2960533"/>
              <a:gd name="connsiteX23" fmla="*/ 411776 w 2238451"/>
              <a:gd name="connsiteY23" fmla="*/ 2438086 h 2960533"/>
              <a:gd name="connsiteX24" fmla="*/ 256504 w 2238451"/>
              <a:gd name="connsiteY24" fmla="*/ 2525161 h 2960533"/>
              <a:gd name="connsiteX25" fmla="*/ 101233 w 2238451"/>
              <a:gd name="connsiteY25" fmla="*/ 2699310 h 2960533"/>
              <a:gd name="connsiteX26" fmla="*/ 0 w 2238451"/>
              <a:gd name="connsiteY26" fmla="*/ 2691994 h 2960533"/>
              <a:gd name="connsiteX27" fmla="*/ 178869 w 2238451"/>
              <a:gd name="connsiteY27" fmla="*/ 2960533 h 2960533"/>
              <a:gd name="connsiteX0" fmla="*/ 1944191 w 2214854"/>
              <a:gd name="connsiteY0" fmla="*/ 0 h 2960533"/>
              <a:gd name="connsiteX1" fmla="*/ 1944191 w 2214854"/>
              <a:gd name="connsiteY1" fmla="*/ 0 h 2960533"/>
              <a:gd name="connsiteX2" fmla="*/ 1797887 w 2214854"/>
              <a:gd name="connsiteY2" fmla="*/ 197510 h 2960533"/>
              <a:gd name="connsiteX3" fmla="*/ 1717420 w 2214854"/>
              <a:gd name="connsiteY3" fmla="*/ 409651 h 2960533"/>
              <a:gd name="connsiteX4" fmla="*/ 1710105 w 2214854"/>
              <a:gd name="connsiteY4" fmla="*/ 526694 h 2960533"/>
              <a:gd name="connsiteX5" fmla="*/ 1834463 w 2214854"/>
              <a:gd name="connsiteY5" fmla="*/ 694944 h 2960533"/>
              <a:gd name="connsiteX6" fmla="*/ 1995398 w 2214854"/>
              <a:gd name="connsiteY6" fmla="*/ 768096 h 2960533"/>
              <a:gd name="connsiteX7" fmla="*/ 2141702 w 2214854"/>
              <a:gd name="connsiteY7" fmla="*/ 885139 h 2960533"/>
              <a:gd name="connsiteX8" fmla="*/ 2214854 w 2214854"/>
              <a:gd name="connsiteY8" fmla="*/ 965606 h 2960533"/>
              <a:gd name="connsiteX9" fmla="*/ 2173794 w 2214854"/>
              <a:gd name="connsiteY9" fmla="*/ 1044894 h 2960533"/>
              <a:gd name="connsiteX10" fmla="*/ 2096160 w 2214854"/>
              <a:gd name="connsiteY10" fmla="*/ 1131968 h 2960533"/>
              <a:gd name="connsiteX11" fmla="*/ 1940889 w 2214854"/>
              <a:gd name="connsiteY11" fmla="*/ 1219043 h 2960533"/>
              <a:gd name="connsiteX12" fmla="*/ 1885670 w 2214854"/>
              <a:gd name="connsiteY12" fmla="*/ 1265530 h 2960533"/>
              <a:gd name="connsiteX13" fmla="*/ 1739366 w 2214854"/>
              <a:gd name="connsiteY13" fmla="*/ 1367942 h 2960533"/>
              <a:gd name="connsiteX14" fmla="*/ 1622323 w 2214854"/>
              <a:gd name="connsiteY14" fmla="*/ 1521562 h 2960533"/>
              <a:gd name="connsiteX15" fmla="*/ 1497964 w 2214854"/>
              <a:gd name="connsiteY15" fmla="*/ 1631290 h 2960533"/>
              <a:gd name="connsiteX16" fmla="*/ 1293139 w 2214854"/>
              <a:gd name="connsiteY16" fmla="*/ 1704442 h 2960533"/>
              <a:gd name="connsiteX17" fmla="*/ 1154150 w 2214854"/>
              <a:gd name="connsiteY17" fmla="*/ 1755648 h 2960533"/>
              <a:gd name="connsiteX18" fmla="*/ 1066367 w 2214854"/>
              <a:gd name="connsiteY18" fmla="*/ 1814170 h 2960533"/>
              <a:gd name="connsiteX19" fmla="*/ 824966 w 2214854"/>
              <a:gd name="connsiteY19" fmla="*/ 1865376 h 2960533"/>
              <a:gd name="connsiteX20" fmla="*/ 627455 w 2214854"/>
              <a:gd name="connsiteY20" fmla="*/ 1953158 h 2960533"/>
              <a:gd name="connsiteX21" fmla="*/ 466521 w 2214854"/>
              <a:gd name="connsiteY21" fmla="*/ 2040941 h 2960533"/>
              <a:gd name="connsiteX22" fmla="*/ 465814 w 2214854"/>
              <a:gd name="connsiteY22" fmla="*/ 2263937 h 2960533"/>
              <a:gd name="connsiteX23" fmla="*/ 388179 w 2214854"/>
              <a:gd name="connsiteY23" fmla="*/ 2438086 h 2960533"/>
              <a:gd name="connsiteX24" fmla="*/ 232907 w 2214854"/>
              <a:gd name="connsiteY24" fmla="*/ 2525161 h 2960533"/>
              <a:gd name="connsiteX25" fmla="*/ 77636 w 2214854"/>
              <a:gd name="connsiteY25" fmla="*/ 2699310 h 2960533"/>
              <a:gd name="connsiteX26" fmla="*/ 0 w 2214854"/>
              <a:gd name="connsiteY26" fmla="*/ 2786384 h 2960533"/>
              <a:gd name="connsiteX27" fmla="*/ 155272 w 2214854"/>
              <a:gd name="connsiteY27" fmla="*/ 2960533 h 2960533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155271 w 2214854"/>
              <a:gd name="connsiteY27" fmla="*/ 2786384 h 2786384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232907 w 2214854"/>
              <a:gd name="connsiteY27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232907 w 2214854"/>
              <a:gd name="connsiteY28" fmla="*/ 3047607 h 3047607"/>
              <a:gd name="connsiteX0" fmla="*/ 1944191 w 2214854"/>
              <a:gd name="connsiteY0" fmla="*/ 0 h 3047607"/>
              <a:gd name="connsiteX1" fmla="*/ 1944191 w 2214854"/>
              <a:gd name="connsiteY1" fmla="*/ 0 h 3047607"/>
              <a:gd name="connsiteX2" fmla="*/ 1797887 w 2214854"/>
              <a:gd name="connsiteY2" fmla="*/ 197510 h 3047607"/>
              <a:gd name="connsiteX3" fmla="*/ 1717420 w 2214854"/>
              <a:gd name="connsiteY3" fmla="*/ 409651 h 3047607"/>
              <a:gd name="connsiteX4" fmla="*/ 1710105 w 2214854"/>
              <a:gd name="connsiteY4" fmla="*/ 526694 h 3047607"/>
              <a:gd name="connsiteX5" fmla="*/ 1834463 w 2214854"/>
              <a:gd name="connsiteY5" fmla="*/ 694944 h 3047607"/>
              <a:gd name="connsiteX6" fmla="*/ 1995398 w 2214854"/>
              <a:gd name="connsiteY6" fmla="*/ 768096 h 3047607"/>
              <a:gd name="connsiteX7" fmla="*/ 2141702 w 2214854"/>
              <a:gd name="connsiteY7" fmla="*/ 885139 h 3047607"/>
              <a:gd name="connsiteX8" fmla="*/ 2214854 w 2214854"/>
              <a:gd name="connsiteY8" fmla="*/ 965606 h 3047607"/>
              <a:gd name="connsiteX9" fmla="*/ 2173794 w 2214854"/>
              <a:gd name="connsiteY9" fmla="*/ 1044894 h 3047607"/>
              <a:gd name="connsiteX10" fmla="*/ 2096160 w 2214854"/>
              <a:gd name="connsiteY10" fmla="*/ 1131968 h 3047607"/>
              <a:gd name="connsiteX11" fmla="*/ 1940889 w 2214854"/>
              <a:gd name="connsiteY11" fmla="*/ 1219043 h 3047607"/>
              <a:gd name="connsiteX12" fmla="*/ 1885670 w 2214854"/>
              <a:gd name="connsiteY12" fmla="*/ 1265530 h 3047607"/>
              <a:gd name="connsiteX13" fmla="*/ 1739366 w 2214854"/>
              <a:gd name="connsiteY13" fmla="*/ 1367942 h 3047607"/>
              <a:gd name="connsiteX14" fmla="*/ 1622323 w 2214854"/>
              <a:gd name="connsiteY14" fmla="*/ 1521562 h 3047607"/>
              <a:gd name="connsiteX15" fmla="*/ 1497964 w 2214854"/>
              <a:gd name="connsiteY15" fmla="*/ 1631290 h 3047607"/>
              <a:gd name="connsiteX16" fmla="*/ 1293139 w 2214854"/>
              <a:gd name="connsiteY16" fmla="*/ 1704442 h 3047607"/>
              <a:gd name="connsiteX17" fmla="*/ 1154150 w 2214854"/>
              <a:gd name="connsiteY17" fmla="*/ 1755648 h 3047607"/>
              <a:gd name="connsiteX18" fmla="*/ 1066367 w 2214854"/>
              <a:gd name="connsiteY18" fmla="*/ 1814170 h 3047607"/>
              <a:gd name="connsiteX19" fmla="*/ 824966 w 2214854"/>
              <a:gd name="connsiteY19" fmla="*/ 1865376 h 3047607"/>
              <a:gd name="connsiteX20" fmla="*/ 627455 w 2214854"/>
              <a:gd name="connsiteY20" fmla="*/ 1953158 h 3047607"/>
              <a:gd name="connsiteX21" fmla="*/ 466521 w 2214854"/>
              <a:gd name="connsiteY21" fmla="*/ 2040941 h 3047607"/>
              <a:gd name="connsiteX22" fmla="*/ 465814 w 2214854"/>
              <a:gd name="connsiteY22" fmla="*/ 2263937 h 3047607"/>
              <a:gd name="connsiteX23" fmla="*/ 388179 w 2214854"/>
              <a:gd name="connsiteY23" fmla="*/ 2438086 h 3047607"/>
              <a:gd name="connsiteX24" fmla="*/ 232907 w 2214854"/>
              <a:gd name="connsiteY24" fmla="*/ 2525161 h 3047607"/>
              <a:gd name="connsiteX25" fmla="*/ 77636 w 2214854"/>
              <a:gd name="connsiteY25" fmla="*/ 2699310 h 3047607"/>
              <a:gd name="connsiteX26" fmla="*/ 0 w 2214854"/>
              <a:gd name="connsiteY26" fmla="*/ 2786384 h 3047607"/>
              <a:gd name="connsiteX27" fmla="*/ 0 w 2214854"/>
              <a:gd name="connsiteY27" fmla="*/ 2786384 h 3047607"/>
              <a:gd name="connsiteX28" fmla="*/ 77636 w 2214854"/>
              <a:gd name="connsiteY28" fmla="*/ 2873458 h 3047607"/>
              <a:gd name="connsiteX29" fmla="*/ 232907 w 2214854"/>
              <a:gd name="connsiteY29" fmla="*/ 3047607 h 3047607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786384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873458"/>
              <a:gd name="connsiteX1" fmla="*/ 1944191 w 2214854"/>
              <a:gd name="connsiteY1" fmla="*/ 0 h 2873458"/>
              <a:gd name="connsiteX2" fmla="*/ 1797887 w 2214854"/>
              <a:gd name="connsiteY2" fmla="*/ 197510 h 2873458"/>
              <a:gd name="connsiteX3" fmla="*/ 1717420 w 2214854"/>
              <a:gd name="connsiteY3" fmla="*/ 409651 h 2873458"/>
              <a:gd name="connsiteX4" fmla="*/ 1710105 w 2214854"/>
              <a:gd name="connsiteY4" fmla="*/ 526694 h 2873458"/>
              <a:gd name="connsiteX5" fmla="*/ 1834463 w 2214854"/>
              <a:gd name="connsiteY5" fmla="*/ 694944 h 2873458"/>
              <a:gd name="connsiteX6" fmla="*/ 1995398 w 2214854"/>
              <a:gd name="connsiteY6" fmla="*/ 768096 h 2873458"/>
              <a:gd name="connsiteX7" fmla="*/ 2141702 w 2214854"/>
              <a:gd name="connsiteY7" fmla="*/ 885139 h 2873458"/>
              <a:gd name="connsiteX8" fmla="*/ 2214854 w 2214854"/>
              <a:gd name="connsiteY8" fmla="*/ 965606 h 2873458"/>
              <a:gd name="connsiteX9" fmla="*/ 2173794 w 2214854"/>
              <a:gd name="connsiteY9" fmla="*/ 1044894 h 2873458"/>
              <a:gd name="connsiteX10" fmla="*/ 2096160 w 2214854"/>
              <a:gd name="connsiteY10" fmla="*/ 1131968 h 2873458"/>
              <a:gd name="connsiteX11" fmla="*/ 1940889 w 2214854"/>
              <a:gd name="connsiteY11" fmla="*/ 1219043 h 2873458"/>
              <a:gd name="connsiteX12" fmla="*/ 1885670 w 2214854"/>
              <a:gd name="connsiteY12" fmla="*/ 1265530 h 2873458"/>
              <a:gd name="connsiteX13" fmla="*/ 1739366 w 2214854"/>
              <a:gd name="connsiteY13" fmla="*/ 1367942 h 2873458"/>
              <a:gd name="connsiteX14" fmla="*/ 1622323 w 2214854"/>
              <a:gd name="connsiteY14" fmla="*/ 1521562 h 2873458"/>
              <a:gd name="connsiteX15" fmla="*/ 1497964 w 2214854"/>
              <a:gd name="connsiteY15" fmla="*/ 1631290 h 2873458"/>
              <a:gd name="connsiteX16" fmla="*/ 1293139 w 2214854"/>
              <a:gd name="connsiteY16" fmla="*/ 1704442 h 2873458"/>
              <a:gd name="connsiteX17" fmla="*/ 1154150 w 2214854"/>
              <a:gd name="connsiteY17" fmla="*/ 1755648 h 2873458"/>
              <a:gd name="connsiteX18" fmla="*/ 1066367 w 2214854"/>
              <a:gd name="connsiteY18" fmla="*/ 1814170 h 2873458"/>
              <a:gd name="connsiteX19" fmla="*/ 824966 w 2214854"/>
              <a:gd name="connsiteY19" fmla="*/ 1865376 h 2873458"/>
              <a:gd name="connsiteX20" fmla="*/ 627455 w 2214854"/>
              <a:gd name="connsiteY20" fmla="*/ 1953158 h 2873458"/>
              <a:gd name="connsiteX21" fmla="*/ 466521 w 2214854"/>
              <a:gd name="connsiteY21" fmla="*/ 2040941 h 2873458"/>
              <a:gd name="connsiteX22" fmla="*/ 465814 w 2214854"/>
              <a:gd name="connsiteY22" fmla="*/ 2263937 h 2873458"/>
              <a:gd name="connsiteX23" fmla="*/ 388179 w 2214854"/>
              <a:gd name="connsiteY23" fmla="*/ 2438086 h 2873458"/>
              <a:gd name="connsiteX24" fmla="*/ 232907 w 2214854"/>
              <a:gd name="connsiteY24" fmla="*/ 2525161 h 2873458"/>
              <a:gd name="connsiteX25" fmla="*/ 77636 w 2214854"/>
              <a:gd name="connsiteY25" fmla="*/ 2699310 h 2873458"/>
              <a:gd name="connsiteX26" fmla="*/ 0 w 2214854"/>
              <a:gd name="connsiteY26" fmla="*/ 2786384 h 2873458"/>
              <a:gd name="connsiteX27" fmla="*/ 0 w 2214854"/>
              <a:gd name="connsiteY27" fmla="*/ 2699309 h 2873458"/>
              <a:gd name="connsiteX28" fmla="*/ 77636 w 2214854"/>
              <a:gd name="connsiteY28" fmla="*/ 2873458 h 2873458"/>
              <a:gd name="connsiteX29" fmla="*/ 232907 w 2214854"/>
              <a:gd name="connsiteY29" fmla="*/ 2786384 h 2873458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09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0 w 2214854"/>
              <a:gd name="connsiteY27" fmla="*/ 2699310 h 2786384"/>
              <a:gd name="connsiteX28" fmla="*/ 77636 w 2214854"/>
              <a:gd name="connsiteY28" fmla="*/ 2786384 h 2786384"/>
              <a:gd name="connsiteX29" fmla="*/ 232907 w 2214854"/>
              <a:gd name="connsiteY29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786384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77636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77636 w 2214854"/>
              <a:gd name="connsiteY25" fmla="*/ 2699310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97887 w 2214854"/>
              <a:gd name="connsiteY2" fmla="*/ 197510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0 h 2786384"/>
              <a:gd name="connsiteX1" fmla="*/ 1944191 w 2214854"/>
              <a:gd name="connsiteY1" fmla="*/ 0 h 2786384"/>
              <a:gd name="connsiteX2" fmla="*/ 1707982 w 2214854"/>
              <a:gd name="connsiteY2" fmla="*/ 87076 h 2786384"/>
              <a:gd name="connsiteX3" fmla="*/ 1717420 w 2214854"/>
              <a:gd name="connsiteY3" fmla="*/ 409651 h 2786384"/>
              <a:gd name="connsiteX4" fmla="*/ 1710105 w 2214854"/>
              <a:gd name="connsiteY4" fmla="*/ 526694 h 2786384"/>
              <a:gd name="connsiteX5" fmla="*/ 1834463 w 2214854"/>
              <a:gd name="connsiteY5" fmla="*/ 694944 h 2786384"/>
              <a:gd name="connsiteX6" fmla="*/ 1995398 w 2214854"/>
              <a:gd name="connsiteY6" fmla="*/ 768096 h 2786384"/>
              <a:gd name="connsiteX7" fmla="*/ 2141702 w 2214854"/>
              <a:gd name="connsiteY7" fmla="*/ 885139 h 2786384"/>
              <a:gd name="connsiteX8" fmla="*/ 2214854 w 2214854"/>
              <a:gd name="connsiteY8" fmla="*/ 965606 h 2786384"/>
              <a:gd name="connsiteX9" fmla="*/ 2173794 w 2214854"/>
              <a:gd name="connsiteY9" fmla="*/ 1044894 h 2786384"/>
              <a:gd name="connsiteX10" fmla="*/ 2096160 w 2214854"/>
              <a:gd name="connsiteY10" fmla="*/ 1131968 h 2786384"/>
              <a:gd name="connsiteX11" fmla="*/ 1940889 w 2214854"/>
              <a:gd name="connsiteY11" fmla="*/ 1219043 h 2786384"/>
              <a:gd name="connsiteX12" fmla="*/ 1885670 w 2214854"/>
              <a:gd name="connsiteY12" fmla="*/ 1265530 h 2786384"/>
              <a:gd name="connsiteX13" fmla="*/ 1739366 w 2214854"/>
              <a:gd name="connsiteY13" fmla="*/ 1367942 h 2786384"/>
              <a:gd name="connsiteX14" fmla="*/ 1622323 w 2214854"/>
              <a:gd name="connsiteY14" fmla="*/ 1521562 h 2786384"/>
              <a:gd name="connsiteX15" fmla="*/ 1497964 w 2214854"/>
              <a:gd name="connsiteY15" fmla="*/ 1631290 h 2786384"/>
              <a:gd name="connsiteX16" fmla="*/ 1293139 w 2214854"/>
              <a:gd name="connsiteY16" fmla="*/ 1704442 h 2786384"/>
              <a:gd name="connsiteX17" fmla="*/ 1154150 w 2214854"/>
              <a:gd name="connsiteY17" fmla="*/ 1755648 h 2786384"/>
              <a:gd name="connsiteX18" fmla="*/ 1066367 w 2214854"/>
              <a:gd name="connsiteY18" fmla="*/ 1814170 h 2786384"/>
              <a:gd name="connsiteX19" fmla="*/ 824966 w 2214854"/>
              <a:gd name="connsiteY19" fmla="*/ 1865376 h 2786384"/>
              <a:gd name="connsiteX20" fmla="*/ 627455 w 2214854"/>
              <a:gd name="connsiteY20" fmla="*/ 1953158 h 2786384"/>
              <a:gd name="connsiteX21" fmla="*/ 466521 w 2214854"/>
              <a:gd name="connsiteY21" fmla="*/ 2040941 h 2786384"/>
              <a:gd name="connsiteX22" fmla="*/ 465814 w 2214854"/>
              <a:gd name="connsiteY22" fmla="*/ 2263937 h 2786384"/>
              <a:gd name="connsiteX23" fmla="*/ 388179 w 2214854"/>
              <a:gd name="connsiteY23" fmla="*/ 2438086 h 2786384"/>
              <a:gd name="connsiteX24" fmla="*/ 232907 w 2214854"/>
              <a:gd name="connsiteY24" fmla="*/ 2525161 h 2786384"/>
              <a:gd name="connsiteX25" fmla="*/ 155271 w 2214854"/>
              <a:gd name="connsiteY25" fmla="*/ 2612235 h 2786384"/>
              <a:gd name="connsiteX26" fmla="*/ 0 w 2214854"/>
              <a:gd name="connsiteY26" fmla="*/ 2699310 h 2786384"/>
              <a:gd name="connsiteX27" fmla="*/ 0 w 2214854"/>
              <a:gd name="connsiteY27" fmla="*/ 2786384 h 2786384"/>
              <a:gd name="connsiteX28" fmla="*/ 232907 w 2214854"/>
              <a:gd name="connsiteY28" fmla="*/ 2786384 h 2786384"/>
              <a:gd name="connsiteX0" fmla="*/ 1944191 w 2214854"/>
              <a:gd name="connsiteY0" fmla="*/ 261222 h 3047606"/>
              <a:gd name="connsiteX1" fmla="*/ 2018524 w 2214854"/>
              <a:gd name="connsiteY1" fmla="*/ 0 h 3047606"/>
              <a:gd name="connsiteX2" fmla="*/ 1707982 w 2214854"/>
              <a:gd name="connsiteY2" fmla="*/ 348298 h 3047606"/>
              <a:gd name="connsiteX3" fmla="*/ 1717420 w 2214854"/>
              <a:gd name="connsiteY3" fmla="*/ 670873 h 3047606"/>
              <a:gd name="connsiteX4" fmla="*/ 1710105 w 2214854"/>
              <a:gd name="connsiteY4" fmla="*/ 787916 h 3047606"/>
              <a:gd name="connsiteX5" fmla="*/ 1834463 w 2214854"/>
              <a:gd name="connsiteY5" fmla="*/ 956166 h 3047606"/>
              <a:gd name="connsiteX6" fmla="*/ 1995398 w 2214854"/>
              <a:gd name="connsiteY6" fmla="*/ 1029318 h 3047606"/>
              <a:gd name="connsiteX7" fmla="*/ 2141702 w 2214854"/>
              <a:gd name="connsiteY7" fmla="*/ 1146361 h 3047606"/>
              <a:gd name="connsiteX8" fmla="*/ 2214854 w 2214854"/>
              <a:gd name="connsiteY8" fmla="*/ 1226828 h 3047606"/>
              <a:gd name="connsiteX9" fmla="*/ 2173794 w 2214854"/>
              <a:gd name="connsiteY9" fmla="*/ 1306116 h 3047606"/>
              <a:gd name="connsiteX10" fmla="*/ 2096160 w 2214854"/>
              <a:gd name="connsiteY10" fmla="*/ 1393190 h 3047606"/>
              <a:gd name="connsiteX11" fmla="*/ 1940889 w 2214854"/>
              <a:gd name="connsiteY11" fmla="*/ 1480265 h 3047606"/>
              <a:gd name="connsiteX12" fmla="*/ 1885670 w 2214854"/>
              <a:gd name="connsiteY12" fmla="*/ 1526752 h 3047606"/>
              <a:gd name="connsiteX13" fmla="*/ 1739366 w 2214854"/>
              <a:gd name="connsiteY13" fmla="*/ 1629164 h 3047606"/>
              <a:gd name="connsiteX14" fmla="*/ 1622323 w 2214854"/>
              <a:gd name="connsiteY14" fmla="*/ 1782784 h 3047606"/>
              <a:gd name="connsiteX15" fmla="*/ 1497964 w 2214854"/>
              <a:gd name="connsiteY15" fmla="*/ 1892512 h 3047606"/>
              <a:gd name="connsiteX16" fmla="*/ 1293139 w 2214854"/>
              <a:gd name="connsiteY16" fmla="*/ 1965664 h 3047606"/>
              <a:gd name="connsiteX17" fmla="*/ 1154150 w 2214854"/>
              <a:gd name="connsiteY17" fmla="*/ 2016870 h 3047606"/>
              <a:gd name="connsiteX18" fmla="*/ 1066367 w 2214854"/>
              <a:gd name="connsiteY18" fmla="*/ 2075392 h 3047606"/>
              <a:gd name="connsiteX19" fmla="*/ 824966 w 2214854"/>
              <a:gd name="connsiteY19" fmla="*/ 2126598 h 3047606"/>
              <a:gd name="connsiteX20" fmla="*/ 627455 w 2214854"/>
              <a:gd name="connsiteY20" fmla="*/ 2214380 h 3047606"/>
              <a:gd name="connsiteX21" fmla="*/ 466521 w 2214854"/>
              <a:gd name="connsiteY21" fmla="*/ 2302163 h 3047606"/>
              <a:gd name="connsiteX22" fmla="*/ 465814 w 2214854"/>
              <a:gd name="connsiteY22" fmla="*/ 2525159 h 3047606"/>
              <a:gd name="connsiteX23" fmla="*/ 388179 w 2214854"/>
              <a:gd name="connsiteY23" fmla="*/ 2699308 h 3047606"/>
              <a:gd name="connsiteX24" fmla="*/ 232907 w 2214854"/>
              <a:gd name="connsiteY24" fmla="*/ 2786383 h 3047606"/>
              <a:gd name="connsiteX25" fmla="*/ 155271 w 2214854"/>
              <a:gd name="connsiteY25" fmla="*/ 2873457 h 3047606"/>
              <a:gd name="connsiteX26" fmla="*/ 0 w 2214854"/>
              <a:gd name="connsiteY26" fmla="*/ 2960532 h 3047606"/>
              <a:gd name="connsiteX27" fmla="*/ 0 w 2214854"/>
              <a:gd name="connsiteY27" fmla="*/ 3047606 h 3047606"/>
              <a:gd name="connsiteX28" fmla="*/ 232907 w 2214854"/>
              <a:gd name="connsiteY28" fmla="*/ 3047606 h 3047606"/>
              <a:gd name="connsiteX0" fmla="*/ 2018524 w 2214854"/>
              <a:gd name="connsiteY0" fmla="*/ 0 h 3047606"/>
              <a:gd name="connsiteX1" fmla="*/ 1707982 w 2214854"/>
              <a:gd name="connsiteY1" fmla="*/ 348298 h 3047606"/>
              <a:gd name="connsiteX2" fmla="*/ 1717420 w 2214854"/>
              <a:gd name="connsiteY2" fmla="*/ 670873 h 3047606"/>
              <a:gd name="connsiteX3" fmla="*/ 1710105 w 2214854"/>
              <a:gd name="connsiteY3" fmla="*/ 787916 h 3047606"/>
              <a:gd name="connsiteX4" fmla="*/ 1834463 w 2214854"/>
              <a:gd name="connsiteY4" fmla="*/ 956166 h 3047606"/>
              <a:gd name="connsiteX5" fmla="*/ 1995398 w 2214854"/>
              <a:gd name="connsiteY5" fmla="*/ 1029318 h 3047606"/>
              <a:gd name="connsiteX6" fmla="*/ 2141702 w 2214854"/>
              <a:gd name="connsiteY6" fmla="*/ 1146361 h 3047606"/>
              <a:gd name="connsiteX7" fmla="*/ 2214854 w 2214854"/>
              <a:gd name="connsiteY7" fmla="*/ 1226828 h 3047606"/>
              <a:gd name="connsiteX8" fmla="*/ 2173794 w 2214854"/>
              <a:gd name="connsiteY8" fmla="*/ 1306116 h 3047606"/>
              <a:gd name="connsiteX9" fmla="*/ 2096160 w 2214854"/>
              <a:gd name="connsiteY9" fmla="*/ 1393190 h 3047606"/>
              <a:gd name="connsiteX10" fmla="*/ 1940889 w 2214854"/>
              <a:gd name="connsiteY10" fmla="*/ 1480265 h 3047606"/>
              <a:gd name="connsiteX11" fmla="*/ 1885670 w 2214854"/>
              <a:gd name="connsiteY11" fmla="*/ 1526752 h 3047606"/>
              <a:gd name="connsiteX12" fmla="*/ 1739366 w 2214854"/>
              <a:gd name="connsiteY12" fmla="*/ 1629164 h 3047606"/>
              <a:gd name="connsiteX13" fmla="*/ 1622323 w 2214854"/>
              <a:gd name="connsiteY13" fmla="*/ 1782784 h 3047606"/>
              <a:gd name="connsiteX14" fmla="*/ 1497964 w 2214854"/>
              <a:gd name="connsiteY14" fmla="*/ 1892512 h 3047606"/>
              <a:gd name="connsiteX15" fmla="*/ 1293139 w 2214854"/>
              <a:gd name="connsiteY15" fmla="*/ 1965664 h 3047606"/>
              <a:gd name="connsiteX16" fmla="*/ 1154150 w 2214854"/>
              <a:gd name="connsiteY16" fmla="*/ 2016870 h 3047606"/>
              <a:gd name="connsiteX17" fmla="*/ 1066367 w 2214854"/>
              <a:gd name="connsiteY17" fmla="*/ 2075392 h 3047606"/>
              <a:gd name="connsiteX18" fmla="*/ 824966 w 2214854"/>
              <a:gd name="connsiteY18" fmla="*/ 2126598 h 3047606"/>
              <a:gd name="connsiteX19" fmla="*/ 627455 w 2214854"/>
              <a:gd name="connsiteY19" fmla="*/ 2214380 h 3047606"/>
              <a:gd name="connsiteX20" fmla="*/ 466521 w 2214854"/>
              <a:gd name="connsiteY20" fmla="*/ 2302163 h 3047606"/>
              <a:gd name="connsiteX21" fmla="*/ 465814 w 2214854"/>
              <a:gd name="connsiteY21" fmla="*/ 2525159 h 3047606"/>
              <a:gd name="connsiteX22" fmla="*/ 388179 w 2214854"/>
              <a:gd name="connsiteY22" fmla="*/ 2699308 h 3047606"/>
              <a:gd name="connsiteX23" fmla="*/ 232907 w 2214854"/>
              <a:gd name="connsiteY23" fmla="*/ 2786383 h 3047606"/>
              <a:gd name="connsiteX24" fmla="*/ 155271 w 2214854"/>
              <a:gd name="connsiteY24" fmla="*/ 2873457 h 3047606"/>
              <a:gd name="connsiteX25" fmla="*/ 0 w 2214854"/>
              <a:gd name="connsiteY25" fmla="*/ 2960532 h 3047606"/>
              <a:gd name="connsiteX26" fmla="*/ 0 w 2214854"/>
              <a:gd name="connsiteY26" fmla="*/ 3047606 h 3047606"/>
              <a:gd name="connsiteX27" fmla="*/ 232907 w 2214854"/>
              <a:gd name="connsiteY27" fmla="*/ 3047606 h 3047606"/>
              <a:gd name="connsiteX0" fmla="*/ 2484337 w 2484337"/>
              <a:gd name="connsiteY0" fmla="*/ 0 h 3570053"/>
              <a:gd name="connsiteX1" fmla="*/ 1707982 w 2484337"/>
              <a:gd name="connsiteY1" fmla="*/ 870745 h 3570053"/>
              <a:gd name="connsiteX2" fmla="*/ 1717420 w 2484337"/>
              <a:gd name="connsiteY2" fmla="*/ 1193320 h 3570053"/>
              <a:gd name="connsiteX3" fmla="*/ 1710105 w 2484337"/>
              <a:gd name="connsiteY3" fmla="*/ 1310363 h 3570053"/>
              <a:gd name="connsiteX4" fmla="*/ 1834463 w 2484337"/>
              <a:gd name="connsiteY4" fmla="*/ 1478613 h 3570053"/>
              <a:gd name="connsiteX5" fmla="*/ 1995398 w 2484337"/>
              <a:gd name="connsiteY5" fmla="*/ 1551765 h 3570053"/>
              <a:gd name="connsiteX6" fmla="*/ 2141702 w 2484337"/>
              <a:gd name="connsiteY6" fmla="*/ 1668808 h 3570053"/>
              <a:gd name="connsiteX7" fmla="*/ 2214854 w 2484337"/>
              <a:gd name="connsiteY7" fmla="*/ 1749275 h 3570053"/>
              <a:gd name="connsiteX8" fmla="*/ 2173794 w 2484337"/>
              <a:gd name="connsiteY8" fmla="*/ 1828563 h 3570053"/>
              <a:gd name="connsiteX9" fmla="*/ 2096160 w 2484337"/>
              <a:gd name="connsiteY9" fmla="*/ 1915637 h 3570053"/>
              <a:gd name="connsiteX10" fmla="*/ 1940889 w 2484337"/>
              <a:gd name="connsiteY10" fmla="*/ 2002712 h 3570053"/>
              <a:gd name="connsiteX11" fmla="*/ 1885670 w 2484337"/>
              <a:gd name="connsiteY11" fmla="*/ 2049199 h 3570053"/>
              <a:gd name="connsiteX12" fmla="*/ 1739366 w 2484337"/>
              <a:gd name="connsiteY12" fmla="*/ 2151611 h 3570053"/>
              <a:gd name="connsiteX13" fmla="*/ 1622323 w 2484337"/>
              <a:gd name="connsiteY13" fmla="*/ 2305231 h 3570053"/>
              <a:gd name="connsiteX14" fmla="*/ 1497964 w 2484337"/>
              <a:gd name="connsiteY14" fmla="*/ 2414959 h 3570053"/>
              <a:gd name="connsiteX15" fmla="*/ 1293139 w 2484337"/>
              <a:gd name="connsiteY15" fmla="*/ 2488111 h 3570053"/>
              <a:gd name="connsiteX16" fmla="*/ 1154150 w 2484337"/>
              <a:gd name="connsiteY16" fmla="*/ 2539317 h 3570053"/>
              <a:gd name="connsiteX17" fmla="*/ 1066367 w 2484337"/>
              <a:gd name="connsiteY17" fmla="*/ 2597839 h 3570053"/>
              <a:gd name="connsiteX18" fmla="*/ 824966 w 2484337"/>
              <a:gd name="connsiteY18" fmla="*/ 2649045 h 3570053"/>
              <a:gd name="connsiteX19" fmla="*/ 627455 w 2484337"/>
              <a:gd name="connsiteY19" fmla="*/ 2736827 h 3570053"/>
              <a:gd name="connsiteX20" fmla="*/ 466521 w 2484337"/>
              <a:gd name="connsiteY20" fmla="*/ 2824610 h 3570053"/>
              <a:gd name="connsiteX21" fmla="*/ 465814 w 2484337"/>
              <a:gd name="connsiteY21" fmla="*/ 3047606 h 3570053"/>
              <a:gd name="connsiteX22" fmla="*/ 388179 w 2484337"/>
              <a:gd name="connsiteY22" fmla="*/ 3221755 h 3570053"/>
              <a:gd name="connsiteX23" fmla="*/ 232907 w 2484337"/>
              <a:gd name="connsiteY23" fmla="*/ 3308830 h 3570053"/>
              <a:gd name="connsiteX24" fmla="*/ 155271 w 2484337"/>
              <a:gd name="connsiteY24" fmla="*/ 3395904 h 3570053"/>
              <a:gd name="connsiteX25" fmla="*/ 0 w 2484337"/>
              <a:gd name="connsiteY25" fmla="*/ 3482979 h 3570053"/>
              <a:gd name="connsiteX26" fmla="*/ 0 w 2484337"/>
              <a:gd name="connsiteY26" fmla="*/ 3570053 h 3570053"/>
              <a:gd name="connsiteX27" fmla="*/ 232907 w 2484337"/>
              <a:gd name="connsiteY27" fmla="*/ 3570053 h 3570053"/>
              <a:gd name="connsiteX0" fmla="*/ 2484337 w 2484337"/>
              <a:gd name="connsiteY0" fmla="*/ 0 h 3570053"/>
              <a:gd name="connsiteX1" fmla="*/ 1707982 w 2484337"/>
              <a:gd name="connsiteY1" fmla="*/ 870745 h 3570053"/>
              <a:gd name="connsiteX2" fmla="*/ 1707981 w 2484337"/>
              <a:gd name="connsiteY2" fmla="*/ 1219042 h 3570053"/>
              <a:gd name="connsiteX3" fmla="*/ 1710105 w 2484337"/>
              <a:gd name="connsiteY3" fmla="*/ 1310363 h 3570053"/>
              <a:gd name="connsiteX4" fmla="*/ 1834463 w 2484337"/>
              <a:gd name="connsiteY4" fmla="*/ 1478613 h 3570053"/>
              <a:gd name="connsiteX5" fmla="*/ 1995398 w 2484337"/>
              <a:gd name="connsiteY5" fmla="*/ 1551765 h 3570053"/>
              <a:gd name="connsiteX6" fmla="*/ 2141702 w 2484337"/>
              <a:gd name="connsiteY6" fmla="*/ 1668808 h 3570053"/>
              <a:gd name="connsiteX7" fmla="*/ 2214854 w 2484337"/>
              <a:gd name="connsiteY7" fmla="*/ 1749275 h 3570053"/>
              <a:gd name="connsiteX8" fmla="*/ 2173794 w 2484337"/>
              <a:gd name="connsiteY8" fmla="*/ 1828563 h 3570053"/>
              <a:gd name="connsiteX9" fmla="*/ 2096160 w 2484337"/>
              <a:gd name="connsiteY9" fmla="*/ 1915637 h 3570053"/>
              <a:gd name="connsiteX10" fmla="*/ 1940889 w 2484337"/>
              <a:gd name="connsiteY10" fmla="*/ 2002712 h 3570053"/>
              <a:gd name="connsiteX11" fmla="*/ 1885670 w 2484337"/>
              <a:gd name="connsiteY11" fmla="*/ 2049199 h 3570053"/>
              <a:gd name="connsiteX12" fmla="*/ 1739366 w 2484337"/>
              <a:gd name="connsiteY12" fmla="*/ 2151611 h 3570053"/>
              <a:gd name="connsiteX13" fmla="*/ 1622323 w 2484337"/>
              <a:gd name="connsiteY13" fmla="*/ 2305231 h 3570053"/>
              <a:gd name="connsiteX14" fmla="*/ 1497964 w 2484337"/>
              <a:gd name="connsiteY14" fmla="*/ 2414959 h 3570053"/>
              <a:gd name="connsiteX15" fmla="*/ 1293139 w 2484337"/>
              <a:gd name="connsiteY15" fmla="*/ 2488111 h 3570053"/>
              <a:gd name="connsiteX16" fmla="*/ 1154150 w 2484337"/>
              <a:gd name="connsiteY16" fmla="*/ 2539317 h 3570053"/>
              <a:gd name="connsiteX17" fmla="*/ 1066367 w 2484337"/>
              <a:gd name="connsiteY17" fmla="*/ 2597839 h 3570053"/>
              <a:gd name="connsiteX18" fmla="*/ 824966 w 2484337"/>
              <a:gd name="connsiteY18" fmla="*/ 2649045 h 3570053"/>
              <a:gd name="connsiteX19" fmla="*/ 627455 w 2484337"/>
              <a:gd name="connsiteY19" fmla="*/ 2736827 h 3570053"/>
              <a:gd name="connsiteX20" fmla="*/ 466521 w 2484337"/>
              <a:gd name="connsiteY20" fmla="*/ 2824610 h 3570053"/>
              <a:gd name="connsiteX21" fmla="*/ 465814 w 2484337"/>
              <a:gd name="connsiteY21" fmla="*/ 3047606 h 3570053"/>
              <a:gd name="connsiteX22" fmla="*/ 388179 w 2484337"/>
              <a:gd name="connsiteY22" fmla="*/ 3221755 h 3570053"/>
              <a:gd name="connsiteX23" fmla="*/ 232907 w 2484337"/>
              <a:gd name="connsiteY23" fmla="*/ 3308830 h 3570053"/>
              <a:gd name="connsiteX24" fmla="*/ 155271 w 2484337"/>
              <a:gd name="connsiteY24" fmla="*/ 3395904 h 3570053"/>
              <a:gd name="connsiteX25" fmla="*/ 0 w 2484337"/>
              <a:gd name="connsiteY25" fmla="*/ 3482979 h 3570053"/>
              <a:gd name="connsiteX26" fmla="*/ 0 w 2484337"/>
              <a:gd name="connsiteY26" fmla="*/ 3570053 h 3570053"/>
              <a:gd name="connsiteX27" fmla="*/ 232907 w 2484337"/>
              <a:gd name="connsiteY27" fmla="*/ 3570053 h 3570053"/>
              <a:gd name="connsiteX0" fmla="*/ 2484337 w 2484337"/>
              <a:gd name="connsiteY0" fmla="*/ 0 h 3570053"/>
              <a:gd name="connsiteX1" fmla="*/ 1707982 w 2484337"/>
              <a:gd name="connsiteY1" fmla="*/ 870745 h 3570053"/>
              <a:gd name="connsiteX2" fmla="*/ 1630345 w 2484337"/>
              <a:gd name="connsiteY2" fmla="*/ 1131968 h 3570053"/>
              <a:gd name="connsiteX3" fmla="*/ 1710105 w 2484337"/>
              <a:gd name="connsiteY3" fmla="*/ 1310363 h 3570053"/>
              <a:gd name="connsiteX4" fmla="*/ 1834463 w 2484337"/>
              <a:gd name="connsiteY4" fmla="*/ 1478613 h 3570053"/>
              <a:gd name="connsiteX5" fmla="*/ 1995398 w 2484337"/>
              <a:gd name="connsiteY5" fmla="*/ 1551765 h 3570053"/>
              <a:gd name="connsiteX6" fmla="*/ 2141702 w 2484337"/>
              <a:gd name="connsiteY6" fmla="*/ 1668808 h 3570053"/>
              <a:gd name="connsiteX7" fmla="*/ 2214854 w 2484337"/>
              <a:gd name="connsiteY7" fmla="*/ 1749275 h 3570053"/>
              <a:gd name="connsiteX8" fmla="*/ 2173794 w 2484337"/>
              <a:gd name="connsiteY8" fmla="*/ 1828563 h 3570053"/>
              <a:gd name="connsiteX9" fmla="*/ 2096160 w 2484337"/>
              <a:gd name="connsiteY9" fmla="*/ 1915637 h 3570053"/>
              <a:gd name="connsiteX10" fmla="*/ 1940889 w 2484337"/>
              <a:gd name="connsiteY10" fmla="*/ 2002712 h 3570053"/>
              <a:gd name="connsiteX11" fmla="*/ 1885670 w 2484337"/>
              <a:gd name="connsiteY11" fmla="*/ 2049199 h 3570053"/>
              <a:gd name="connsiteX12" fmla="*/ 1739366 w 2484337"/>
              <a:gd name="connsiteY12" fmla="*/ 2151611 h 3570053"/>
              <a:gd name="connsiteX13" fmla="*/ 1622323 w 2484337"/>
              <a:gd name="connsiteY13" fmla="*/ 2305231 h 3570053"/>
              <a:gd name="connsiteX14" fmla="*/ 1497964 w 2484337"/>
              <a:gd name="connsiteY14" fmla="*/ 2414959 h 3570053"/>
              <a:gd name="connsiteX15" fmla="*/ 1293139 w 2484337"/>
              <a:gd name="connsiteY15" fmla="*/ 2488111 h 3570053"/>
              <a:gd name="connsiteX16" fmla="*/ 1154150 w 2484337"/>
              <a:gd name="connsiteY16" fmla="*/ 2539317 h 3570053"/>
              <a:gd name="connsiteX17" fmla="*/ 1066367 w 2484337"/>
              <a:gd name="connsiteY17" fmla="*/ 2597839 h 3570053"/>
              <a:gd name="connsiteX18" fmla="*/ 824966 w 2484337"/>
              <a:gd name="connsiteY18" fmla="*/ 2649045 h 3570053"/>
              <a:gd name="connsiteX19" fmla="*/ 627455 w 2484337"/>
              <a:gd name="connsiteY19" fmla="*/ 2736827 h 3570053"/>
              <a:gd name="connsiteX20" fmla="*/ 466521 w 2484337"/>
              <a:gd name="connsiteY20" fmla="*/ 2824610 h 3570053"/>
              <a:gd name="connsiteX21" fmla="*/ 465814 w 2484337"/>
              <a:gd name="connsiteY21" fmla="*/ 3047606 h 3570053"/>
              <a:gd name="connsiteX22" fmla="*/ 388179 w 2484337"/>
              <a:gd name="connsiteY22" fmla="*/ 3221755 h 3570053"/>
              <a:gd name="connsiteX23" fmla="*/ 232907 w 2484337"/>
              <a:gd name="connsiteY23" fmla="*/ 3308830 h 3570053"/>
              <a:gd name="connsiteX24" fmla="*/ 155271 w 2484337"/>
              <a:gd name="connsiteY24" fmla="*/ 3395904 h 3570053"/>
              <a:gd name="connsiteX25" fmla="*/ 0 w 2484337"/>
              <a:gd name="connsiteY25" fmla="*/ 3482979 h 3570053"/>
              <a:gd name="connsiteX26" fmla="*/ 0 w 2484337"/>
              <a:gd name="connsiteY26" fmla="*/ 3570053 h 3570053"/>
              <a:gd name="connsiteX27" fmla="*/ 232907 w 2484337"/>
              <a:gd name="connsiteY27" fmla="*/ 3570053 h 3570053"/>
              <a:gd name="connsiteX0" fmla="*/ 2484337 w 2484337"/>
              <a:gd name="connsiteY0" fmla="*/ 0 h 3570053"/>
              <a:gd name="connsiteX1" fmla="*/ 1863252 w 2484337"/>
              <a:gd name="connsiteY1" fmla="*/ 783670 h 3570053"/>
              <a:gd name="connsiteX2" fmla="*/ 1630345 w 2484337"/>
              <a:gd name="connsiteY2" fmla="*/ 1131968 h 3570053"/>
              <a:gd name="connsiteX3" fmla="*/ 1710105 w 2484337"/>
              <a:gd name="connsiteY3" fmla="*/ 1310363 h 3570053"/>
              <a:gd name="connsiteX4" fmla="*/ 1834463 w 2484337"/>
              <a:gd name="connsiteY4" fmla="*/ 1478613 h 3570053"/>
              <a:gd name="connsiteX5" fmla="*/ 1995398 w 2484337"/>
              <a:gd name="connsiteY5" fmla="*/ 1551765 h 3570053"/>
              <a:gd name="connsiteX6" fmla="*/ 2141702 w 2484337"/>
              <a:gd name="connsiteY6" fmla="*/ 1668808 h 3570053"/>
              <a:gd name="connsiteX7" fmla="*/ 2214854 w 2484337"/>
              <a:gd name="connsiteY7" fmla="*/ 1749275 h 3570053"/>
              <a:gd name="connsiteX8" fmla="*/ 2173794 w 2484337"/>
              <a:gd name="connsiteY8" fmla="*/ 1828563 h 3570053"/>
              <a:gd name="connsiteX9" fmla="*/ 2096160 w 2484337"/>
              <a:gd name="connsiteY9" fmla="*/ 1915637 h 3570053"/>
              <a:gd name="connsiteX10" fmla="*/ 1940889 w 2484337"/>
              <a:gd name="connsiteY10" fmla="*/ 2002712 h 3570053"/>
              <a:gd name="connsiteX11" fmla="*/ 1885670 w 2484337"/>
              <a:gd name="connsiteY11" fmla="*/ 2049199 h 3570053"/>
              <a:gd name="connsiteX12" fmla="*/ 1739366 w 2484337"/>
              <a:gd name="connsiteY12" fmla="*/ 2151611 h 3570053"/>
              <a:gd name="connsiteX13" fmla="*/ 1622323 w 2484337"/>
              <a:gd name="connsiteY13" fmla="*/ 2305231 h 3570053"/>
              <a:gd name="connsiteX14" fmla="*/ 1497964 w 2484337"/>
              <a:gd name="connsiteY14" fmla="*/ 2414959 h 3570053"/>
              <a:gd name="connsiteX15" fmla="*/ 1293139 w 2484337"/>
              <a:gd name="connsiteY15" fmla="*/ 2488111 h 3570053"/>
              <a:gd name="connsiteX16" fmla="*/ 1154150 w 2484337"/>
              <a:gd name="connsiteY16" fmla="*/ 2539317 h 3570053"/>
              <a:gd name="connsiteX17" fmla="*/ 1066367 w 2484337"/>
              <a:gd name="connsiteY17" fmla="*/ 2597839 h 3570053"/>
              <a:gd name="connsiteX18" fmla="*/ 824966 w 2484337"/>
              <a:gd name="connsiteY18" fmla="*/ 2649045 h 3570053"/>
              <a:gd name="connsiteX19" fmla="*/ 627455 w 2484337"/>
              <a:gd name="connsiteY19" fmla="*/ 2736827 h 3570053"/>
              <a:gd name="connsiteX20" fmla="*/ 466521 w 2484337"/>
              <a:gd name="connsiteY20" fmla="*/ 2824610 h 3570053"/>
              <a:gd name="connsiteX21" fmla="*/ 465814 w 2484337"/>
              <a:gd name="connsiteY21" fmla="*/ 3047606 h 3570053"/>
              <a:gd name="connsiteX22" fmla="*/ 388179 w 2484337"/>
              <a:gd name="connsiteY22" fmla="*/ 3221755 h 3570053"/>
              <a:gd name="connsiteX23" fmla="*/ 232907 w 2484337"/>
              <a:gd name="connsiteY23" fmla="*/ 3308830 h 3570053"/>
              <a:gd name="connsiteX24" fmla="*/ 155271 w 2484337"/>
              <a:gd name="connsiteY24" fmla="*/ 3395904 h 3570053"/>
              <a:gd name="connsiteX25" fmla="*/ 0 w 2484337"/>
              <a:gd name="connsiteY25" fmla="*/ 3482979 h 3570053"/>
              <a:gd name="connsiteX26" fmla="*/ 0 w 2484337"/>
              <a:gd name="connsiteY26" fmla="*/ 3570053 h 3570053"/>
              <a:gd name="connsiteX27" fmla="*/ 232907 w 2484337"/>
              <a:gd name="connsiteY27" fmla="*/ 3570053 h 3570053"/>
              <a:gd name="connsiteX0" fmla="*/ 2484337 w 2484337"/>
              <a:gd name="connsiteY0" fmla="*/ 0 h 3570053"/>
              <a:gd name="connsiteX1" fmla="*/ 1863252 w 2484337"/>
              <a:gd name="connsiteY1" fmla="*/ 783670 h 3570053"/>
              <a:gd name="connsiteX2" fmla="*/ 1630345 w 2484337"/>
              <a:gd name="connsiteY2" fmla="*/ 1131968 h 3570053"/>
              <a:gd name="connsiteX3" fmla="*/ 1710105 w 2484337"/>
              <a:gd name="connsiteY3" fmla="*/ 1310363 h 3570053"/>
              <a:gd name="connsiteX4" fmla="*/ 1834463 w 2484337"/>
              <a:gd name="connsiteY4" fmla="*/ 1478613 h 3570053"/>
              <a:gd name="connsiteX5" fmla="*/ 1995398 w 2484337"/>
              <a:gd name="connsiteY5" fmla="*/ 1551765 h 3570053"/>
              <a:gd name="connsiteX6" fmla="*/ 2141702 w 2484337"/>
              <a:gd name="connsiteY6" fmla="*/ 1668808 h 3570053"/>
              <a:gd name="connsiteX7" fmla="*/ 2214854 w 2484337"/>
              <a:gd name="connsiteY7" fmla="*/ 1749275 h 3570053"/>
              <a:gd name="connsiteX8" fmla="*/ 2173794 w 2484337"/>
              <a:gd name="connsiteY8" fmla="*/ 1828563 h 3570053"/>
              <a:gd name="connsiteX9" fmla="*/ 2096160 w 2484337"/>
              <a:gd name="connsiteY9" fmla="*/ 1915637 h 3570053"/>
              <a:gd name="connsiteX10" fmla="*/ 1940889 w 2484337"/>
              <a:gd name="connsiteY10" fmla="*/ 2002712 h 3570053"/>
              <a:gd name="connsiteX11" fmla="*/ 1885670 w 2484337"/>
              <a:gd name="connsiteY11" fmla="*/ 2049199 h 3570053"/>
              <a:gd name="connsiteX12" fmla="*/ 1739366 w 2484337"/>
              <a:gd name="connsiteY12" fmla="*/ 2151611 h 3570053"/>
              <a:gd name="connsiteX13" fmla="*/ 1622323 w 2484337"/>
              <a:gd name="connsiteY13" fmla="*/ 2305231 h 3570053"/>
              <a:gd name="connsiteX14" fmla="*/ 1497964 w 2484337"/>
              <a:gd name="connsiteY14" fmla="*/ 2414959 h 3570053"/>
              <a:gd name="connsiteX15" fmla="*/ 1293139 w 2484337"/>
              <a:gd name="connsiteY15" fmla="*/ 2488111 h 3570053"/>
              <a:gd name="connsiteX16" fmla="*/ 1154150 w 2484337"/>
              <a:gd name="connsiteY16" fmla="*/ 2539317 h 3570053"/>
              <a:gd name="connsiteX17" fmla="*/ 1066367 w 2484337"/>
              <a:gd name="connsiteY17" fmla="*/ 2597839 h 3570053"/>
              <a:gd name="connsiteX18" fmla="*/ 824966 w 2484337"/>
              <a:gd name="connsiteY18" fmla="*/ 2649045 h 3570053"/>
              <a:gd name="connsiteX19" fmla="*/ 627455 w 2484337"/>
              <a:gd name="connsiteY19" fmla="*/ 2736827 h 3570053"/>
              <a:gd name="connsiteX20" fmla="*/ 466521 w 2484337"/>
              <a:gd name="connsiteY20" fmla="*/ 2824610 h 3570053"/>
              <a:gd name="connsiteX21" fmla="*/ 465814 w 2484337"/>
              <a:gd name="connsiteY21" fmla="*/ 3047606 h 3570053"/>
              <a:gd name="connsiteX22" fmla="*/ 388179 w 2484337"/>
              <a:gd name="connsiteY22" fmla="*/ 3221755 h 3570053"/>
              <a:gd name="connsiteX23" fmla="*/ 232907 w 2484337"/>
              <a:gd name="connsiteY23" fmla="*/ 3308830 h 3570053"/>
              <a:gd name="connsiteX24" fmla="*/ 155271 w 2484337"/>
              <a:gd name="connsiteY24" fmla="*/ 3395904 h 3570053"/>
              <a:gd name="connsiteX25" fmla="*/ 0 w 2484337"/>
              <a:gd name="connsiteY25" fmla="*/ 3482979 h 3570053"/>
              <a:gd name="connsiteX26" fmla="*/ 0 w 2484337"/>
              <a:gd name="connsiteY26" fmla="*/ 3570053 h 3570053"/>
              <a:gd name="connsiteX27" fmla="*/ 232907 w 2484337"/>
              <a:gd name="connsiteY27" fmla="*/ 3570053 h 357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84337" h="3570053">
                <a:moveTo>
                  <a:pt x="2484337" y="0"/>
                </a:moveTo>
                <a:lnTo>
                  <a:pt x="1863252" y="783670"/>
                </a:lnTo>
                <a:cubicBezTo>
                  <a:pt x="1786011" y="944459"/>
                  <a:pt x="1630345" y="1015869"/>
                  <a:pt x="1630345" y="1131968"/>
                </a:cubicBezTo>
                <a:lnTo>
                  <a:pt x="1710105" y="1310363"/>
                </a:lnTo>
                <a:lnTo>
                  <a:pt x="1834463" y="1478613"/>
                </a:lnTo>
                <a:lnTo>
                  <a:pt x="1995398" y="1551765"/>
                </a:lnTo>
                <a:lnTo>
                  <a:pt x="2141702" y="1668808"/>
                </a:lnTo>
                <a:lnTo>
                  <a:pt x="2214854" y="1749275"/>
                </a:lnTo>
                <a:lnTo>
                  <a:pt x="2173794" y="1828563"/>
                </a:lnTo>
                <a:lnTo>
                  <a:pt x="2096160" y="1915637"/>
                </a:lnTo>
                <a:lnTo>
                  <a:pt x="1940889" y="2002712"/>
                </a:lnTo>
                <a:lnTo>
                  <a:pt x="1885670" y="2049199"/>
                </a:lnTo>
                <a:lnTo>
                  <a:pt x="1739366" y="2151611"/>
                </a:lnTo>
                <a:lnTo>
                  <a:pt x="1622323" y="2305231"/>
                </a:lnTo>
                <a:lnTo>
                  <a:pt x="1497964" y="2414959"/>
                </a:lnTo>
                <a:lnTo>
                  <a:pt x="1293139" y="2488111"/>
                </a:lnTo>
                <a:lnTo>
                  <a:pt x="1154150" y="2539317"/>
                </a:lnTo>
                <a:lnTo>
                  <a:pt x="1066367" y="2597839"/>
                </a:lnTo>
                <a:lnTo>
                  <a:pt x="824966" y="2649045"/>
                </a:lnTo>
                <a:lnTo>
                  <a:pt x="627455" y="2736827"/>
                </a:lnTo>
                <a:lnTo>
                  <a:pt x="466521" y="2824610"/>
                </a:lnTo>
                <a:cubicBezTo>
                  <a:pt x="466285" y="2898942"/>
                  <a:pt x="466050" y="2973274"/>
                  <a:pt x="465814" y="3047606"/>
                </a:cubicBezTo>
                <a:lnTo>
                  <a:pt x="388179" y="3221755"/>
                </a:lnTo>
                <a:lnTo>
                  <a:pt x="232907" y="3308830"/>
                </a:lnTo>
                <a:lnTo>
                  <a:pt x="155271" y="3395904"/>
                </a:lnTo>
                <a:lnTo>
                  <a:pt x="0" y="3482979"/>
                </a:lnTo>
                <a:lnTo>
                  <a:pt x="0" y="3570053"/>
                </a:lnTo>
                <a:lnTo>
                  <a:pt x="232907" y="3570053"/>
                </a:ln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8"/>
          <p:cNvSpPr/>
          <p:nvPr/>
        </p:nvSpPr>
        <p:spPr>
          <a:xfrm>
            <a:off x="4355976" y="1988842"/>
            <a:ext cx="1368152" cy="378981"/>
          </a:xfrm>
          <a:custGeom>
            <a:avLst/>
            <a:gdLst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0 w 2157984"/>
              <a:gd name="connsiteY43" fmla="*/ 1931213 h 1931213"/>
              <a:gd name="connsiteX0" fmla="*/ 2157984 w 2157984"/>
              <a:gd name="connsiteY0" fmla="*/ 1382573 h 1931213"/>
              <a:gd name="connsiteX1" fmla="*/ 2157984 w 2157984"/>
              <a:gd name="connsiteY1" fmla="*/ 1382573 h 1931213"/>
              <a:gd name="connsiteX2" fmla="*/ 2018995 w 2157984"/>
              <a:gd name="connsiteY2" fmla="*/ 1411833 h 1931213"/>
              <a:gd name="connsiteX3" fmla="*/ 1843430 w 2157984"/>
              <a:gd name="connsiteY3" fmla="*/ 1441094 h 1931213"/>
              <a:gd name="connsiteX4" fmla="*/ 1675180 w 2157984"/>
              <a:gd name="connsiteY4" fmla="*/ 1484985 h 1931213"/>
              <a:gd name="connsiteX5" fmla="*/ 1514246 w 2157984"/>
              <a:gd name="connsiteY5" fmla="*/ 1550822 h 1931213"/>
              <a:gd name="connsiteX6" fmla="*/ 1360627 w 2157984"/>
              <a:gd name="connsiteY6" fmla="*/ 1572768 h 1931213"/>
              <a:gd name="connsiteX7" fmla="*/ 1324051 w 2157984"/>
              <a:gd name="connsiteY7" fmla="*/ 1602029 h 1931213"/>
              <a:gd name="connsiteX8" fmla="*/ 1280160 w 2157984"/>
              <a:gd name="connsiteY8" fmla="*/ 1682496 h 1931213"/>
              <a:gd name="connsiteX9" fmla="*/ 1214323 w 2157984"/>
              <a:gd name="connsiteY9" fmla="*/ 1748333 h 1931213"/>
              <a:gd name="connsiteX10" fmla="*/ 1133856 w 2157984"/>
              <a:gd name="connsiteY10" fmla="*/ 1784909 h 1931213"/>
              <a:gd name="connsiteX11" fmla="*/ 1024128 w 2157984"/>
              <a:gd name="connsiteY11" fmla="*/ 1806854 h 1931213"/>
              <a:gd name="connsiteX12" fmla="*/ 863193 w 2157984"/>
              <a:gd name="connsiteY12" fmla="*/ 1748333 h 1931213"/>
              <a:gd name="connsiteX13" fmla="*/ 775411 w 2157984"/>
              <a:gd name="connsiteY13" fmla="*/ 1653235 h 1931213"/>
              <a:gd name="connsiteX14" fmla="*/ 790041 w 2157984"/>
              <a:gd name="connsiteY14" fmla="*/ 1484985 h 1931213"/>
              <a:gd name="connsiteX15" fmla="*/ 914400 w 2157984"/>
              <a:gd name="connsiteY15" fmla="*/ 1324051 h 1931213"/>
              <a:gd name="connsiteX16" fmla="*/ 1002182 w 2157984"/>
              <a:gd name="connsiteY16" fmla="*/ 1185062 h 1931213"/>
              <a:gd name="connsiteX17" fmla="*/ 1053388 w 2157984"/>
              <a:gd name="connsiteY17" fmla="*/ 929030 h 1931213"/>
              <a:gd name="connsiteX18" fmla="*/ 1133856 w 2157984"/>
              <a:gd name="connsiteY18" fmla="*/ 658368 h 1931213"/>
              <a:gd name="connsiteX19" fmla="*/ 1199692 w 2157984"/>
              <a:gd name="connsiteY19" fmla="*/ 534009 h 1931213"/>
              <a:gd name="connsiteX20" fmla="*/ 1272844 w 2157984"/>
              <a:gd name="connsiteY20" fmla="*/ 490118 h 1931213"/>
              <a:gd name="connsiteX21" fmla="*/ 1426464 w 2157984"/>
              <a:gd name="connsiteY21" fmla="*/ 519379 h 1931213"/>
              <a:gd name="connsiteX22" fmla="*/ 1609344 w 2157984"/>
              <a:gd name="connsiteY22" fmla="*/ 614477 h 1931213"/>
              <a:gd name="connsiteX23" fmla="*/ 1784908 w 2157984"/>
              <a:gd name="connsiteY23" fmla="*/ 687629 h 1931213"/>
              <a:gd name="connsiteX24" fmla="*/ 1967788 w 2157984"/>
              <a:gd name="connsiteY24" fmla="*/ 702259 h 1931213"/>
              <a:gd name="connsiteX25" fmla="*/ 2070201 w 2157984"/>
              <a:gd name="connsiteY25" fmla="*/ 672998 h 1931213"/>
              <a:gd name="connsiteX26" fmla="*/ 2092147 w 2157984"/>
              <a:gd name="connsiteY26" fmla="*/ 570585 h 1931213"/>
              <a:gd name="connsiteX27" fmla="*/ 2062886 w 2157984"/>
              <a:gd name="connsiteY27" fmla="*/ 475488 h 1931213"/>
              <a:gd name="connsiteX28" fmla="*/ 1953158 w 2157984"/>
              <a:gd name="connsiteY28" fmla="*/ 453542 h 1931213"/>
              <a:gd name="connsiteX29" fmla="*/ 1836115 w 2157984"/>
              <a:gd name="connsiteY29" fmla="*/ 438912 h 1931213"/>
              <a:gd name="connsiteX30" fmla="*/ 1616659 w 2157984"/>
              <a:gd name="connsiteY30" fmla="*/ 241401 h 1931213"/>
              <a:gd name="connsiteX31" fmla="*/ 1375257 w 2157984"/>
              <a:gd name="connsiteY31" fmla="*/ 87782 h 1931213"/>
              <a:gd name="connsiteX32" fmla="*/ 1228953 w 2157984"/>
              <a:gd name="connsiteY32" fmla="*/ 0 h 1931213"/>
              <a:gd name="connsiteX33" fmla="*/ 1163116 w 2157984"/>
              <a:gd name="connsiteY33" fmla="*/ 146304 h 1931213"/>
              <a:gd name="connsiteX34" fmla="*/ 1097280 w 2157984"/>
              <a:gd name="connsiteY34" fmla="*/ 358445 h 1931213"/>
              <a:gd name="connsiteX35" fmla="*/ 994867 w 2157984"/>
              <a:gd name="connsiteY35" fmla="*/ 658368 h 1931213"/>
              <a:gd name="connsiteX36" fmla="*/ 892454 w 2157984"/>
              <a:gd name="connsiteY36" fmla="*/ 994867 h 1931213"/>
              <a:gd name="connsiteX37" fmla="*/ 768096 w 2157984"/>
              <a:gd name="connsiteY37" fmla="*/ 1258214 h 1931213"/>
              <a:gd name="connsiteX38" fmla="*/ 694944 w 2157984"/>
              <a:gd name="connsiteY38" fmla="*/ 1419149 h 1931213"/>
              <a:gd name="connsiteX39" fmla="*/ 555955 w 2157984"/>
              <a:gd name="connsiteY39" fmla="*/ 1528877 h 1931213"/>
              <a:gd name="connsiteX40" fmla="*/ 343814 w 2157984"/>
              <a:gd name="connsiteY40" fmla="*/ 1667865 h 1931213"/>
              <a:gd name="connsiteX41" fmla="*/ 270662 w 2157984"/>
              <a:gd name="connsiteY41" fmla="*/ 1770278 h 1931213"/>
              <a:gd name="connsiteX42" fmla="*/ 153619 w 2157984"/>
              <a:gd name="connsiteY42" fmla="*/ 1828800 h 1931213"/>
              <a:gd name="connsiteX43" fmla="*/ 58070 w 2157984"/>
              <a:gd name="connsiteY43" fmla="*/ 1894403 h 1931213"/>
              <a:gd name="connsiteX44" fmla="*/ 0 w 2157984"/>
              <a:gd name="connsiteY44" fmla="*/ 1931213 h 1931213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0 w 2243930"/>
              <a:gd name="connsiteY44" fmla="*/ 1966411 h 1966411"/>
              <a:gd name="connsiteX0" fmla="*/ 2243930 w 2243930"/>
              <a:gd name="connsiteY0" fmla="*/ 1382573 h 1966411"/>
              <a:gd name="connsiteX1" fmla="*/ 2243930 w 2243930"/>
              <a:gd name="connsiteY1" fmla="*/ 1382573 h 1966411"/>
              <a:gd name="connsiteX2" fmla="*/ 2104941 w 2243930"/>
              <a:gd name="connsiteY2" fmla="*/ 1411833 h 1966411"/>
              <a:gd name="connsiteX3" fmla="*/ 1929376 w 2243930"/>
              <a:gd name="connsiteY3" fmla="*/ 1441094 h 1966411"/>
              <a:gd name="connsiteX4" fmla="*/ 1761126 w 2243930"/>
              <a:gd name="connsiteY4" fmla="*/ 1484985 h 1966411"/>
              <a:gd name="connsiteX5" fmla="*/ 1600192 w 2243930"/>
              <a:gd name="connsiteY5" fmla="*/ 1550822 h 1966411"/>
              <a:gd name="connsiteX6" fmla="*/ 1446573 w 2243930"/>
              <a:gd name="connsiteY6" fmla="*/ 1572768 h 1966411"/>
              <a:gd name="connsiteX7" fmla="*/ 1409997 w 2243930"/>
              <a:gd name="connsiteY7" fmla="*/ 1602029 h 1966411"/>
              <a:gd name="connsiteX8" fmla="*/ 1366106 w 2243930"/>
              <a:gd name="connsiteY8" fmla="*/ 1682496 h 1966411"/>
              <a:gd name="connsiteX9" fmla="*/ 1300269 w 2243930"/>
              <a:gd name="connsiteY9" fmla="*/ 1748333 h 1966411"/>
              <a:gd name="connsiteX10" fmla="*/ 1219802 w 2243930"/>
              <a:gd name="connsiteY10" fmla="*/ 1784909 h 1966411"/>
              <a:gd name="connsiteX11" fmla="*/ 1110074 w 2243930"/>
              <a:gd name="connsiteY11" fmla="*/ 1806854 h 1966411"/>
              <a:gd name="connsiteX12" fmla="*/ 949139 w 2243930"/>
              <a:gd name="connsiteY12" fmla="*/ 1748333 h 1966411"/>
              <a:gd name="connsiteX13" fmla="*/ 861357 w 2243930"/>
              <a:gd name="connsiteY13" fmla="*/ 1653235 h 1966411"/>
              <a:gd name="connsiteX14" fmla="*/ 875987 w 2243930"/>
              <a:gd name="connsiteY14" fmla="*/ 1484985 h 1966411"/>
              <a:gd name="connsiteX15" fmla="*/ 1000346 w 2243930"/>
              <a:gd name="connsiteY15" fmla="*/ 1324051 h 1966411"/>
              <a:gd name="connsiteX16" fmla="*/ 1088128 w 2243930"/>
              <a:gd name="connsiteY16" fmla="*/ 1185062 h 1966411"/>
              <a:gd name="connsiteX17" fmla="*/ 1139334 w 2243930"/>
              <a:gd name="connsiteY17" fmla="*/ 929030 h 1966411"/>
              <a:gd name="connsiteX18" fmla="*/ 1219802 w 2243930"/>
              <a:gd name="connsiteY18" fmla="*/ 658368 h 1966411"/>
              <a:gd name="connsiteX19" fmla="*/ 1285638 w 2243930"/>
              <a:gd name="connsiteY19" fmla="*/ 534009 h 1966411"/>
              <a:gd name="connsiteX20" fmla="*/ 1358790 w 2243930"/>
              <a:gd name="connsiteY20" fmla="*/ 490118 h 1966411"/>
              <a:gd name="connsiteX21" fmla="*/ 1512410 w 2243930"/>
              <a:gd name="connsiteY21" fmla="*/ 519379 h 1966411"/>
              <a:gd name="connsiteX22" fmla="*/ 1695290 w 2243930"/>
              <a:gd name="connsiteY22" fmla="*/ 614477 h 1966411"/>
              <a:gd name="connsiteX23" fmla="*/ 1870854 w 2243930"/>
              <a:gd name="connsiteY23" fmla="*/ 687629 h 1966411"/>
              <a:gd name="connsiteX24" fmla="*/ 2053734 w 2243930"/>
              <a:gd name="connsiteY24" fmla="*/ 702259 h 1966411"/>
              <a:gd name="connsiteX25" fmla="*/ 2156147 w 2243930"/>
              <a:gd name="connsiteY25" fmla="*/ 672998 h 1966411"/>
              <a:gd name="connsiteX26" fmla="*/ 2178093 w 2243930"/>
              <a:gd name="connsiteY26" fmla="*/ 570585 h 1966411"/>
              <a:gd name="connsiteX27" fmla="*/ 2148832 w 2243930"/>
              <a:gd name="connsiteY27" fmla="*/ 475488 h 1966411"/>
              <a:gd name="connsiteX28" fmla="*/ 2039104 w 2243930"/>
              <a:gd name="connsiteY28" fmla="*/ 453542 h 1966411"/>
              <a:gd name="connsiteX29" fmla="*/ 1922061 w 2243930"/>
              <a:gd name="connsiteY29" fmla="*/ 438912 h 1966411"/>
              <a:gd name="connsiteX30" fmla="*/ 1702605 w 2243930"/>
              <a:gd name="connsiteY30" fmla="*/ 241401 h 1966411"/>
              <a:gd name="connsiteX31" fmla="*/ 1461203 w 2243930"/>
              <a:gd name="connsiteY31" fmla="*/ 87782 h 1966411"/>
              <a:gd name="connsiteX32" fmla="*/ 1314899 w 2243930"/>
              <a:gd name="connsiteY32" fmla="*/ 0 h 1966411"/>
              <a:gd name="connsiteX33" fmla="*/ 1249062 w 2243930"/>
              <a:gd name="connsiteY33" fmla="*/ 146304 h 1966411"/>
              <a:gd name="connsiteX34" fmla="*/ 1183226 w 2243930"/>
              <a:gd name="connsiteY34" fmla="*/ 358445 h 1966411"/>
              <a:gd name="connsiteX35" fmla="*/ 1080813 w 2243930"/>
              <a:gd name="connsiteY35" fmla="*/ 658368 h 1966411"/>
              <a:gd name="connsiteX36" fmla="*/ 978400 w 2243930"/>
              <a:gd name="connsiteY36" fmla="*/ 994867 h 1966411"/>
              <a:gd name="connsiteX37" fmla="*/ 854042 w 2243930"/>
              <a:gd name="connsiteY37" fmla="*/ 1258214 h 1966411"/>
              <a:gd name="connsiteX38" fmla="*/ 780890 w 2243930"/>
              <a:gd name="connsiteY38" fmla="*/ 1419149 h 1966411"/>
              <a:gd name="connsiteX39" fmla="*/ 641901 w 2243930"/>
              <a:gd name="connsiteY39" fmla="*/ 1528877 h 1966411"/>
              <a:gd name="connsiteX40" fmla="*/ 429760 w 2243930"/>
              <a:gd name="connsiteY40" fmla="*/ 1667865 h 1966411"/>
              <a:gd name="connsiteX41" fmla="*/ 356608 w 2243930"/>
              <a:gd name="connsiteY41" fmla="*/ 1770278 h 1966411"/>
              <a:gd name="connsiteX42" fmla="*/ 239565 w 2243930"/>
              <a:gd name="connsiteY42" fmla="*/ 1828800 h 1966411"/>
              <a:gd name="connsiteX43" fmla="*/ 144016 w 2243930"/>
              <a:gd name="connsiteY43" fmla="*/ 1894403 h 1966411"/>
              <a:gd name="connsiteX44" fmla="*/ 78630 w 2243930"/>
              <a:gd name="connsiteY44" fmla="*/ 1923897 h 1966411"/>
              <a:gd name="connsiteX45" fmla="*/ 0 w 2243930"/>
              <a:gd name="connsiteY45" fmla="*/ 1966411 h 1966411"/>
              <a:gd name="connsiteX0" fmla="*/ 2243930 w 2243930"/>
              <a:gd name="connsiteY0" fmla="*/ 1382573 h 2038419"/>
              <a:gd name="connsiteX1" fmla="*/ 2243930 w 2243930"/>
              <a:gd name="connsiteY1" fmla="*/ 1382573 h 2038419"/>
              <a:gd name="connsiteX2" fmla="*/ 2104941 w 2243930"/>
              <a:gd name="connsiteY2" fmla="*/ 1411833 h 2038419"/>
              <a:gd name="connsiteX3" fmla="*/ 1929376 w 2243930"/>
              <a:gd name="connsiteY3" fmla="*/ 1441094 h 2038419"/>
              <a:gd name="connsiteX4" fmla="*/ 1761126 w 2243930"/>
              <a:gd name="connsiteY4" fmla="*/ 1484985 h 2038419"/>
              <a:gd name="connsiteX5" fmla="*/ 1600192 w 2243930"/>
              <a:gd name="connsiteY5" fmla="*/ 1550822 h 2038419"/>
              <a:gd name="connsiteX6" fmla="*/ 1446573 w 2243930"/>
              <a:gd name="connsiteY6" fmla="*/ 1572768 h 2038419"/>
              <a:gd name="connsiteX7" fmla="*/ 1409997 w 2243930"/>
              <a:gd name="connsiteY7" fmla="*/ 1602029 h 2038419"/>
              <a:gd name="connsiteX8" fmla="*/ 1366106 w 2243930"/>
              <a:gd name="connsiteY8" fmla="*/ 1682496 h 2038419"/>
              <a:gd name="connsiteX9" fmla="*/ 1300269 w 2243930"/>
              <a:gd name="connsiteY9" fmla="*/ 1748333 h 2038419"/>
              <a:gd name="connsiteX10" fmla="*/ 1219802 w 2243930"/>
              <a:gd name="connsiteY10" fmla="*/ 1784909 h 2038419"/>
              <a:gd name="connsiteX11" fmla="*/ 1110074 w 2243930"/>
              <a:gd name="connsiteY11" fmla="*/ 1806854 h 2038419"/>
              <a:gd name="connsiteX12" fmla="*/ 949139 w 2243930"/>
              <a:gd name="connsiteY12" fmla="*/ 1748333 h 2038419"/>
              <a:gd name="connsiteX13" fmla="*/ 861357 w 2243930"/>
              <a:gd name="connsiteY13" fmla="*/ 1653235 h 2038419"/>
              <a:gd name="connsiteX14" fmla="*/ 875987 w 2243930"/>
              <a:gd name="connsiteY14" fmla="*/ 1484985 h 2038419"/>
              <a:gd name="connsiteX15" fmla="*/ 1000346 w 2243930"/>
              <a:gd name="connsiteY15" fmla="*/ 1324051 h 2038419"/>
              <a:gd name="connsiteX16" fmla="*/ 1088128 w 2243930"/>
              <a:gd name="connsiteY16" fmla="*/ 1185062 h 2038419"/>
              <a:gd name="connsiteX17" fmla="*/ 1139334 w 2243930"/>
              <a:gd name="connsiteY17" fmla="*/ 929030 h 2038419"/>
              <a:gd name="connsiteX18" fmla="*/ 1219802 w 2243930"/>
              <a:gd name="connsiteY18" fmla="*/ 658368 h 2038419"/>
              <a:gd name="connsiteX19" fmla="*/ 1285638 w 2243930"/>
              <a:gd name="connsiteY19" fmla="*/ 534009 h 2038419"/>
              <a:gd name="connsiteX20" fmla="*/ 1358790 w 2243930"/>
              <a:gd name="connsiteY20" fmla="*/ 490118 h 2038419"/>
              <a:gd name="connsiteX21" fmla="*/ 1512410 w 2243930"/>
              <a:gd name="connsiteY21" fmla="*/ 519379 h 2038419"/>
              <a:gd name="connsiteX22" fmla="*/ 1695290 w 2243930"/>
              <a:gd name="connsiteY22" fmla="*/ 614477 h 2038419"/>
              <a:gd name="connsiteX23" fmla="*/ 1870854 w 2243930"/>
              <a:gd name="connsiteY23" fmla="*/ 687629 h 2038419"/>
              <a:gd name="connsiteX24" fmla="*/ 2053734 w 2243930"/>
              <a:gd name="connsiteY24" fmla="*/ 702259 h 2038419"/>
              <a:gd name="connsiteX25" fmla="*/ 2156147 w 2243930"/>
              <a:gd name="connsiteY25" fmla="*/ 672998 h 2038419"/>
              <a:gd name="connsiteX26" fmla="*/ 2178093 w 2243930"/>
              <a:gd name="connsiteY26" fmla="*/ 570585 h 2038419"/>
              <a:gd name="connsiteX27" fmla="*/ 2148832 w 2243930"/>
              <a:gd name="connsiteY27" fmla="*/ 475488 h 2038419"/>
              <a:gd name="connsiteX28" fmla="*/ 2039104 w 2243930"/>
              <a:gd name="connsiteY28" fmla="*/ 453542 h 2038419"/>
              <a:gd name="connsiteX29" fmla="*/ 1922061 w 2243930"/>
              <a:gd name="connsiteY29" fmla="*/ 438912 h 2038419"/>
              <a:gd name="connsiteX30" fmla="*/ 1702605 w 2243930"/>
              <a:gd name="connsiteY30" fmla="*/ 241401 h 2038419"/>
              <a:gd name="connsiteX31" fmla="*/ 1461203 w 2243930"/>
              <a:gd name="connsiteY31" fmla="*/ 87782 h 2038419"/>
              <a:gd name="connsiteX32" fmla="*/ 1314899 w 2243930"/>
              <a:gd name="connsiteY32" fmla="*/ 0 h 2038419"/>
              <a:gd name="connsiteX33" fmla="*/ 1249062 w 2243930"/>
              <a:gd name="connsiteY33" fmla="*/ 146304 h 2038419"/>
              <a:gd name="connsiteX34" fmla="*/ 1183226 w 2243930"/>
              <a:gd name="connsiteY34" fmla="*/ 358445 h 2038419"/>
              <a:gd name="connsiteX35" fmla="*/ 1080813 w 2243930"/>
              <a:gd name="connsiteY35" fmla="*/ 658368 h 2038419"/>
              <a:gd name="connsiteX36" fmla="*/ 978400 w 2243930"/>
              <a:gd name="connsiteY36" fmla="*/ 994867 h 2038419"/>
              <a:gd name="connsiteX37" fmla="*/ 854042 w 2243930"/>
              <a:gd name="connsiteY37" fmla="*/ 1258214 h 2038419"/>
              <a:gd name="connsiteX38" fmla="*/ 780890 w 2243930"/>
              <a:gd name="connsiteY38" fmla="*/ 1419149 h 2038419"/>
              <a:gd name="connsiteX39" fmla="*/ 641901 w 2243930"/>
              <a:gd name="connsiteY39" fmla="*/ 1528877 h 2038419"/>
              <a:gd name="connsiteX40" fmla="*/ 429760 w 2243930"/>
              <a:gd name="connsiteY40" fmla="*/ 1667865 h 2038419"/>
              <a:gd name="connsiteX41" fmla="*/ 356608 w 2243930"/>
              <a:gd name="connsiteY41" fmla="*/ 1770278 h 2038419"/>
              <a:gd name="connsiteX42" fmla="*/ 239565 w 2243930"/>
              <a:gd name="connsiteY42" fmla="*/ 1828800 h 2038419"/>
              <a:gd name="connsiteX43" fmla="*/ 144016 w 2243930"/>
              <a:gd name="connsiteY43" fmla="*/ 1894403 h 2038419"/>
              <a:gd name="connsiteX44" fmla="*/ 78630 w 2243930"/>
              <a:gd name="connsiteY44" fmla="*/ 1923897 h 2038419"/>
              <a:gd name="connsiteX45" fmla="*/ 0 w 2243930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80611 w 2267933"/>
              <a:gd name="connsiteY41" fmla="*/ 1770278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453763 w 2267933"/>
              <a:gd name="connsiteY40" fmla="*/ 1667865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65904 w 2267933"/>
              <a:gd name="connsiteY39" fmla="*/ 1528877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804893 w 2267933"/>
              <a:gd name="connsiteY38" fmla="*/ 1419149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78045 w 2267933"/>
              <a:gd name="connsiteY37" fmla="*/ 1258214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1002403 w 2267933"/>
              <a:gd name="connsiteY36" fmla="*/ 99486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816 w 2267933"/>
              <a:gd name="connsiteY35" fmla="*/ 658368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207229 w 2267933"/>
              <a:gd name="connsiteY34" fmla="*/ 358445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73065 w 2267933"/>
              <a:gd name="connsiteY33" fmla="*/ 146304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382573 h 2038419"/>
              <a:gd name="connsiteX1" fmla="*/ 2267933 w 2267933"/>
              <a:gd name="connsiteY1" fmla="*/ 1382573 h 2038419"/>
              <a:gd name="connsiteX2" fmla="*/ 2128944 w 2267933"/>
              <a:gd name="connsiteY2" fmla="*/ 1411833 h 2038419"/>
              <a:gd name="connsiteX3" fmla="*/ 1953379 w 2267933"/>
              <a:gd name="connsiteY3" fmla="*/ 1441094 h 2038419"/>
              <a:gd name="connsiteX4" fmla="*/ 1785129 w 2267933"/>
              <a:gd name="connsiteY4" fmla="*/ 1484985 h 2038419"/>
              <a:gd name="connsiteX5" fmla="*/ 1624195 w 2267933"/>
              <a:gd name="connsiteY5" fmla="*/ 1550822 h 2038419"/>
              <a:gd name="connsiteX6" fmla="*/ 1470576 w 2267933"/>
              <a:gd name="connsiteY6" fmla="*/ 1572768 h 2038419"/>
              <a:gd name="connsiteX7" fmla="*/ 1434000 w 2267933"/>
              <a:gd name="connsiteY7" fmla="*/ 1602029 h 2038419"/>
              <a:gd name="connsiteX8" fmla="*/ 1390109 w 2267933"/>
              <a:gd name="connsiteY8" fmla="*/ 1682496 h 2038419"/>
              <a:gd name="connsiteX9" fmla="*/ 1324272 w 2267933"/>
              <a:gd name="connsiteY9" fmla="*/ 1748333 h 2038419"/>
              <a:gd name="connsiteX10" fmla="*/ 1243805 w 2267933"/>
              <a:gd name="connsiteY10" fmla="*/ 1784909 h 2038419"/>
              <a:gd name="connsiteX11" fmla="*/ 1134077 w 2267933"/>
              <a:gd name="connsiteY11" fmla="*/ 1806854 h 2038419"/>
              <a:gd name="connsiteX12" fmla="*/ 973142 w 2267933"/>
              <a:gd name="connsiteY12" fmla="*/ 1748333 h 2038419"/>
              <a:gd name="connsiteX13" fmla="*/ 885360 w 2267933"/>
              <a:gd name="connsiteY13" fmla="*/ 1653235 h 2038419"/>
              <a:gd name="connsiteX14" fmla="*/ 899990 w 2267933"/>
              <a:gd name="connsiteY14" fmla="*/ 1484985 h 2038419"/>
              <a:gd name="connsiteX15" fmla="*/ 1024349 w 2267933"/>
              <a:gd name="connsiteY15" fmla="*/ 1324051 h 2038419"/>
              <a:gd name="connsiteX16" fmla="*/ 1112131 w 2267933"/>
              <a:gd name="connsiteY16" fmla="*/ 1185062 h 2038419"/>
              <a:gd name="connsiteX17" fmla="*/ 1163337 w 2267933"/>
              <a:gd name="connsiteY17" fmla="*/ 929030 h 2038419"/>
              <a:gd name="connsiteX18" fmla="*/ 1243805 w 2267933"/>
              <a:gd name="connsiteY18" fmla="*/ 658368 h 2038419"/>
              <a:gd name="connsiteX19" fmla="*/ 1309641 w 2267933"/>
              <a:gd name="connsiteY19" fmla="*/ 534009 h 2038419"/>
              <a:gd name="connsiteX20" fmla="*/ 1382793 w 2267933"/>
              <a:gd name="connsiteY20" fmla="*/ 490118 h 2038419"/>
              <a:gd name="connsiteX21" fmla="*/ 1536413 w 2267933"/>
              <a:gd name="connsiteY21" fmla="*/ 519379 h 2038419"/>
              <a:gd name="connsiteX22" fmla="*/ 1719293 w 2267933"/>
              <a:gd name="connsiteY22" fmla="*/ 614477 h 2038419"/>
              <a:gd name="connsiteX23" fmla="*/ 1894857 w 2267933"/>
              <a:gd name="connsiteY23" fmla="*/ 687629 h 2038419"/>
              <a:gd name="connsiteX24" fmla="*/ 2077737 w 2267933"/>
              <a:gd name="connsiteY24" fmla="*/ 702259 h 2038419"/>
              <a:gd name="connsiteX25" fmla="*/ 2180150 w 2267933"/>
              <a:gd name="connsiteY25" fmla="*/ 672998 h 2038419"/>
              <a:gd name="connsiteX26" fmla="*/ 2202096 w 2267933"/>
              <a:gd name="connsiteY26" fmla="*/ 570585 h 2038419"/>
              <a:gd name="connsiteX27" fmla="*/ 2172835 w 2267933"/>
              <a:gd name="connsiteY27" fmla="*/ 475488 h 2038419"/>
              <a:gd name="connsiteX28" fmla="*/ 2063107 w 2267933"/>
              <a:gd name="connsiteY28" fmla="*/ 453542 h 2038419"/>
              <a:gd name="connsiteX29" fmla="*/ 1946064 w 2267933"/>
              <a:gd name="connsiteY29" fmla="*/ 438912 h 2038419"/>
              <a:gd name="connsiteX30" fmla="*/ 1726608 w 2267933"/>
              <a:gd name="connsiteY30" fmla="*/ 241401 h 2038419"/>
              <a:gd name="connsiteX31" fmla="*/ 1485206 w 2267933"/>
              <a:gd name="connsiteY31" fmla="*/ 87782 h 2038419"/>
              <a:gd name="connsiteX32" fmla="*/ 1338902 w 2267933"/>
              <a:gd name="connsiteY32" fmla="*/ 0 h 2038419"/>
              <a:gd name="connsiteX33" fmla="*/ 1248140 w 2267933"/>
              <a:gd name="connsiteY33" fmla="*/ 94203 h 2038419"/>
              <a:gd name="connsiteX34" fmla="*/ 1176132 w 2267933"/>
              <a:gd name="connsiteY34" fmla="*/ 310227 h 2038419"/>
              <a:gd name="connsiteX35" fmla="*/ 1104124 w 2267933"/>
              <a:gd name="connsiteY35" fmla="*/ 598259 h 2038419"/>
              <a:gd name="connsiteX36" fmla="*/ 960108 w 2267933"/>
              <a:gd name="connsiteY36" fmla="*/ 1030307 h 2038419"/>
              <a:gd name="connsiteX37" fmla="*/ 816092 w 2267933"/>
              <a:gd name="connsiteY37" fmla="*/ 1246331 h 2038419"/>
              <a:gd name="connsiteX38" fmla="*/ 744084 w 2267933"/>
              <a:gd name="connsiteY38" fmla="*/ 1390347 h 2038419"/>
              <a:gd name="connsiteX39" fmla="*/ 672076 w 2267933"/>
              <a:gd name="connsiteY39" fmla="*/ 1462355 h 2038419"/>
              <a:gd name="connsiteX40" fmla="*/ 384044 w 2267933"/>
              <a:gd name="connsiteY40" fmla="*/ 1606371 h 2038419"/>
              <a:gd name="connsiteX41" fmla="*/ 312036 w 2267933"/>
              <a:gd name="connsiteY41" fmla="*/ 1750387 h 2038419"/>
              <a:gd name="connsiteX42" fmla="*/ 263568 w 2267933"/>
              <a:gd name="connsiteY42" fmla="*/ 1828800 h 2038419"/>
              <a:gd name="connsiteX43" fmla="*/ 168019 w 2267933"/>
              <a:gd name="connsiteY43" fmla="*/ 1894403 h 2038419"/>
              <a:gd name="connsiteX44" fmla="*/ 24003 w 2267933"/>
              <a:gd name="connsiteY44" fmla="*/ 1966411 h 2038419"/>
              <a:gd name="connsiteX45" fmla="*/ 24003 w 2267933"/>
              <a:gd name="connsiteY45" fmla="*/ 2038419 h 2038419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0148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32386 h 2088232"/>
              <a:gd name="connsiteX1" fmla="*/ 2267933 w 2267933"/>
              <a:gd name="connsiteY1" fmla="*/ 1432386 h 2088232"/>
              <a:gd name="connsiteX2" fmla="*/ 2128944 w 2267933"/>
              <a:gd name="connsiteY2" fmla="*/ 1461646 h 2088232"/>
              <a:gd name="connsiteX3" fmla="*/ 1953379 w 2267933"/>
              <a:gd name="connsiteY3" fmla="*/ 1490907 h 2088232"/>
              <a:gd name="connsiteX4" fmla="*/ 1785129 w 2267933"/>
              <a:gd name="connsiteY4" fmla="*/ 1534798 h 2088232"/>
              <a:gd name="connsiteX5" fmla="*/ 1624195 w 2267933"/>
              <a:gd name="connsiteY5" fmla="*/ 1600635 h 2088232"/>
              <a:gd name="connsiteX6" fmla="*/ 1470576 w 2267933"/>
              <a:gd name="connsiteY6" fmla="*/ 1622581 h 2088232"/>
              <a:gd name="connsiteX7" fmla="*/ 1434000 w 2267933"/>
              <a:gd name="connsiteY7" fmla="*/ 1651842 h 2088232"/>
              <a:gd name="connsiteX8" fmla="*/ 1390109 w 2267933"/>
              <a:gd name="connsiteY8" fmla="*/ 1732309 h 2088232"/>
              <a:gd name="connsiteX9" fmla="*/ 1324272 w 2267933"/>
              <a:gd name="connsiteY9" fmla="*/ 1798146 h 2088232"/>
              <a:gd name="connsiteX10" fmla="*/ 1243805 w 2267933"/>
              <a:gd name="connsiteY10" fmla="*/ 1834722 h 2088232"/>
              <a:gd name="connsiteX11" fmla="*/ 1134077 w 2267933"/>
              <a:gd name="connsiteY11" fmla="*/ 1856667 h 2088232"/>
              <a:gd name="connsiteX12" fmla="*/ 973142 w 2267933"/>
              <a:gd name="connsiteY12" fmla="*/ 1798146 h 2088232"/>
              <a:gd name="connsiteX13" fmla="*/ 885360 w 2267933"/>
              <a:gd name="connsiteY13" fmla="*/ 1703048 h 2088232"/>
              <a:gd name="connsiteX14" fmla="*/ 899990 w 2267933"/>
              <a:gd name="connsiteY14" fmla="*/ 1534798 h 2088232"/>
              <a:gd name="connsiteX15" fmla="*/ 1024349 w 2267933"/>
              <a:gd name="connsiteY15" fmla="*/ 1373864 h 2088232"/>
              <a:gd name="connsiteX16" fmla="*/ 1112131 w 2267933"/>
              <a:gd name="connsiteY16" fmla="*/ 1234875 h 2088232"/>
              <a:gd name="connsiteX17" fmla="*/ 1163337 w 2267933"/>
              <a:gd name="connsiteY17" fmla="*/ 978843 h 2088232"/>
              <a:gd name="connsiteX18" fmla="*/ 1243805 w 2267933"/>
              <a:gd name="connsiteY18" fmla="*/ 708181 h 2088232"/>
              <a:gd name="connsiteX19" fmla="*/ 1309641 w 2267933"/>
              <a:gd name="connsiteY19" fmla="*/ 583822 h 2088232"/>
              <a:gd name="connsiteX20" fmla="*/ 1382793 w 2267933"/>
              <a:gd name="connsiteY20" fmla="*/ 539931 h 2088232"/>
              <a:gd name="connsiteX21" fmla="*/ 1536413 w 2267933"/>
              <a:gd name="connsiteY21" fmla="*/ 569192 h 2088232"/>
              <a:gd name="connsiteX22" fmla="*/ 1719293 w 2267933"/>
              <a:gd name="connsiteY22" fmla="*/ 664290 h 2088232"/>
              <a:gd name="connsiteX23" fmla="*/ 1894857 w 2267933"/>
              <a:gd name="connsiteY23" fmla="*/ 737442 h 2088232"/>
              <a:gd name="connsiteX24" fmla="*/ 2077737 w 2267933"/>
              <a:gd name="connsiteY24" fmla="*/ 752072 h 2088232"/>
              <a:gd name="connsiteX25" fmla="*/ 2180150 w 2267933"/>
              <a:gd name="connsiteY25" fmla="*/ 722811 h 2088232"/>
              <a:gd name="connsiteX26" fmla="*/ 2202096 w 2267933"/>
              <a:gd name="connsiteY26" fmla="*/ 620398 h 2088232"/>
              <a:gd name="connsiteX27" fmla="*/ 2172835 w 2267933"/>
              <a:gd name="connsiteY27" fmla="*/ 525301 h 2088232"/>
              <a:gd name="connsiteX28" fmla="*/ 2063107 w 2267933"/>
              <a:gd name="connsiteY28" fmla="*/ 503355 h 2088232"/>
              <a:gd name="connsiteX29" fmla="*/ 1946064 w 2267933"/>
              <a:gd name="connsiteY29" fmla="*/ 488725 h 2088232"/>
              <a:gd name="connsiteX30" fmla="*/ 1726608 w 2267933"/>
              <a:gd name="connsiteY30" fmla="*/ 291214 h 2088232"/>
              <a:gd name="connsiteX31" fmla="*/ 1485206 w 2267933"/>
              <a:gd name="connsiteY31" fmla="*/ 137595 h 2088232"/>
              <a:gd name="connsiteX32" fmla="*/ 1327463 w 2267933"/>
              <a:gd name="connsiteY32" fmla="*/ 0 h 2088232"/>
              <a:gd name="connsiteX33" fmla="*/ 1248140 w 2267933"/>
              <a:gd name="connsiteY33" fmla="*/ 144016 h 2088232"/>
              <a:gd name="connsiteX34" fmla="*/ 1176132 w 2267933"/>
              <a:gd name="connsiteY34" fmla="*/ 360040 h 2088232"/>
              <a:gd name="connsiteX35" fmla="*/ 1104124 w 2267933"/>
              <a:gd name="connsiteY35" fmla="*/ 648072 h 2088232"/>
              <a:gd name="connsiteX36" fmla="*/ 960108 w 2267933"/>
              <a:gd name="connsiteY36" fmla="*/ 1080120 h 2088232"/>
              <a:gd name="connsiteX37" fmla="*/ 816092 w 2267933"/>
              <a:gd name="connsiteY37" fmla="*/ 1296144 h 2088232"/>
              <a:gd name="connsiteX38" fmla="*/ 744084 w 2267933"/>
              <a:gd name="connsiteY38" fmla="*/ 1440160 h 2088232"/>
              <a:gd name="connsiteX39" fmla="*/ 672076 w 2267933"/>
              <a:gd name="connsiteY39" fmla="*/ 1512168 h 2088232"/>
              <a:gd name="connsiteX40" fmla="*/ 384044 w 2267933"/>
              <a:gd name="connsiteY40" fmla="*/ 1656184 h 2088232"/>
              <a:gd name="connsiteX41" fmla="*/ 312036 w 2267933"/>
              <a:gd name="connsiteY41" fmla="*/ 1800200 h 2088232"/>
              <a:gd name="connsiteX42" fmla="*/ 263568 w 2267933"/>
              <a:gd name="connsiteY42" fmla="*/ 1878613 h 2088232"/>
              <a:gd name="connsiteX43" fmla="*/ 168019 w 2267933"/>
              <a:gd name="connsiteY43" fmla="*/ 1944216 h 2088232"/>
              <a:gd name="connsiteX44" fmla="*/ 24003 w 2267933"/>
              <a:gd name="connsiteY44" fmla="*/ 2016224 h 2088232"/>
              <a:gd name="connsiteX45" fmla="*/ 24003 w 2267933"/>
              <a:gd name="connsiteY45" fmla="*/ 2088232 h 208823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255455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68164 w 2267933"/>
              <a:gd name="connsiteY32" fmla="*/ 5941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449306 h 2105152"/>
              <a:gd name="connsiteX1" fmla="*/ 2267933 w 2267933"/>
              <a:gd name="connsiteY1" fmla="*/ 1449306 h 2105152"/>
              <a:gd name="connsiteX2" fmla="*/ 2128944 w 2267933"/>
              <a:gd name="connsiteY2" fmla="*/ 1478566 h 2105152"/>
              <a:gd name="connsiteX3" fmla="*/ 1953379 w 2267933"/>
              <a:gd name="connsiteY3" fmla="*/ 1507827 h 2105152"/>
              <a:gd name="connsiteX4" fmla="*/ 1785129 w 2267933"/>
              <a:gd name="connsiteY4" fmla="*/ 1551718 h 2105152"/>
              <a:gd name="connsiteX5" fmla="*/ 1624195 w 2267933"/>
              <a:gd name="connsiteY5" fmla="*/ 1617555 h 2105152"/>
              <a:gd name="connsiteX6" fmla="*/ 1470576 w 2267933"/>
              <a:gd name="connsiteY6" fmla="*/ 1639501 h 2105152"/>
              <a:gd name="connsiteX7" fmla="*/ 1434000 w 2267933"/>
              <a:gd name="connsiteY7" fmla="*/ 1668762 h 2105152"/>
              <a:gd name="connsiteX8" fmla="*/ 1390109 w 2267933"/>
              <a:gd name="connsiteY8" fmla="*/ 1749229 h 2105152"/>
              <a:gd name="connsiteX9" fmla="*/ 1324272 w 2267933"/>
              <a:gd name="connsiteY9" fmla="*/ 1815066 h 2105152"/>
              <a:gd name="connsiteX10" fmla="*/ 1243805 w 2267933"/>
              <a:gd name="connsiteY10" fmla="*/ 1851642 h 2105152"/>
              <a:gd name="connsiteX11" fmla="*/ 1134077 w 2267933"/>
              <a:gd name="connsiteY11" fmla="*/ 1873587 h 2105152"/>
              <a:gd name="connsiteX12" fmla="*/ 973142 w 2267933"/>
              <a:gd name="connsiteY12" fmla="*/ 1815066 h 2105152"/>
              <a:gd name="connsiteX13" fmla="*/ 885360 w 2267933"/>
              <a:gd name="connsiteY13" fmla="*/ 1719968 h 2105152"/>
              <a:gd name="connsiteX14" fmla="*/ 899990 w 2267933"/>
              <a:gd name="connsiteY14" fmla="*/ 1551718 h 2105152"/>
              <a:gd name="connsiteX15" fmla="*/ 1024349 w 2267933"/>
              <a:gd name="connsiteY15" fmla="*/ 1390784 h 2105152"/>
              <a:gd name="connsiteX16" fmla="*/ 1112131 w 2267933"/>
              <a:gd name="connsiteY16" fmla="*/ 1251795 h 2105152"/>
              <a:gd name="connsiteX17" fmla="*/ 1163337 w 2267933"/>
              <a:gd name="connsiteY17" fmla="*/ 995763 h 2105152"/>
              <a:gd name="connsiteX18" fmla="*/ 1243805 w 2267933"/>
              <a:gd name="connsiteY18" fmla="*/ 725101 h 2105152"/>
              <a:gd name="connsiteX19" fmla="*/ 1309641 w 2267933"/>
              <a:gd name="connsiteY19" fmla="*/ 600742 h 2105152"/>
              <a:gd name="connsiteX20" fmla="*/ 1382793 w 2267933"/>
              <a:gd name="connsiteY20" fmla="*/ 556851 h 2105152"/>
              <a:gd name="connsiteX21" fmla="*/ 1536413 w 2267933"/>
              <a:gd name="connsiteY21" fmla="*/ 586112 h 2105152"/>
              <a:gd name="connsiteX22" fmla="*/ 1719293 w 2267933"/>
              <a:gd name="connsiteY22" fmla="*/ 681210 h 2105152"/>
              <a:gd name="connsiteX23" fmla="*/ 1894857 w 2267933"/>
              <a:gd name="connsiteY23" fmla="*/ 754362 h 2105152"/>
              <a:gd name="connsiteX24" fmla="*/ 2077737 w 2267933"/>
              <a:gd name="connsiteY24" fmla="*/ 768992 h 2105152"/>
              <a:gd name="connsiteX25" fmla="*/ 2180150 w 2267933"/>
              <a:gd name="connsiteY25" fmla="*/ 739731 h 2105152"/>
              <a:gd name="connsiteX26" fmla="*/ 2202096 w 2267933"/>
              <a:gd name="connsiteY26" fmla="*/ 637318 h 2105152"/>
              <a:gd name="connsiteX27" fmla="*/ 2172835 w 2267933"/>
              <a:gd name="connsiteY27" fmla="*/ 542221 h 2105152"/>
              <a:gd name="connsiteX28" fmla="*/ 2063107 w 2267933"/>
              <a:gd name="connsiteY28" fmla="*/ 520275 h 2105152"/>
              <a:gd name="connsiteX29" fmla="*/ 1946064 w 2267933"/>
              <a:gd name="connsiteY29" fmla="*/ 505645 h 2105152"/>
              <a:gd name="connsiteX30" fmla="*/ 1726608 w 2267933"/>
              <a:gd name="connsiteY30" fmla="*/ 308134 h 2105152"/>
              <a:gd name="connsiteX31" fmla="*/ 1485206 w 2267933"/>
              <a:gd name="connsiteY31" fmla="*/ 154515 h 2105152"/>
              <a:gd name="connsiteX32" fmla="*/ 1399471 w 2267933"/>
              <a:gd name="connsiteY32" fmla="*/ 88928 h 2105152"/>
              <a:gd name="connsiteX33" fmla="*/ 1327463 w 2267933"/>
              <a:gd name="connsiteY33" fmla="*/ 16920 h 2105152"/>
              <a:gd name="connsiteX34" fmla="*/ 1248140 w 2267933"/>
              <a:gd name="connsiteY34" fmla="*/ 160936 h 2105152"/>
              <a:gd name="connsiteX35" fmla="*/ 1176132 w 2267933"/>
              <a:gd name="connsiteY35" fmla="*/ 376960 h 2105152"/>
              <a:gd name="connsiteX36" fmla="*/ 1104124 w 2267933"/>
              <a:gd name="connsiteY36" fmla="*/ 664992 h 2105152"/>
              <a:gd name="connsiteX37" fmla="*/ 960108 w 2267933"/>
              <a:gd name="connsiteY37" fmla="*/ 1097040 h 2105152"/>
              <a:gd name="connsiteX38" fmla="*/ 816092 w 2267933"/>
              <a:gd name="connsiteY38" fmla="*/ 1313064 h 2105152"/>
              <a:gd name="connsiteX39" fmla="*/ 744084 w 2267933"/>
              <a:gd name="connsiteY39" fmla="*/ 1457080 h 2105152"/>
              <a:gd name="connsiteX40" fmla="*/ 672076 w 2267933"/>
              <a:gd name="connsiteY40" fmla="*/ 1529088 h 2105152"/>
              <a:gd name="connsiteX41" fmla="*/ 384044 w 2267933"/>
              <a:gd name="connsiteY41" fmla="*/ 1673104 h 2105152"/>
              <a:gd name="connsiteX42" fmla="*/ 312036 w 2267933"/>
              <a:gd name="connsiteY42" fmla="*/ 1817120 h 2105152"/>
              <a:gd name="connsiteX43" fmla="*/ 263568 w 2267933"/>
              <a:gd name="connsiteY43" fmla="*/ 1895533 h 2105152"/>
              <a:gd name="connsiteX44" fmla="*/ 168019 w 2267933"/>
              <a:gd name="connsiteY44" fmla="*/ 1961136 h 2105152"/>
              <a:gd name="connsiteX45" fmla="*/ 24003 w 2267933"/>
              <a:gd name="connsiteY45" fmla="*/ 2033144 h 2105152"/>
              <a:gd name="connsiteX46" fmla="*/ 24003 w 2267933"/>
              <a:gd name="connsiteY46" fmla="*/ 2105152 h 2105152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267933 w 2267933"/>
              <a:gd name="connsiteY0" fmla="*/ 1377298 h 2033144"/>
              <a:gd name="connsiteX1" fmla="*/ 2267933 w 2267933"/>
              <a:gd name="connsiteY1" fmla="*/ 1377298 h 2033144"/>
              <a:gd name="connsiteX2" fmla="*/ 2128944 w 2267933"/>
              <a:gd name="connsiteY2" fmla="*/ 1406558 h 2033144"/>
              <a:gd name="connsiteX3" fmla="*/ 1953379 w 2267933"/>
              <a:gd name="connsiteY3" fmla="*/ 1435819 h 2033144"/>
              <a:gd name="connsiteX4" fmla="*/ 1785129 w 2267933"/>
              <a:gd name="connsiteY4" fmla="*/ 1479710 h 2033144"/>
              <a:gd name="connsiteX5" fmla="*/ 1624195 w 2267933"/>
              <a:gd name="connsiteY5" fmla="*/ 1545547 h 2033144"/>
              <a:gd name="connsiteX6" fmla="*/ 1470576 w 2267933"/>
              <a:gd name="connsiteY6" fmla="*/ 1567493 h 2033144"/>
              <a:gd name="connsiteX7" fmla="*/ 1434000 w 2267933"/>
              <a:gd name="connsiteY7" fmla="*/ 1596754 h 2033144"/>
              <a:gd name="connsiteX8" fmla="*/ 1390109 w 2267933"/>
              <a:gd name="connsiteY8" fmla="*/ 1677221 h 2033144"/>
              <a:gd name="connsiteX9" fmla="*/ 1324272 w 2267933"/>
              <a:gd name="connsiteY9" fmla="*/ 1743058 h 2033144"/>
              <a:gd name="connsiteX10" fmla="*/ 1243805 w 2267933"/>
              <a:gd name="connsiteY10" fmla="*/ 1779634 h 2033144"/>
              <a:gd name="connsiteX11" fmla="*/ 1134077 w 2267933"/>
              <a:gd name="connsiteY11" fmla="*/ 1801579 h 2033144"/>
              <a:gd name="connsiteX12" fmla="*/ 973142 w 2267933"/>
              <a:gd name="connsiteY12" fmla="*/ 1743058 h 2033144"/>
              <a:gd name="connsiteX13" fmla="*/ 885360 w 2267933"/>
              <a:gd name="connsiteY13" fmla="*/ 1647960 h 2033144"/>
              <a:gd name="connsiteX14" fmla="*/ 899990 w 2267933"/>
              <a:gd name="connsiteY14" fmla="*/ 1479710 h 2033144"/>
              <a:gd name="connsiteX15" fmla="*/ 1024349 w 2267933"/>
              <a:gd name="connsiteY15" fmla="*/ 1318776 h 2033144"/>
              <a:gd name="connsiteX16" fmla="*/ 1112131 w 2267933"/>
              <a:gd name="connsiteY16" fmla="*/ 1179787 h 2033144"/>
              <a:gd name="connsiteX17" fmla="*/ 1163337 w 2267933"/>
              <a:gd name="connsiteY17" fmla="*/ 923755 h 2033144"/>
              <a:gd name="connsiteX18" fmla="*/ 1243805 w 2267933"/>
              <a:gd name="connsiteY18" fmla="*/ 653093 h 2033144"/>
              <a:gd name="connsiteX19" fmla="*/ 1309641 w 2267933"/>
              <a:gd name="connsiteY19" fmla="*/ 528734 h 2033144"/>
              <a:gd name="connsiteX20" fmla="*/ 1382793 w 2267933"/>
              <a:gd name="connsiteY20" fmla="*/ 484843 h 2033144"/>
              <a:gd name="connsiteX21" fmla="*/ 1536413 w 2267933"/>
              <a:gd name="connsiteY21" fmla="*/ 514104 h 2033144"/>
              <a:gd name="connsiteX22" fmla="*/ 1719293 w 2267933"/>
              <a:gd name="connsiteY22" fmla="*/ 609202 h 2033144"/>
              <a:gd name="connsiteX23" fmla="*/ 1894857 w 2267933"/>
              <a:gd name="connsiteY23" fmla="*/ 682354 h 2033144"/>
              <a:gd name="connsiteX24" fmla="*/ 2077737 w 2267933"/>
              <a:gd name="connsiteY24" fmla="*/ 696984 h 2033144"/>
              <a:gd name="connsiteX25" fmla="*/ 2180150 w 2267933"/>
              <a:gd name="connsiteY25" fmla="*/ 667723 h 2033144"/>
              <a:gd name="connsiteX26" fmla="*/ 2202096 w 2267933"/>
              <a:gd name="connsiteY26" fmla="*/ 565310 h 2033144"/>
              <a:gd name="connsiteX27" fmla="*/ 2172835 w 2267933"/>
              <a:gd name="connsiteY27" fmla="*/ 470213 h 2033144"/>
              <a:gd name="connsiteX28" fmla="*/ 2063107 w 2267933"/>
              <a:gd name="connsiteY28" fmla="*/ 448267 h 2033144"/>
              <a:gd name="connsiteX29" fmla="*/ 1946064 w 2267933"/>
              <a:gd name="connsiteY29" fmla="*/ 433637 h 2033144"/>
              <a:gd name="connsiteX30" fmla="*/ 1726608 w 2267933"/>
              <a:gd name="connsiteY30" fmla="*/ 236126 h 2033144"/>
              <a:gd name="connsiteX31" fmla="*/ 1485206 w 2267933"/>
              <a:gd name="connsiteY31" fmla="*/ 82507 h 2033144"/>
              <a:gd name="connsiteX32" fmla="*/ 1399471 w 2267933"/>
              <a:gd name="connsiteY32" fmla="*/ 16920 h 2033144"/>
              <a:gd name="connsiteX33" fmla="*/ 1255455 w 2267933"/>
              <a:gd name="connsiteY33" fmla="*/ 16920 h 2033144"/>
              <a:gd name="connsiteX34" fmla="*/ 1248140 w 2267933"/>
              <a:gd name="connsiteY34" fmla="*/ 88928 h 2033144"/>
              <a:gd name="connsiteX35" fmla="*/ 1176132 w 2267933"/>
              <a:gd name="connsiteY35" fmla="*/ 304952 h 2033144"/>
              <a:gd name="connsiteX36" fmla="*/ 1104124 w 2267933"/>
              <a:gd name="connsiteY36" fmla="*/ 592984 h 2033144"/>
              <a:gd name="connsiteX37" fmla="*/ 960108 w 2267933"/>
              <a:gd name="connsiteY37" fmla="*/ 1025032 h 2033144"/>
              <a:gd name="connsiteX38" fmla="*/ 816092 w 2267933"/>
              <a:gd name="connsiteY38" fmla="*/ 1241056 h 2033144"/>
              <a:gd name="connsiteX39" fmla="*/ 744084 w 2267933"/>
              <a:gd name="connsiteY39" fmla="*/ 1385072 h 2033144"/>
              <a:gd name="connsiteX40" fmla="*/ 672076 w 2267933"/>
              <a:gd name="connsiteY40" fmla="*/ 1457080 h 2033144"/>
              <a:gd name="connsiteX41" fmla="*/ 384044 w 2267933"/>
              <a:gd name="connsiteY41" fmla="*/ 1601096 h 2033144"/>
              <a:gd name="connsiteX42" fmla="*/ 312036 w 2267933"/>
              <a:gd name="connsiteY42" fmla="*/ 1745112 h 2033144"/>
              <a:gd name="connsiteX43" fmla="*/ 263568 w 2267933"/>
              <a:gd name="connsiteY43" fmla="*/ 1823525 h 2033144"/>
              <a:gd name="connsiteX44" fmla="*/ 168019 w 2267933"/>
              <a:gd name="connsiteY44" fmla="*/ 1889128 h 2033144"/>
              <a:gd name="connsiteX45" fmla="*/ 24003 w 2267933"/>
              <a:gd name="connsiteY45" fmla="*/ 1961136 h 2033144"/>
              <a:gd name="connsiteX46" fmla="*/ 24003 w 2267933"/>
              <a:gd name="connsiteY46" fmla="*/ 2033144 h 2033144"/>
              <a:gd name="connsiteX0" fmla="*/ 2452638 w 2452638"/>
              <a:gd name="connsiteY0" fmla="*/ 1377298 h 2033144"/>
              <a:gd name="connsiteX1" fmla="*/ 2452638 w 2452638"/>
              <a:gd name="connsiteY1" fmla="*/ 1377298 h 2033144"/>
              <a:gd name="connsiteX2" fmla="*/ 2313649 w 2452638"/>
              <a:gd name="connsiteY2" fmla="*/ 1406558 h 2033144"/>
              <a:gd name="connsiteX3" fmla="*/ 2138084 w 2452638"/>
              <a:gd name="connsiteY3" fmla="*/ 1435819 h 2033144"/>
              <a:gd name="connsiteX4" fmla="*/ 1969834 w 2452638"/>
              <a:gd name="connsiteY4" fmla="*/ 1479710 h 2033144"/>
              <a:gd name="connsiteX5" fmla="*/ 1808900 w 2452638"/>
              <a:gd name="connsiteY5" fmla="*/ 1545547 h 2033144"/>
              <a:gd name="connsiteX6" fmla="*/ 1655281 w 2452638"/>
              <a:gd name="connsiteY6" fmla="*/ 1567493 h 2033144"/>
              <a:gd name="connsiteX7" fmla="*/ 1618705 w 2452638"/>
              <a:gd name="connsiteY7" fmla="*/ 1596754 h 2033144"/>
              <a:gd name="connsiteX8" fmla="*/ 1574814 w 2452638"/>
              <a:gd name="connsiteY8" fmla="*/ 1677221 h 2033144"/>
              <a:gd name="connsiteX9" fmla="*/ 1508977 w 2452638"/>
              <a:gd name="connsiteY9" fmla="*/ 1743058 h 2033144"/>
              <a:gd name="connsiteX10" fmla="*/ 1428510 w 2452638"/>
              <a:gd name="connsiteY10" fmla="*/ 1779634 h 2033144"/>
              <a:gd name="connsiteX11" fmla="*/ 1318782 w 2452638"/>
              <a:gd name="connsiteY11" fmla="*/ 1801579 h 2033144"/>
              <a:gd name="connsiteX12" fmla="*/ 1157847 w 2452638"/>
              <a:gd name="connsiteY12" fmla="*/ 1743058 h 2033144"/>
              <a:gd name="connsiteX13" fmla="*/ 1070065 w 2452638"/>
              <a:gd name="connsiteY13" fmla="*/ 1647960 h 2033144"/>
              <a:gd name="connsiteX14" fmla="*/ 1084695 w 2452638"/>
              <a:gd name="connsiteY14" fmla="*/ 1479710 h 2033144"/>
              <a:gd name="connsiteX15" fmla="*/ 1209054 w 2452638"/>
              <a:gd name="connsiteY15" fmla="*/ 1318776 h 2033144"/>
              <a:gd name="connsiteX16" fmla="*/ 1296836 w 2452638"/>
              <a:gd name="connsiteY16" fmla="*/ 1179787 h 2033144"/>
              <a:gd name="connsiteX17" fmla="*/ 1348042 w 2452638"/>
              <a:gd name="connsiteY17" fmla="*/ 923755 h 2033144"/>
              <a:gd name="connsiteX18" fmla="*/ 1428510 w 2452638"/>
              <a:gd name="connsiteY18" fmla="*/ 653093 h 2033144"/>
              <a:gd name="connsiteX19" fmla="*/ 1494346 w 2452638"/>
              <a:gd name="connsiteY19" fmla="*/ 528734 h 2033144"/>
              <a:gd name="connsiteX20" fmla="*/ 1567498 w 2452638"/>
              <a:gd name="connsiteY20" fmla="*/ 484843 h 2033144"/>
              <a:gd name="connsiteX21" fmla="*/ 1721118 w 2452638"/>
              <a:gd name="connsiteY21" fmla="*/ 514104 h 2033144"/>
              <a:gd name="connsiteX22" fmla="*/ 1903998 w 2452638"/>
              <a:gd name="connsiteY22" fmla="*/ 609202 h 2033144"/>
              <a:gd name="connsiteX23" fmla="*/ 2079562 w 2452638"/>
              <a:gd name="connsiteY23" fmla="*/ 682354 h 2033144"/>
              <a:gd name="connsiteX24" fmla="*/ 2262442 w 2452638"/>
              <a:gd name="connsiteY24" fmla="*/ 696984 h 2033144"/>
              <a:gd name="connsiteX25" fmla="*/ 2364855 w 2452638"/>
              <a:gd name="connsiteY25" fmla="*/ 667723 h 2033144"/>
              <a:gd name="connsiteX26" fmla="*/ 2386801 w 2452638"/>
              <a:gd name="connsiteY26" fmla="*/ 565310 h 2033144"/>
              <a:gd name="connsiteX27" fmla="*/ 2357540 w 2452638"/>
              <a:gd name="connsiteY27" fmla="*/ 470213 h 2033144"/>
              <a:gd name="connsiteX28" fmla="*/ 2247812 w 2452638"/>
              <a:gd name="connsiteY28" fmla="*/ 448267 h 2033144"/>
              <a:gd name="connsiteX29" fmla="*/ 2130769 w 2452638"/>
              <a:gd name="connsiteY29" fmla="*/ 433637 h 2033144"/>
              <a:gd name="connsiteX30" fmla="*/ 1911313 w 2452638"/>
              <a:gd name="connsiteY30" fmla="*/ 236126 h 2033144"/>
              <a:gd name="connsiteX31" fmla="*/ 1669911 w 2452638"/>
              <a:gd name="connsiteY31" fmla="*/ 82507 h 2033144"/>
              <a:gd name="connsiteX32" fmla="*/ 1584176 w 2452638"/>
              <a:gd name="connsiteY32" fmla="*/ 16920 h 2033144"/>
              <a:gd name="connsiteX33" fmla="*/ 1440160 w 2452638"/>
              <a:gd name="connsiteY33" fmla="*/ 16920 h 2033144"/>
              <a:gd name="connsiteX34" fmla="*/ 1432845 w 2452638"/>
              <a:gd name="connsiteY34" fmla="*/ 88928 h 2033144"/>
              <a:gd name="connsiteX35" fmla="*/ 1360837 w 2452638"/>
              <a:gd name="connsiteY35" fmla="*/ 304952 h 2033144"/>
              <a:gd name="connsiteX36" fmla="*/ 1288829 w 2452638"/>
              <a:gd name="connsiteY36" fmla="*/ 592984 h 2033144"/>
              <a:gd name="connsiteX37" fmla="*/ 1144813 w 2452638"/>
              <a:gd name="connsiteY37" fmla="*/ 1025032 h 2033144"/>
              <a:gd name="connsiteX38" fmla="*/ 1000797 w 2452638"/>
              <a:gd name="connsiteY38" fmla="*/ 1241056 h 2033144"/>
              <a:gd name="connsiteX39" fmla="*/ 928789 w 2452638"/>
              <a:gd name="connsiteY39" fmla="*/ 1385072 h 2033144"/>
              <a:gd name="connsiteX40" fmla="*/ 856781 w 2452638"/>
              <a:gd name="connsiteY40" fmla="*/ 1457080 h 2033144"/>
              <a:gd name="connsiteX41" fmla="*/ 568749 w 2452638"/>
              <a:gd name="connsiteY41" fmla="*/ 1601096 h 2033144"/>
              <a:gd name="connsiteX42" fmla="*/ 496741 w 2452638"/>
              <a:gd name="connsiteY42" fmla="*/ 1745112 h 2033144"/>
              <a:gd name="connsiteX43" fmla="*/ 448273 w 2452638"/>
              <a:gd name="connsiteY43" fmla="*/ 1823525 h 2033144"/>
              <a:gd name="connsiteX44" fmla="*/ 352724 w 2452638"/>
              <a:gd name="connsiteY44" fmla="*/ 1889128 h 2033144"/>
              <a:gd name="connsiteX45" fmla="*/ 208708 w 2452638"/>
              <a:gd name="connsiteY45" fmla="*/ 1961136 h 2033144"/>
              <a:gd name="connsiteX46" fmla="*/ 0 w 2452638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098218 w 2593243"/>
              <a:gd name="connsiteY15" fmla="*/ 1475346 h 2033144"/>
              <a:gd name="connsiteX16" fmla="*/ 1209054 w 2593243"/>
              <a:gd name="connsiteY16" fmla="*/ 1318776 h 2033144"/>
              <a:gd name="connsiteX17" fmla="*/ 1296836 w 2593243"/>
              <a:gd name="connsiteY17" fmla="*/ 1179787 h 2033144"/>
              <a:gd name="connsiteX18" fmla="*/ 1348042 w 2593243"/>
              <a:gd name="connsiteY18" fmla="*/ 923755 h 2033144"/>
              <a:gd name="connsiteX19" fmla="*/ 1428510 w 2593243"/>
              <a:gd name="connsiteY19" fmla="*/ 653093 h 2033144"/>
              <a:gd name="connsiteX20" fmla="*/ 1494346 w 2593243"/>
              <a:gd name="connsiteY20" fmla="*/ 528734 h 2033144"/>
              <a:gd name="connsiteX21" fmla="*/ 1567498 w 2593243"/>
              <a:gd name="connsiteY21" fmla="*/ 484843 h 2033144"/>
              <a:gd name="connsiteX22" fmla="*/ 1721118 w 2593243"/>
              <a:gd name="connsiteY22" fmla="*/ 514104 h 2033144"/>
              <a:gd name="connsiteX23" fmla="*/ 1903998 w 2593243"/>
              <a:gd name="connsiteY23" fmla="*/ 609202 h 2033144"/>
              <a:gd name="connsiteX24" fmla="*/ 2079562 w 2593243"/>
              <a:gd name="connsiteY24" fmla="*/ 682354 h 2033144"/>
              <a:gd name="connsiteX25" fmla="*/ 2262442 w 2593243"/>
              <a:gd name="connsiteY25" fmla="*/ 696984 h 2033144"/>
              <a:gd name="connsiteX26" fmla="*/ 2364855 w 2593243"/>
              <a:gd name="connsiteY26" fmla="*/ 667723 h 2033144"/>
              <a:gd name="connsiteX27" fmla="*/ 2386801 w 2593243"/>
              <a:gd name="connsiteY27" fmla="*/ 565310 h 2033144"/>
              <a:gd name="connsiteX28" fmla="*/ 2357540 w 2593243"/>
              <a:gd name="connsiteY28" fmla="*/ 470213 h 2033144"/>
              <a:gd name="connsiteX29" fmla="*/ 2247812 w 2593243"/>
              <a:gd name="connsiteY29" fmla="*/ 448267 h 2033144"/>
              <a:gd name="connsiteX30" fmla="*/ 2130769 w 2593243"/>
              <a:gd name="connsiteY30" fmla="*/ 433637 h 2033144"/>
              <a:gd name="connsiteX31" fmla="*/ 1911313 w 2593243"/>
              <a:gd name="connsiteY31" fmla="*/ 236126 h 2033144"/>
              <a:gd name="connsiteX32" fmla="*/ 1669911 w 2593243"/>
              <a:gd name="connsiteY32" fmla="*/ 82507 h 2033144"/>
              <a:gd name="connsiteX33" fmla="*/ 1584176 w 2593243"/>
              <a:gd name="connsiteY33" fmla="*/ 16920 h 2033144"/>
              <a:gd name="connsiteX34" fmla="*/ 1440160 w 2593243"/>
              <a:gd name="connsiteY34" fmla="*/ 16920 h 2033144"/>
              <a:gd name="connsiteX35" fmla="*/ 1432845 w 2593243"/>
              <a:gd name="connsiteY35" fmla="*/ 88928 h 2033144"/>
              <a:gd name="connsiteX36" fmla="*/ 1360837 w 2593243"/>
              <a:gd name="connsiteY36" fmla="*/ 304952 h 2033144"/>
              <a:gd name="connsiteX37" fmla="*/ 1288829 w 2593243"/>
              <a:gd name="connsiteY37" fmla="*/ 592984 h 2033144"/>
              <a:gd name="connsiteX38" fmla="*/ 1144813 w 2593243"/>
              <a:gd name="connsiteY38" fmla="*/ 1025032 h 2033144"/>
              <a:gd name="connsiteX39" fmla="*/ 1000797 w 2593243"/>
              <a:gd name="connsiteY39" fmla="*/ 1241056 h 2033144"/>
              <a:gd name="connsiteX40" fmla="*/ 928789 w 2593243"/>
              <a:gd name="connsiteY40" fmla="*/ 1385072 h 2033144"/>
              <a:gd name="connsiteX41" fmla="*/ 856781 w 2593243"/>
              <a:gd name="connsiteY41" fmla="*/ 1457080 h 2033144"/>
              <a:gd name="connsiteX42" fmla="*/ 568749 w 2593243"/>
              <a:gd name="connsiteY42" fmla="*/ 1601096 h 2033144"/>
              <a:gd name="connsiteX43" fmla="*/ 496741 w 2593243"/>
              <a:gd name="connsiteY43" fmla="*/ 1745112 h 2033144"/>
              <a:gd name="connsiteX44" fmla="*/ 448273 w 2593243"/>
              <a:gd name="connsiteY44" fmla="*/ 1823525 h 2033144"/>
              <a:gd name="connsiteX45" fmla="*/ 352724 w 2593243"/>
              <a:gd name="connsiteY45" fmla="*/ 1889128 h 2033144"/>
              <a:gd name="connsiteX46" fmla="*/ 208708 w 2593243"/>
              <a:gd name="connsiteY46" fmla="*/ 1961136 h 2033144"/>
              <a:gd name="connsiteX47" fmla="*/ 0 w 2593243"/>
              <a:gd name="connsiteY4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09054 w 2593243"/>
              <a:gd name="connsiteY15" fmla="*/ 1318776 h 2033144"/>
              <a:gd name="connsiteX16" fmla="*/ 1296836 w 2593243"/>
              <a:gd name="connsiteY16" fmla="*/ 1179787 h 2033144"/>
              <a:gd name="connsiteX17" fmla="*/ 1348042 w 2593243"/>
              <a:gd name="connsiteY17" fmla="*/ 923755 h 2033144"/>
              <a:gd name="connsiteX18" fmla="*/ 1428510 w 2593243"/>
              <a:gd name="connsiteY18" fmla="*/ 653093 h 2033144"/>
              <a:gd name="connsiteX19" fmla="*/ 1494346 w 2593243"/>
              <a:gd name="connsiteY19" fmla="*/ 528734 h 2033144"/>
              <a:gd name="connsiteX20" fmla="*/ 1567498 w 2593243"/>
              <a:gd name="connsiteY20" fmla="*/ 484843 h 2033144"/>
              <a:gd name="connsiteX21" fmla="*/ 1721118 w 2593243"/>
              <a:gd name="connsiteY21" fmla="*/ 514104 h 2033144"/>
              <a:gd name="connsiteX22" fmla="*/ 1903998 w 2593243"/>
              <a:gd name="connsiteY22" fmla="*/ 609202 h 2033144"/>
              <a:gd name="connsiteX23" fmla="*/ 2079562 w 2593243"/>
              <a:gd name="connsiteY23" fmla="*/ 682354 h 2033144"/>
              <a:gd name="connsiteX24" fmla="*/ 2262442 w 2593243"/>
              <a:gd name="connsiteY24" fmla="*/ 696984 h 2033144"/>
              <a:gd name="connsiteX25" fmla="*/ 2364855 w 2593243"/>
              <a:gd name="connsiteY25" fmla="*/ 667723 h 2033144"/>
              <a:gd name="connsiteX26" fmla="*/ 2386801 w 2593243"/>
              <a:gd name="connsiteY26" fmla="*/ 565310 h 2033144"/>
              <a:gd name="connsiteX27" fmla="*/ 2357540 w 2593243"/>
              <a:gd name="connsiteY27" fmla="*/ 470213 h 2033144"/>
              <a:gd name="connsiteX28" fmla="*/ 2247812 w 2593243"/>
              <a:gd name="connsiteY28" fmla="*/ 448267 h 2033144"/>
              <a:gd name="connsiteX29" fmla="*/ 2130769 w 2593243"/>
              <a:gd name="connsiteY29" fmla="*/ 433637 h 2033144"/>
              <a:gd name="connsiteX30" fmla="*/ 1911313 w 2593243"/>
              <a:gd name="connsiteY30" fmla="*/ 236126 h 2033144"/>
              <a:gd name="connsiteX31" fmla="*/ 1669911 w 2593243"/>
              <a:gd name="connsiteY31" fmla="*/ 82507 h 2033144"/>
              <a:gd name="connsiteX32" fmla="*/ 1584176 w 2593243"/>
              <a:gd name="connsiteY32" fmla="*/ 16920 h 2033144"/>
              <a:gd name="connsiteX33" fmla="*/ 1440160 w 2593243"/>
              <a:gd name="connsiteY33" fmla="*/ 16920 h 2033144"/>
              <a:gd name="connsiteX34" fmla="*/ 1432845 w 2593243"/>
              <a:gd name="connsiteY34" fmla="*/ 88928 h 2033144"/>
              <a:gd name="connsiteX35" fmla="*/ 1360837 w 2593243"/>
              <a:gd name="connsiteY35" fmla="*/ 304952 h 2033144"/>
              <a:gd name="connsiteX36" fmla="*/ 1288829 w 2593243"/>
              <a:gd name="connsiteY36" fmla="*/ 592984 h 2033144"/>
              <a:gd name="connsiteX37" fmla="*/ 1144813 w 2593243"/>
              <a:gd name="connsiteY37" fmla="*/ 1025032 h 2033144"/>
              <a:gd name="connsiteX38" fmla="*/ 1000797 w 2593243"/>
              <a:gd name="connsiteY38" fmla="*/ 1241056 h 2033144"/>
              <a:gd name="connsiteX39" fmla="*/ 928789 w 2593243"/>
              <a:gd name="connsiteY39" fmla="*/ 1385072 h 2033144"/>
              <a:gd name="connsiteX40" fmla="*/ 856781 w 2593243"/>
              <a:gd name="connsiteY40" fmla="*/ 1457080 h 2033144"/>
              <a:gd name="connsiteX41" fmla="*/ 568749 w 2593243"/>
              <a:gd name="connsiteY41" fmla="*/ 1601096 h 2033144"/>
              <a:gd name="connsiteX42" fmla="*/ 496741 w 2593243"/>
              <a:gd name="connsiteY42" fmla="*/ 1745112 h 2033144"/>
              <a:gd name="connsiteX43" fmla="*/ 448273 w 2593243"/>
              <a:gd name="connsiteY43" fmla="*/ 1823525 h 2033144"/>
              <a:gd name="connsiteX44" fmla="*/ 352724 w 2593243"/>
              <a:gd name="connsiteY44" fmla="*/ 1889128 h 2033144"/>
              <a:gd name="connsiteX45" fmla="*/ 208708 w 2593243"/>
              <a:gd name="connsiteY45" fmla="*/ 1961136 h 2033144"/>
              <a:gd name="connsiteX46" fmla="*/ 0 w 2593243"/>
              <a:gd name="connsiteY4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084695 w 2593243"/>
              <a:gd name="connsiteY14" fmla="*/ 1479710 h 2033144"/>
              <a:gd name="connsiteX15" fmla="*/ 1296836 w 2593243"/>
              <a:gd name="connsiteY15" fmla="*/ 1179787 h 2033144"/>
              <a:gd name="connsiteX16" fmla="*/ 1348042 w 2593243"/>
              <a:gd name="connsiteY16" fmla="*/ 923755 h 2033144"/>
              <a:gd name="connsiteX17" fmla="*/ 1428510 w 2593243"/>
              <a:gd name="connsiteY17" fmla="*/ 653093 h 2033144"/>
              <a:gd name="connsiteX18" fmla="*/ 1494346 w 2593243"/>
              <a:gd name="connsiteY18" fmla="*/ 528734 h 2033144"/>
              <a:gd name="connsiteX19" fmla="*/ 1567498 w 2593243"/>
              <a:gd name="connsiteY19" fmla="*/ 484843 h 2033144"/>
              <a:gd name="connsiteX20" fmla="*/ 1721118 w 2593243"/>
              <a:gd name="connsiteY20" fmla="*/ 514104 h 2033144"/>
              <a:gd name="connsiteX21" fmla="*/ 1903998 w 2593243"/>
              <a:gd name="connsiteY21" fmla="*/ 609202 h 2033144"/>
              <a:gd name="connsiteX22" fmla="*/ 2079562 w 2593243"/>
              <a:gd name="connsiteY22" fmla="*/ 682354 h 2033144"/>
              <a:gd name="connsiteX23" fmla="*/ 2262442 w 2593243"/>
              <a:gd name="connsiteY23" fmla="*/ 696984 h 2033144"/>
              <a:gd name="connsiteX24" fmla="*/ 2364855 w 2593243"/>
              <a:gd name="connsiteY24" fmla="*/ 667723 h 2033144"/>
              <a:gd name="connsiteX25" fmla="*/ 2386801 w 2593243"/>
              <a:gd name="connsiteY25" fmla="*/ 565310 h 2033144"/>
              <a:gd name="connsiteX26" fmla="*/ 2357540 w 2593243"/>
              <a:gd name="connsiteY26" fmla="*/ 470213 h 2033144"/>
              <a:gd name="connsiteX27" fmla="*/ 2247812 w 2593243"/>
              <a:gd name="connsiteY27" fmla="*/ 448267 h 2033144"/>
              <a:gd name="connsiteX28" fmla="*/ 2130769 w 2593243"/>
              <a:gd name="connsiteY28" fmla="*/ 433637 h 2033144"/>
              <a:gd name="connsiteX29" fmla="*/ 1911313 w 2593243"/>
              <a:gd name="connsiteY29" fmla="*/ 236126 h 2033144"/>
              <a:gd name="connsiteX30" fmla="*/ 1669911 w 2593243"/>
              <a:gd name="connsiteY30" fmla="*/ 82507 h 2033144"/>
              <a:gd name="connsiteX31" fmla="*/ 1584176 w 2593243"/>
              <a:gd name="connsiteY31" fmla="*/ 16920 h 2033144"/>
              <a:gd name="connsiteX32" fmla="*/ 1440160 w 2593243"/>
              <a:gd name="connsiteY32" fmla="*/ 16920 h 2033144"/>
              <a:gd name="connsiteX33" fmla="*/ 1432845 w 2593243"/>
              <a:gd name="connsiteY33" fmla="*/ 88928 h 2033144"/>
              <a:gd name="connsiteX34" fmla="*/ 1360837 w 2593243"/>
              <a:gd name="connsiteY34" fmla="*/ 304952 h 2033144"/>
              <a:gd name="connsiteX35" fmla="*/ 1288829 w 2593243"/>
              <a:gd name="connsiteY35" fmla="*/ 592984 h 2033144"/>
              <a:gd name="connsiteX36" fmla="*/ 1144813 w 2593243"/>
              <a:gd name="connsiteY36" fmla="*/ 1025032 h 2033144"/>
              <a:gd name="connsiteX37" fmla="*/ 1000797 w 2593243"/>
              <a:gd name="connsiteY37" fmla="*/ 1241056 h 2033144"/>
              <a:gd name="connsiteX38" fmla="*/ 928789 w 2593243"/>
              <a:gd name="connsiteY38" fmla="*/ 1385072 h 2033144"/>
              <a:gd name="connsiteX39" fmla="*/ 856781 w 2593243"/>
              <a:gd name="connsiteY39" fmla="*/ 1457080 h 2033144"/>
              <a:gd name="connsiteX40" fmla="*/ 568749 w 2593243"/>
              <a:gd name="connsiteY40" fmla="*/ 1601096 h 2033144"/>
              <a:gd name="connsiteX41" fmla="*/ 496741 w 2593243"/>
              <a:gd name="connsiteY41" fmla="*/ 1745112 h 2033144"/>
              <a:gd name="connsiteX42" fmla="*/ 448273 w 2593243"/>
              <a:gd name="connsiteY42" fmla="*/ 1823525 h 2033144"/>
              <a:gd name="connsiteX43" fmla="*/ 352724 w 2593243"/>
              <a:gd name="connsiteY43" fmla="*/ 1889128 h 2033144"/>
              <a:gd name="connsiteX44" fmla="*/ 208708 w 2593243"/>
              <a:gd name="connsiteY44" fmla="*/ 1961136 h 2033144"/>
              <a:gd name="connsiteX45" fmla="*/ 0 w 2593243"/>
              <a:gd name="connsiteY4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296836 w 2593243"/>
              <a:gd name="connsiteY14" fmla="*/ 1179787 h 2033144"/>
              <a:gd name="connsiteX15" fmla="*/ 1348042 w 2593243"/>
              <a:gd name="connsiteY15" fmla="*/ 923755 h 2033144"/>
              <a:gd name="connsiteX16" fmla="*/ 1428510 w 2593243"/>
              <a:gd name="connsiteY16" fmla="*/ 653093 h 2033144"/>
              <a:gd name="connsiteX17" fmla="*/ 1494346 w 2593243"/>
              <a:gd name="connsiteY17" fmla="*/ 528734 h 2033144"/>
              <a:gd name="connsiteX18" fmla="*/ 1567498 w 2593243"/>
              <a:gd name="connsiteY18" fmla="*/ 484843 h 2033144"/>
              <a:gd name="connsiteX19" fmla="*/ 1721118 w 2593243"/>
              <a:gd name="connsiteY19" fmla="*/ 514104 h 2033144"/>
              <a:gd name="connsiteX20" fmla="*/ 1903998 w 2593243"/>
              <a:gd name="connsiteY20" fmla="*/ 609202 h 2033144"/>
              <a:gd name="connsiteX21" fmla="*/ 2079562 w 2593243"/>
              <a:gd name="connsiteY21" fmla="*/ 682354 h 2033144"/>
              <a:gd name="connsiteX22" fmla="*/ 2262442 w 2593243"/>
              <a:gd name="connsiteY22" fmla="*/ 696984 h 2033144"/>
              <a:gd name="connsiteX23" fmla="*/ 2364855 w 2593243"/>
              <a:gd name="connsiteY23" fmla="*/ 667723 h 2033144"/>
              <a:gd name="connsiteX24" fmla="*/ 2386801 w 2593243"/>
              <a:gd name="connsiteY24" fmla="*/ 565310 h 2033144"/>
              <a:gd name="connsiteX25" fmla="*/ 2357540 w 2593243"/>
              <a:gd name="connsiteY25" fmla="*/ 470213 h 2033144"/>
              <a:gd name="connsiteX26" fmla="*/ 2247812 w 2593243"/>
              <a:gd name="connsiteY26" fmla="*/ 448267 h 2033144"/>
              <a:gd name="connsiteX27" fmla="*/ 2130769 w 2593243"/>
              <a:gd name="connsiteY27" fmla="*/ 433637 h 2033144"/>
              <a:gd name="connsiteX28" fmla="*/ 1911313 w 2593243"/>
              <a:gd name="connsiteY28" fmla="*/ 236126 h 2033144"/>
              <a:gd name="connsiteX29" fmla="*/ 1669911 w 2593243"/>
              <a:gd name="connsiteY29" fmla="*/ 82507 h 2033144"/>
              <a:gd name="connsiteX30" fmla="*/ 1584176 w 2593243"/>
              <a:gd name="connsiteY30" fmla="*/ 16920 h 2033144"/>
              <a:gd name="connsiteX31" fmla="*/ 1440160 w 2593243"/>
              <a:gd name="connsiteY31" fmla="*/ 16920 h 2033144"/>
              <a:gd name="connsiteX32" fmla="*/ 1432845 w 2593243"/>
              <a:gd name="connsiteY32" fmla="*/ 88928 h 2033144"/>
              <a:gd name="connsiteX33" fmla="*/ 1360837 w 2593243"/>
              <a:gd name="connsiteY33" fmla="*/ 304952 h 2033144"/>
              <a:gd name="connsiteX34" fmla="*/ 1288829 w 2593243"/>
              <a:gd name="connsiteY34" fmla="*/ 592984 h 2033144"/>
              <a:gd name="connsiteX35" fmla="*/ 1144813 w 2593243"/>
              <a:gd name="connsiteY35" fmla="*/ 1025032 h 2033144"/>
              <a:gd name="connsiteX36" fmla="*/ 1000797 w 2593243"/>
              <a:gd name="connsiteY36" fmla="*/ 1241056 h 2033144"/>
              <a:gd name="connsiteX37" fmla="*/ 928789 w 2593243"/>
              <a:gd name="connsiteY37" fmla="*/ 1385072 h 2033144"/>
              <a:gd name="connsiteX38" fmla="*/ 856781 w 2593243"/>
              <a:gd name="connsiteY38" fmla="*/ 1457080 h 2033144"/>
              <a:gd name="connsiteX39" fmla="*/ 568749 w 2593243"/>
              <a:gd name="connsiteY39" fmla="*/ 1601096 h 2033144"/>
              <a:gd name="connsiteX40" fmla="*/ 496741 w 2593243"/>
              <a:gd name="connsiteY40" fmla="*/ 1745112 h 2033144"/>
              <a:gd name="connsiteX41" fmla="*/ 448273 w 2593243"/>
              <a:gd name="connsiteY41" fmla="*/ 1823525 h 2033144"/>
              <a:gd name="connsiteX42" fmla="*/ 352724 w 2593243"/>
              <a:gd name="connsiteY42" fmla="*/ 1889128 h 2033144"/>
              <a:gd name="connsiteX43" fmla="*/ 208708 w 2593243"/>
              <a:gd name="connsiteY43" fmla="*/ 1961136 h 2033144"/>
              <a:gd name="connsiteX44" fmla="*/ 0 w 2593243"/>
              <a:gd name="connsiteY4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348042 w 2593243"/>
              <a:gd name="connsiteY14" fmla="*/ 923755 h 2033144"/>
              <a:gd name="connsiteX15" fmla="*/ 1428510 w 2593243"/>
              <a:gd name="connsiteY15" fmla="*/ 653093 h 2033144"/>
              <a:gd name="connsiteX16" fmla="*/ 1494346 w 2593243"/>
              <a:gd name="connsiteY16" fmla="*/ 528734 h 2033144"/>
              <a:gd name="connsiteX17" fmla="*/ 1567498 w 2593243"/>
              <a:gd name="connsiteY17" fmla="*/ 484843 h 2033144"/>
              <a:gd name="connsiteX18" fmla="*/ 1721118 w 2593243"/>
              <a:gd name="connsiteY18" fmla="*/ 514104 h 2033144"/>
              <a:gd name="connsiteX19" fmla="*/ 1903998 w 2593243"/>
              <a:gd name="connsiteY19" fmla="*/ 609202 h 2033144"/>
              <a:gd name="connsiteX20" fmla="*/ 2079562 w 2593243"/>
              <a:gd name="connsiteY20" fmla="*/ 682354 h 2033144"/>
              <a:gd name="connsiteX21" fmla="*/ 2262442 w 2593243"/>
              <a:gd name="connsiteY21" fmla="*/ 696984 h 2033144"/>
              <a:gd name="connsiteX22" fmla="*/ 2364855 w 2593243"/>
              <a:gd name="connsiteY22" fmla="*/ 667723 h 2033144"/>
              <a:gd name="connsiteX23" fmla="*/ 2386801 w 2593243"/>
              <a:gd name="connsiteY23" fmla="*/ 565310 h 2033144"/>
              <a:gd name="connsiteX24" fmla="*/ 2357540 w 2593243"/>
              <a:gd name="connsiteY24" fmla="*/ 470213 h 2033144"/>
              <a:gd name="connsiteX25" fmla="*/ 2247812 w 2593243"/>
              <a:gd name="connsiteY25" fmla="*/ 448267 h 2033144"/>
              <a:gd name="connsiteX26" fmla="*/ 2130769 w 2593243"/>
              <a:gd name="connsiteY26" fmla="*/ 433637 h 2033144"/>
              <a:gd name="connsiteX27" fmla="*/ 1911313 w 2593243"/>
              <a:gd name="connsiteY27" fmla="*/ 236126 h 2033144"/>
              <a:gd name="connsiteX28" fmla="*/ 1669911 w 2593243"/>
              <a:gd name="connsiteY28" fmla="*/ 82507 h 2033144"/>
              <a:gd name="connsiteX29" fmla="*/ 1584176 w 2593243"/>
              <a:gd name="connsiteY29" fmla="*/ 16920 h 2033144"/>
              <a:gd name="connsiteX30" fmla="*/ 1440160 w 2593243"/>
              <a:gd name="connsiteY30" fmla="*/ 16920 h 2033144"/>
              <a:gd name="connsiteX31" fmla="*/ 1432845 w 2593243"/>
              <a:gd name="connsiteY31" fmla="*/ 88928 h 2033144"/>
              <a:gd name="connsiteX32" fmla="*/ 1360837 w 2593243"/>
              <a:gd name="connsiteY32" fmla="*/ 304952 h 2033144"/>
              <a:gd name="connsiteX33" fmla="*/ 1288829 w 2593243"/>
              <a:gd name="connsiteY33" fmla="*/ 592984 h 2033144"/>
              <a:gd name="connsiteX34" fmla="*/ 1144813 w 2593243"/>
              <a:gd name="connsiteY34" fmla="*/ 1025032 h 2033144"/>
              <a:gd name="connsiteX35" fmla="*/ 1000797 w 2593243"/>
              <a:gd name="connsiteY35" fmla="*/ 1241056 h 2033144"/>
              <a:gd name="connsiteX36" fmla="*/ 928789 w 2593243"/>
              <a:gd name="connsiteY36" fmla="*/ 1385072 h 2033144"/>
              <a:gd name="connsiteX37" fmla="*/ 856781 w 2593243"/>
              <a:gd name="connsiteY37" fmla="*/ 1457080 h 2033144"/>
              <a:gd name="connsiteX38" fmla="*/ 568749 w 2593243"/>
              <a:gd name="connsiteY38" fmla="*/ 1601096 h 2033144"/>
              <a:gd name="connsiteX39" fmla="*/ 496741 w 2593243"/>
              <a:gd name="connsiteY39" fmla="*/ 1745112 h 2033144"/>
              <a:gd name="connsiteX40" fmla="*/ 448273 w 2593243"/>
              <a:gd name="connsiteY40" fmla="*/ 1823525 h 2033144"/>
              <a:gd name="connsiteX41" fmla="*/ 352724 w 2593243"/>
              <a:gd name="connsiteY41" fmla="*/ 1889128 h 2033144"/>
              <a:gd name="connsiteX42" fmla="*/ 208708 w 2593243"/>
              <a:gd name="connsiteY42" fmla="*/ 1961136 h 2033144"/>
              <a:gd name="connsiteX43" fmla="*/ 0 w 2593243"/>
              <a:gd name="connsiteY4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28510 w 2593243"/>
              <a:gd name="connsiteY14" fmla="*/ 653093 h 2033144"/>
              <a:gd name="connsiteX15" fmla="*/ 1494346 w 2593243"/>
              <a:gd name="connsiteY15" fmla="*/ 528734 h 2033144"/>
              <a:gd name="connsiteX16" fmla="*/ 1567498 w 2593243"/>
              <a:gd name="connsiteY16" fmla="*/ 484843 h 2033144"/>
              <a:gd name="connsiteX17" fmla="*/ 1721118 w 2593243"/>
              <a:gd name="connsiteY17" fmla="*/ 514104 h 2033144"/>
              <a:gd name="connsiteX18" fmla="*/ 1903998 w 2593243"/>
              <a:gd name="connsiteY18" fmla="*/ 609202 h 2033144"/>
              <a:gd name="connsiteX19" fmla="*/ 2079562 w 2593243"/>
              <a:gd name="connsiteY19" fmla="*/ 682354 h 2033144"/>
              <a:gd name="connsiteX20" fmla="*/ 2262442 w 2593243"/>
              <a:gd name="connsiteY20" fmla="*/ 696984 h 2033144"/>
              <a:gd name="connsiteX21" fmla="*/ 2364855 w 2593243"/>
              <a:gd name="connsiteY21" fmla="*/ 667723 h 2033144"/>
              <a:gd name="connsiteX22" fmla="*/ 2386801 w 2593243"/>
              <a:gd name="connsiteY22" fmla="*/ 565310 h 2033144"/>
              <a:gd name="connsiteX23" fmla="*/ 2357540 w 2593243"/>
              <a:gd name="connsiteY23" fmla="*/ 470213 h 2033144"/>
              <a:gd name="connsiteX24" fmla="*/ 2247812 w 2593243"/>
              <a:gd name="connsiteY24" fmla="*/ 448267 h 2033144"/>
              <a:gd name="connsiteX25" fmla="*/ 2130769 w 2593243"/>
              <a:gd name="connsiteY25" fmla="*/ 433637 h 2033144"/>
              <a:gd name="connsiteX26" fmla="*/ 1911313 w 2593243"/>
              <a:gd name="connsiteY26" fmla="*/ 236126 h 2033144"/>
              <a:gd name="connsiteX27" fmla="*/ 1669911 w 2593243"/>
              <a:gd name="connsiteY27" fmla="*/ 82507 h 2033144"/>
              <a:gd name="connsiteX28" fmla="*/ 1584176 w 2593243"/>
              <a:gd name="connsiteY28" fmla="*/ 16920 h 2033144"/>
              <a:gd name="connsiteX29" fmla="*/ 1440160 w 2593243"/>
              <a:gd name="connsiteY29" fmla="*/ 16920 h 2033144"/>
              <a:gd name="connsiteX30" fmla="*/ 1432845 w 2593243"/>
              <a:gd name="connsiteY30" fmla="*/ 88928 h 2033144"/>
              <a:gd name="connsiteX31" fmla="*/ 1360837 w 2593243"/>
              <a:gd name="connsiteY31" fmla="*/ 304952 h 2033144"/>
              <a:gd name="connsiteX32" fmla="*/ 1288829 w 2593243"/>
              <a:gd name="connsiteY32" fmla="*/ 592984 h 2033144"/>
              <a:gd name="connsiteX33" fmla="*/ 1144813 w 2593243"/>
              <a:gd name="connsiteY33" fmla="*/ 1025032 h 2033144"/>
              <a:gd name="connsiteX34" fmla="*/ 1000797 w 2593243"/>
              <a:gd name="connsiteY34" fmla="*/ 1241056 h 2033144"/>
              <a:gd name="connsiteX35" fmla="*/ 928789 w 2593243"/>
              <a:gd name="connsiteY35" fmla="*/ 1385072 h 2033144"/>
              <a:gd name="connsiteX36" fmla="*/ 856781 w 2593243"/>
              <a:gd name="connsiteY36" fmla="*/ 1457080 h 2033144"/>
              <a:gd name="connsiteX37" fmla="*/ 568749 w 2593243"/>
              <a:gd name="connsiteY37" fmla="*/ 1601096 h 2033144"/>
              <a:gd name="connsiteX38" fmla="*/ 496741 w 2593243"/>
              <a:gd name="connsiteY38" fmla="*/ 1745112 h 2033144"/>
              <a:gd name="connsiteX39" fmla="*/ 448273 w 2593243"/>
              <a:gd name="connsiteY39" fmla="*/ 1823525 h 2033144"/>
              <a:gd name="connsiteX40" fmla="*/ 352724 w 2593243"/>
              <a:gd name="connsiteY40" fmla="*/ 1889128 h 2033144"/>
              <a:gd name="connsiteX41" fmla="*/ 208708 w 2593243"/>
              <a:gd name="connsiteY41" fmla="*/ 1961136 h 2033144"/>
              <a:gd name="connsiteX42" fmla="*/ 0 w 2593243"/>
              <a:gd name="connsiteY4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494346 w 2593243"/>
              <a:gd name="connsiteY14" fmla="*/ 528734 h 2033144"/>
              <a:gd name="connsiteX15" fmla="*/ 1567498 w 2593243"/>
              <a:gd name="connsiteY15" fmla="*/ 484843 h 2033144"/>
              <a:gd name="connsiteX16" fmla="*/ 1721118 w 2593243"/>
              <a:gd name="connsiteY16" fmla="*/ 514104 h 2033144"/>
              <a:gd name="connsiteX17" fmla="*/ 1903998 w 2593243"/>
              <a:gd name="connsiteY17" fmla="*/ 609202 h 2033144"/>
              <a:gd name="connsiteX18" fmla="*/ 2079562 w 2593243"/>
              <a:gd name="connsiteY18" fmla="*/ 682354 h 2033144"/>
              <a:gd name="connsiteX19" fmla="*/ 2262442 w 2593243"/>
              <a:gd name="connsiteY19" fmla="*/ 696984 h 2033144"/>
              <a:gd name="connsiteX20" fmla="*/ 2364855 w 2593243"/>
              <a:gd name="connsiteY20" fmla="*/ 667723 h 2033144"/>
              <a:gd name="connsiteX21" fmla="*/ 2386801 w 2593243"/>
              <a:gd name="connsiteY21" fmla="*/ 565310 h 2033144"/>
              <a:gd name="connsiteX22" fmla="*/ 2357540 w 2593243"/>
              <a:gd name="connsiteY22" fmla="*/ 470213 h 2033144"/>
              <a:gd name="connsiteX23" fmla="*/ 2247812 w 2593243"/>
              <a:gd name="connsiteY23" fmla="*/ 448267 h 2033144"/>
              <a:gd name="connsiteX24" fmla="*/ 2130769 w 2593243"/>
              <a:gd name="connsiteY24" fmla="*/ 433637 h 2033144"/>
              <a:gd name="connsiteX25" fmla="*/ 1911313 w 2593243"/>
              <a:gd name="connsiteY25" fmla="*/ 236126 h 2033144"/>
              <a:gd name="connsiteX26" fmla="*/ 1669911 w 2593243"/>
              <a:gd name="connsiteY26" fmla="*/ 82507 h 2033144"/>
              <a:gd name="connsiteX27" fmla="*/ 1584176 w 2593243"/>
              <a:gd name="connsiteY27" fmla="*/ 16920 h 2033144"/>
              <a:gd name="connsiteX28" fmla="*/ 1440160 w 2593243"/>
              <a:gd name="connsiteY28" fmla="*/ 16920 h 2033144"/>
              <a:gd name="connsiteX29" fmla="*/ 1432845 w 2593243"/>
              <a:gd name="connsiteY29" fmla="*/ 88928 h 2033144"/>
              <a:gd name="connsiteX30" fmla="*/ 1360837 w 2593243"/>
              <a:gd name="connsiteY30" fmla="*/ 304952 h 2033144"/>
              <a:gd name="connsiteX31" fmla="*/ 1288829 w 2593243"/>
              <a:gd name="connsiteY31" fmla="*/ 592984 h 2033144"/>
              <a:gd name="connsiteX32" fmla="*/ 1144813 w 2593243"/>
              <a:gd name="connsiteY32" fmla="*/ 1025032 h 2033144"/>
              <a:gd name="connsiteX33" fmla="*/ 1000797 w 2593243"/>
              <a:gd name="connsiteY33" fmla="*/ 1241056 h 2033144"/>
              <a:gd name="connsiteX34" fmla="*/ 928789 w 2593243"/>
              <a:gd name="connsiteY34" fmla="*/ 1385072 h 2033144"/>
              <a:gd name="connsiteX35" fmla="*/ 856781 w 2593243"/>
              <a:gd name="connsiteY35" fmla="*/ 1457080 h 2033144"/>
              <a:gd name="connsiteX36" fmla="*/ 568749 w 2593243"/>
              <a:gd name="connsiteY36" fmla="*/ 1601096 h 2033144"/>
              <a:gd name="connsiteX37" fmla="*/ 496741 w 2593243"/>
              <a:gd name="connsiteY37" fmla="*/ 1745112 h 2033144"/>
              <a:gd name="connsiteX38" fmla="*/ 448273 w 2593243"/>
              <a:gd name="connsiteY38" fmla="*/ 1823525 h 2033144"/>
              <a:gd name="connsiteX39" fmla="*/ 352724 w 2593243"/>
              <a:gd name="connsiteY39" fmla="*/ 1889128 h 2033144"/>
              <a:gd name="connsiteX40" fmla="*/ 208708 w 2593243"/>
              <a:gd name="connsiteY40" fmla="*/ 1961136 h 2033144"/>
              <a:gd name="connsiteX41" fmla="*/ 0 w 2593243"/>
              <a:gd name="connsiteY4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67498 w 2593243"/>
              <a:gd name="connsiteY14" fmla="*/ 484843 h 2033144"/>
              <a:gd name="connsiteX15" fmla="*/ 1721118 w 2593243"/>
              <a:gd name="connsiteY15" fmla="*/ 514104 h 2033144"/>
              <a:gd name="connsiteX16" fmla="*/ 1903998 w 2593243"/>
              <a:gd name="connsiteY16" fmla="*/ 609202 h 2033144"/>
              <a:gd name="connsiteX17" fmla="*/ 2079562 w 2593243"/>
              <a:gd name="connsiteY17" fmla="*/ 682354 h 2033144"/>
              <a:gd name="connsiteX18" fmla="*/ 2262442 w 2593243"/>
              <a:gd name="connsiteY18" fmla="*/ 696984 h 2033144"/>
              <a:gd name="connsiteX19" fmla="*/ 2364855 w 2593243"/>
              <a:gd name="connsiteY19" fmla="*/ 667723 h 2033144"/>
              <a:gd name="connsiteX20" fmla="*/ 2386801 w 2593243"/>
              <a:gd name="connsiteY20" fmla="*/ 565310 h 2033144"/>
              <a:gd name="connsiteX21" fmla="*/ 2357540 w 2593243"/>
              <a:gd name="connsiteY21" fmla="*/ 470213 h 2033144"/>
              <a:gd name="connsiteX22" fmla="*/ 2247812 w 2593243"/>
              <a:gd name="connsiteY22" fmla="*/ 448267 h 2033144"/>
              <a:gd name="connsiteX23" fmla="*/ 2130769 w 2593243"/>
              <a:gd name="connsiteY23" fmla="*/ 433637 h 2033144"/>
              <a:gd name="connsiteX24" fmla="*/ 1911313 w 2593243"/>
              <a:gd name="connsiteY24" fmla="*/ 236126 h 2033144"/>
              <a:gd name="connsiteX25" fmla="*/ 1669911 w 2593243"/>
              <a:gd name="connsiteY25" fmla="*/ 82507 h 2033144"/>
              <a:gd name="connsiteX26" fmla="*/ 1584176 w 2593243"/>
              <a:gd name="connsiteY26" fmla="*/ 16920 h 2033144"/>
              <a:gd name="connsiteX27" fmla="*/ 1440160 w 2593243"/>
              <a:gd name="connsiteY27" fmla="*/ 16920 h 2033144"/>
              <a:gd name="connsiteX28" fmla="*/ 1432845 w 2593243"/>
              <a:gd name="connsiteY28" fmla="*/ 88928 h 2033144"/>
              <a:gd name="connsiteX29" fmla="*/ 1360837 w 2593243"/>
              <a:gd name="connsiteY29" fmla="*/ 304952 h 2033144"/>
              <a:gd name="connsiteX30" fmla="*/ 1288829 w 2593243"/>
              <a:gd name="connsiteY30" fmla="*/ 592984 h 2033144"/>
              <a:gd name="connsiteX31" fmla="*/ 1144813 w 2593243"/>
              <a:gd name="connsiteY31" fmla="*/ 1025032 h 2033144"/>
              <a:gd name="connsiteX32" fmla="*/ 1000797 w 2593243"/>
              <a:gd name="connsiteY32" fmla="*/ 1241056 h 2033144"/>
              <a:gd name="connsiteX33" fmla="*/ 928789 w 2593243"/>
              <a:gd name="connsiteY33" fmla="*/ 1385072 h 2033144"/>
              <a:gd name="connsiteX34" fmla="*/ 856781 w 2593243"/>
              <a:gd name="connsiteY34" fmla="*/ 1457080 h 2033144"/>
              <a:gd name="connsiteX35" fmla="*/ 568749 w 2593243"/>
              <a:gd name="connsiteY35" fmla="*/ 1601096 h 2033144"/>
              <a:gd name="connsiteX36" fmla="*/ 496741 w 2593243"/>
              <a:gd name="connsiteY36" fmla="*/ 1745112 h 2033144"/>
              <a:gd name="connsiteX37" fmla="*/ 448273 w 2593243"/>
              <a:gd name="connsiteY37" fmla="*/ 1823525 h 2033144"/>
              <a:gd name="connsiteX38" fmla="*/ 352724 w 2593243"/>
              <a:gd name="connsiteY38" fmla="*/ 1889128 h 2033144"/>
              <a:gd name="connsiteX39" fmla="*/ 208708 w 2593243"/>
              <a:gd name="connsiteY39" fmla="*/ 1961136 h 2033144"/>
              <a:gd name="connsiteX40" fmla="*/ 0 w 2593243"/>
              <a:gd name="connsiteY4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721118 w 2593243"/>
              <a:gd name="connsiteY14" fmla="*/ 514104 h 2033144"/>
              <a:gd name="connsiteX15" fmla="*/ 1903998 w 2593243"/>
              <a:gd name="connsiteY15" fmla="*/ 609202 h 2033144"/>
              <a:gd name="connsiteX16" fmla="*/ 2079562 w 2593243"/>
              <a:gd name="connsiteY16" fmla="*/ 682354 h 2033144"/>
              <a:gd name="connsiteX17" fmla="*/ 2262442 w 2593243"/>
              <a:gd name="connsiteY17" fmla="*/ 696984 h 2033144"/>
              <a:gd name="connsiteX18" fmla="*/ 2364855 w 2593243"/>
              <a:gd name="connsiteY18" fmla="*/ 667723 h 2033144"/>
              <a:gd name="connsiteX19" fmla="*/ 2386801 w 2593243"/>
              <a:gd name="connsiteY19" fmla="*/ 565310 h 2033144"/>
              <a:gd name="connsiteX20" fmla="*/ 2357540 w 2593243"/>
              <a:gd name="connsiteY20" fmla="*/ 470213 h 2033144"/>
              <a:gd name="connsiteX21" fmla="*/ 2247812 w 2593243"/>
              <a:gd name="connsiteY21" fmla="*/ 448267 h 2033144"/>
              <a:gd name="connsiteX22" fmla="*/ 2130769 w 2593243"/>
              <a:gd name="connsiteY22" fmla="*/ 433637 h 2033144"/>
              <a:gd name="connsiteX23" fmla="*/ 1911313 w 2593243"/>
              <a:gd name="connsiteY23" fmla="*/ 236126 h 2033144"/>
              <a:gd name="connsiteX24" fmla="*/ 1669911 w 2593243"/>
              <a:gd name="connsiteY24" fmla="*/ 82507 h 2033144"/>
              <a:gd name="connsiteX25" fmla="*/ 1584176 w 2593243"/>
              <a:gd name="connsiteY25" fmla="*/ 16920 h 2033144"/>
              <a:gd name="connsiteX26" fmla="*/ 1440160 w 2593243"/>
              <a:gd name="connsiteY26" fmla="*/ 16920 h 2033144"/>
              <a:gd name="connsiteX27" fmla="*/ 1432845 w 2593243"/>
              <a:gd name="connsiteY27" fmla="*/ 88928 h 2033144"/>
              <a:gd name="connsiteX28" fmla="*/ 1360837 w 2593243"/>
              <a:gd name="connsiteY28" fmla="*/ 304952 h 2033144"/>
              <a:gd name="connsiteX29" fmla="*/ 1288829 w 2593243"/>
              <a:gd name="connsiteY29" fmla="*/ 592984 h 2033144"/>
              <a:gd name="connsiteX30" fmla="*/ 1144813 w 2593243"/>
              <a:gd name="connsiteY30" fmla="*/ 1025032 h 2033144"/>
              <a:gd name="connsiteX31" fmla="*/ 1000797 w 2593243"/>
              <a:gd name="connsiteY31" fmla="*/ 1241056 h 2033144"/>
              <a:gd name="connsiteX32" fmla="*/ 928789 w 2593243"/>
              <a:gd name="connsiteY32" fmla="*/ 1385072 h 2033144"/>
              <a:gd name="connsiteX33" fmla="*/ 856781 w 2593243"/>
              <a:gd name="connsiteY33" fmla="*/ 1457080 h 2033144"/>
              <a:gd name="connsiteX34" fmla="*/ 568749 w 2593243"/>
              <a:gd name="connsiteY34" fmla="*/ 1601096 h 2033144"/>
              <a:gd name="connsiteX35" fmla="*/ 496741 w 2593243"/>
              <a:gd name="connsiteY35" fmla="*/ 1745112 h 2033144"/>
              <a:gd name="connsiteX36" fmla="*/ 448273 w 2593243"/>
              <a:gd name="connsiteY36" fmla="*/ 1823525 h 2033144"/>
              <a:gd name="connsiteX37" fmla="*/ 352724 w 2593243"/>
              <a:gd name="connsiteY37" fmla="*/ 1889128 h 2033144"/>
              <a:gd name="connsiteX38" fmla="*/ 208708 w 2593243"/>
              <a:gd name="connsiteY38" fmla="*/ 1961136 h 2033144"/>
              <a:gd name="connsiteX39" fmla="*/ 0 w 2593243"/>
              <a:gd name="connsiteY3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03998 w 2593243"/>
              <a:gd name="connsiteY14" fmla="*/ 609202 h 2033144"/>
              <a:gd name="connsiteX15" fmla="*/ 2079562 w 2593243"/>
              <a:gd name="connsiteY15" fmla="*/ 682354 h 2033144"/>
              <a:gd name="connsiteX16" fmla="*/ 2262442 w 2593243"/>
              <a:gd name="connsiteY16" fmla="*/ 696984 h 2033144"/>
              <a:gd name="connsiteX17" fmla="*/ 2364855 w 2593243"/>
              <a:gd name="connsiteY17" fmla="*/ 667723 h 2033144"/>
              <a:gd name="connsiteX18" fmla="*/ 2386801 w 2593243"/>
              <a:gd name="connsiteY18" fmla="*/ 565310 h 2033144"/>
              <a:gd name="connsiteX19" fmla="*/ 2357540 w 2593243"/>
              <a:gd name="connsiteY19" fmla="*/ 470213 h 2033144"/>
              <a:gd name="connsiteX20" fmla="*/ 2247812 w 2593243"/>
              <a:gd name="connsiteY20" fmla="*/ 448267 h 2033144"/>
              <a:gd name="connsiteX21" fmla="*/ 2130769 w 2593243"/>
              <a:gd name="connsiteY21" fmla="*/ 433637 h 2033144"/>
              <a:gd name="connsiteX22" fmla="*/ 1911313 w 2593243"/>
              <a:gd name="connsiteY22" fmla="*/ 236126 h 2033144"/>
              <a:gd name="connsiteX23" fmla="*/ 1669911 w 2593243"/>
              <a:gd name="connsiteY23" fmla="*/ 82507 h 2033144"/>
              <a:gd name="connsiteX24" fmla="*/ 1584176 w 2593243"/>
              <a:gd name="connsiteY24" fmla="*/ 16920 h 2033144"/>
              <a:gd name="connsiteX25" fmla="*/ 1440160 w 2593243"/>
              <a:gd name="connsiteY25" fmla="*/ 16920 h 2033144"/>
              <a:gd name="connsiteX26" fmla="*/ 1432845 w 2593243"/>
              <a:gd name="connsiteY26" fmla="*/ 88928 h 2033144"/>
              <a:gd name="connsiteX27" fmla="*/ 1360837 w 2593243"/>
              <a:gd name="connsiteY27" fmla="*/ 304952 h 2033144"/>
              <a:gd name="connsiteX28" fmla="*/ 1288829 w 2593243"/>
              <a:gd name="connsiteY28" fmla="*/ 592984 h 2033144"/>
              <a:gd name="connsiteX29" fmla="*/ 1144813 w 2593243"/>
              <a:gd name="connsiteY29" fmla="*/ 1025032 h 2033144"/>
              <a:gd name="connsiteX30" fmla="*/ 1000797 w 2593243"/>
              <a:gd name="connsiteY30" fmla="*/ 1241056 h 2033144"/>
              <a:gd name="connsiteX31" fmla="*/ 928789 w 2593243"/>
              <a:gd name="connsiteY31" fmla="*/ 1385072 h 2033144"/>
              <a:gd name="connsiteX32" fmla="*/ 856781 w 2593243"/>
              <a:gd name="connsiteY32" fmla="*/ 1457080 h 2033144"/>
              <a:gd name="connsiteX33" fmla="*/ 568749 w 2593243"/>
              <a:gd name="connsiteY33" fmla="*/ 1601096 h 2033144"/>
              <a:gd name="connsiteX34" fmla="*/ 496741 w 2593243"/>
              <a:gd name="connsiteY34" fmla="*/ 1745112 h 2033144"/>
              <a:gd name="connsiteX35" fmla="*/ 448273 w 2593243"/>
              <a:gd name="connsiteY35" fmla="*/ 1823525 h 2033144"/>
              <a:gd name="connsiteX36" fmla="*/ 352724 w 2593243"/>
              <a:gd name="connsiteY36" fmla="*/ 1889128 h 2033144"/>
              <a:gd name="connsiteX37" fmla="*/ 208708 w 2593243"/>
              <a:gd name="connsiteY37" fmla="*/ 1961136 h 2033144"/>
              <a:gd name="connsiteX38" fmla="*/ 0 w 2593243"/>
              <a:gd name="connsiteY38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079562 w 2593243"/>
              <a:gd name="connsiteY14" fmla="*/ 682354 h 2033144"/>
              <a:gd name="connsiteX15" fmla="*/ 2262442 w 2593243"/>
              <a:gd name="connsiteY15" fmla="*/ 696984 h 2033144"/>
              <a:gd name="connsiteX16" fmla="*/ 2364855 w 2593243"/>
              <a:gd name="connsiteY16" fmla="*/ 667723 h 2033144"/>
              <a:gd name="connsiteX17" fmla="*/ 2386801 w 2593243"/>
              <a:gd name="connsiteY17" fmla="*/ 565310 h 2033144"/>
              <a:gd name="connsiteX18" fmla="*/ 2357540 w 2593243"/>
              <a:gd name="connsiteY18" fmla="*/ 470213 h 2033144"/>
              <a:gd name="connsiteX19" fmla="*/ 2247812 w 2593243"/>
              <a:gd name="connsiteY19" fmla="*/ 448267 h 2033144"/>
              <a:gd name="connsiteX20" fmla="*/ 2130769 w 2593243"/>
              <a:gd name="connsiteY20" fmla="*/ 433637 h 2033144"/>
              <a:gd name="connsiteX21" fmla="*/ 1911313 w 2593243"/>
              <a:gd name="connsiteY21" fmla="*/ 236126 h 2033144"/>
              <a:gd name="connsiteX22" fmla="*/ 1669911 w 2593243"/>
              <a:gd name="connsiteY22" fmla="*/ 82507 h 2033144"/>
              <a:gd name="connsiteX23" fmla="*/ 1584176 w 2593243"/>
              <a:gd name="connsiteY23" fmla="*/ 16920 h 2033144"/>
              <a:gd name="connsiteX24" fmla="*/ 1440160 w 2593243"/>
              <a:gd name="connsiteY24" fmla="*/ 16920 h 2033144"/>
              <a:gd name="connsiteX25" fmla="*/ 1432845 w 2593243"/>
              <a:gd name="connsiteY25" fmla="*/ 88928 h 2033144"/>
              <a:gd name="connsiteX26" fmla="*/ 1360837 w 2593243"/>
              <a:gd name="connsiteY26" fmla="*/ 304952 h 2033144"/>
              <a:gd name="connsiteX27" fmla="*/ 1288829 w 2593243"/>
              <a:gd name="connsiteY27" fmla="*/ 592984 h 2033144"/>
              <a:gd name="connsiteX28" fmla="*/ 1144813 w 2593243"/>
              <a:gd name="connsiteY28" fmla="*/ 1025032 h 2033144"/>
              <a:gd name="connsiteX29" fmla="*/ 1000797 w 2593243"/>
              <a:gd name="connsiteY29" fmla="*/ 1241056 h 2033144"/>
              <a:gd name="connsiteX30" fmla="*/ 928789 w 2593243"/>
              <a:gd name="connsiteY30" fmla="*/ 1385072 h 2033144"/>
              <a:gd name="connsiteX31" fmla="*/ 856781 w 2593243"/>
              <a:gd name="connsiteY31" fmla="*/ 1457080 h 2033144"/>
              <a:gd name="connsiteX32" fmla="*/ 568749 w 2593243"/>
              <a:gd name="connsiteY32" fmla="*/ 1601096 h 2033144"/>
              <a:gd name="connsiteX33" fmla="*/ 496741 w 2593243"/>
              <a:gd name="connsiteY33" fmla="*/ 1745112 h 2033144"/>
              <a:gd name="connsiteX34" fmla="*/ 448273 w 2593243"/>
              <a:gd name="connsiteY34" fmla="*/ 1823525 h 2033144"/>
              <a:gd name="connsiteX35" fmla="*/ 352724 w 2593243"/>
              <a:gd name="connsiteY35" fmla="*/ 1889128 h 2033144"/>
              <a:gd name="connsiteX36" fmla="*/ 208708 w 2593243"/>
              <a:gd name="connsiteY36" fmla="*/ 1961136 h 2033144"/>
              <a:gd name="connsiteX37" fmla="*/ 0 w 2593243"/>
              <a:gd name="connsiteY37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62442 w 2593243"/>
              <a:gd name="connsiteY14" fmla="*/ 696984 h 2033144"/>
              <a:gd name="connsiteX15" fmla="*/ 2364855 w 2593243"/>
              <a:gd name="connsiteY15" fmla="*/ 667723 h 2033144"/>
              <a:gd name="connsiteX16" fmla="*/ 2386801 w 2593243"/>
              <a:gd name="connsiteY16" fmla="*/ 565310 h 2033144"/>
              <a:gd name="connsiteX17" fmla="*/ 2357540 w 2593243"/>
              <a:gd name="connsiteY17" fmla="*/ 470213 h 2033144"/>
              <a:gd name="connsiteX18" fmla="*/ 2247812 w 2593243"/>
              <a:gd name="connsiteY18" fmla="*/ 448267 h 2033144"/>
              <a:gd name="connsiteX19" fmla="*/ 2130769 w 2593243"/>
              <a:gd name="connsiteY19" fmla="*/ 433637 h 2033144"/>
              <a:gd name="connsiteX20" fmla="*/ 1911313 w 2593243"/>
              <a:gd name="connsiteY20" fmla="*/ 236126 h 2033144"/>
              <a:gd name="connsiteX21" fmla="*/ 1669911 w 2593243"/>
              <a:gd name="connsiteY21" fmla="*/ 82507 h 2033144"/>
              <a:gd name="connsiteX22" fmla="*/ 1584176 w 2593243"/>
              <a:gd name="connsiteY22" fmla="*/ 16920 h 2033144"/>
              <a:gd name="connsiteX23" fmla="*/ 1440160 w 2593243"/>
              <a:gd name="connsiteY23" fmla="*/ 16920 h 2033144"/>
              <a:gd name="connsiteX24" fmla="*/ 1432845 w 2593243"/>
              <a:gd name="connsiteY24" fmla="*/ 88928 h 2033144"/>
              <a:gd name="connsiteX25" fmla="*/ 1360837 w 2593243"/>
              <a:gd name="connsiteY25" fmla="*/ 304952 h 2033144"/>
              <a:gd name="connsiteX26" fmla="*/ 1288829 w 2593243"/>
              <a:gd name="connsiteY26" fmla="*/ 592984 h 2033144"/>
              <a:gd name="connsiteX27" fmla="*/ 1144813 w 2593243"/>
              <a:gd name="connsiteY27" fmla="*/ 1025032 h 2033144"/>
              <a:gd name="connsiteX28" fmla="*/ 1000797 w 2593243"/>
              <a:gd name="connsiteY28" fmla="*/ 1241056 h 2033144"/>
              <a:gd name="connsiteX29" fmla="*/ 928789 w 2593243"/>
              <a:gd name="connsiteY29" fmla="*/ 1385072 h 2033144"/>
              <a:gd name="connsiteX30" fmla="*/ 856781 w 2593243"/>
              <a:gd name="connsiteY30" fmla="*/ 1457080 h 2033144"/>
              <a:gd name="connsiteX31" fmla="*/ 568749 w 2593243"/>
              <a:gd name="connsiteY31" fmla="*/ 1601096 h 2033144"/>
              <a:gd name="connsiteX32" fmla="*/ 496741 w 2593243"/>
              <a:gd name="connsiteY32" fmla="*/ 1745112 h 2033144"/>
              <a:gd name="connsiteX33" fmla="*/ 448273 w 2593243"/>
              <a:gd name="connsiteY33" fmla="*/ 1823525 h 2033144"/>
              <a:gd name="connsiteX34" fmla="*/ 352724 w 2593243"/>
              <a:gd name="connsiteY34" fmla="*/ 1889128 h 2033144"/>
              <a:gd name="connsiteX35" fmla="*/ 208708 w 2593243"/>
              <a:gd name="connsiteY35" fmla="*/ 1961136 h 2033144"/>
              <a:gd name="connsiteX36" fmla="*/ 0 w 2593243"/>
              <a:gd name="connsiteY36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64855 w 2593243"/>
              <a:gd name="connsiteY14" fmla="*/ 667723 h 2033144"/>
              <a:gd name="connsiteX15" fmla="*/ 2386801 w 2593243"/>
              <a:gd name="connsiteY15" fmla="*/ 565310 h 2033144"/>
              <a:gd name="connsiteX16" fmla="*/ 2357540 w 2593243"/>
              <a:gd name="connsiteY16" fmla="*/ 470213 h 2033144"/>
              <a:gd name="connsiteX17" fmla="*/ 2247812 w 2593243"/>
              <a:gd name="connsiteY17" fmla="*/ 448267 h 2033144"/>
              <a:gd name="connsiteX18" fmla="*/ 2130769 w 2593243"/>
              <a:gd name="connsiteY18" fmla="*/ 433637 h 2033144"/>
              <a:gd name="connsiteX19" fmla="*/ 1911313 w 2593243"/>
              <a:gd name="connsiteY19" fmla="*/ 236126 h 2033144"/>
              <a:gd name="connsiteX20" fmla="*/ 1669911 w 2593243"/>
              <a:gd name="connsiteY20" fmla="*/ 82507 h 2033144"/>
              <a:gd name="connsiteX21" fmla="*/ 1584176 w 2593243"/>
              <a:gd name="connsiteY21" fmla="*/ 16920 h 2033144"/>
              <a:gd name="connsiteX22" fmla="*/ 1440160 w 2593243"/>
              <a:gd name="connsiteY22" fmla="*/ 16920 h 2033144"/>
              <a:gd name="connsiteX23" fmla="*/ 1432845 w 2593243"/>
              <a:gd name="connsiteY23" fmla="*/ 88928 h 2033144"/>
              <a:gd name="connsiteX24" fmla="*/ 1360837 w 2593243"/>
              <a:gd name="connsiteY24" fmla="*/ 304952 h 2033144"/>
              <a:gd name="connsiteX25" fmla="*/ 1288829 w 2593243"/>
              <a:gd name="connsiteY25" fmla="*/ 592984 h 2033144"/>
              <a:gd name="connsiteX26" fmla="*/ 1144813 w 2593243"/>
              <a:gd name="connsiteY26" fmla="*/ 1025032 h 2033144"/>
              <a:gd name="connsiteX27" fmla="*/ 1000797 w 2593243"/>
              <a:gd name="connsiteY27" fmla="*/ 1241056 h 2033144"/>
              <a:gd name="connsiteX28" fmla="*/ 928789 w 2593243"/>
              <a:gd name="connsiteY28" fmla="*/ 1385072 h 2033144"/>
              <a:gd name="connsiteX29" fmla="*/ 856781 w 2593243"/>
              <a:gd name="connsiteY29" fmla="*/ 1457080 h 2033144"/>
              <a:gd name="connsiteX30" fmla="*/ 568749 w 2593243"/>
              <a:gd name="connsiteY30" fmla="*/ 1601096 h 2033144"/>
              <a:gd name="connsiteX31" fmla="*/ 496741 w 2593243"/>
              <a:gd name="connsiteY31" fmla="*/ 1745112 h 2033144"/>
              <a:gd name="connsiteX32" fmla="*/ 448273 w 2593243"/>
              <a:gd name="connsiteY32" fmla="*/ 1823525 h 2033144"/>
              <a:gd name="connsiteX33" fmla="*/ 352724 w 2593243"/>
              <a:gd name="connsiteY33" fmla="*/ 1889128 h 2033144"/>
              <a:gd name="connsiteX34" fmla="*/ 208708 w 2593243"/>
              <a:gd name="connsiteY34" fmla="*/ 1961136 h 2033144"/>
              <a:gd name="connsiteX35" fmla="*/ 0 w 2593243"/>
              <a:gd name="connsiteY35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86801 w 2593243"/>
              <a:gd name="connsiteY14" fmla="*/ 565310 h 2033144"/>
              <a:gd name="connsiteX15" fmla="*/ 2357540 w 2593243"/>
              <a:gd name="connsiteY15" fmla="*/ 470213 h 2033144"/>
              <a:gd name="connsiteX16" fmla="*/ 2247812 w 2593243"/>
              <a:gd name="connsiteY16" fmla="*/ 448267 h 2033144"/>
              <a:gd name="connsiteX17" fmla="*/ 2130769 w 2593243"/>
              <a:gd name="connsiteY17" fmla="*/ 433637 h 2033144"/>
              <a:gd name="connsiteX18" fmla="*/ 1911313 w 2593243"/>
              <a:gd name="connsiteY18" fmla="*/ 236126 h 2033144"/>
              <a:gd name="connsiteX19" fmla="*/ 1669911 w 2593243"/>
              <a:gd name="connsiteY19" fmla="*/ 82507 h 2033144"/>
              <a:gd name="connsiteX20" fmla="*/ 1584176 w 2593243"/>
              <a:gd name="connsiteY20" fmla="*/ 16920 h 2033144"/>
              <a:gd name="connsiteX21" fmla="*/ 1440160 w 2593243"/>
              <a:gd name="connsiteY21" fmla="*/ 16920 h 2033144"/>
              <a:gd name="connsiteX22" fmla="*/ 1432845 w 2593243"/>
              <a:gd name="connsiteY22" fmla="*/ 88928 h 2033144"/>
              <a:gd name="connsiteX23" fmla="*/ 1360837 w 2593243"/>
              <a:gd name="connsiteY23" fmla="*/ 304952 h 2033144"/>
              <a:gd name="connsiteX24" fmla="*/ 1288829 w 2593243"/>
              <a:gd name="connsiteY24" fmla="*/ 592984 h 2033144"/>
              <a:gd name="connsiteX25" fmla="*/ 1144813 w 2593243"/>
              <a:gd name="connsiteY25" fmla="*/ 1025032 h 2033144"/>
              <a:gd name="connsiteX26" fmla="*/ 1000797 w 2593243"/>
              <a:gd name="connsiteY26" fmla="*/ 1241056 h 2033144"/>
              <a:gd name="connsiteX27" fmla="*/ 928789 w 2593243"/>
              <a:gd name="connsiteY27" fmla="*/ 1385072 h 2033144"/>
              <a:gd name="connsiteX28" fmla="*/ 856781 w 2593243"/>
              <a:gd name="connsiteY28" fmla="*/ 1457080 h 2033144"/>
              <a:gd name="connsiteX29" fmla="*/ 568749 w 2593243"/>
              <a:gd name="connsiteY29" fmla="*/ 1601096 h 2033144"/>
              <a:gd name="connsiteX30" fmla="*/ 496741 w 2593243"/>
              <a:gd name="connsiteY30" fmla="*/ 1745112 h 2033144"/>
              <a:gd name="connsiteX31" fmla="*/ 448273 w 2593243"/>
              <a:gd name="connsiteY31" fmla="*/ 1823525 h 2033144"/>
              <a:gd name="connsiteX32" fmla="*/ 352724 w 2593243"/>
              <a:gd name="connsiteY32" fmla="*/ 1889128 h 2033144"/>
              <a:gd name="connsiteX33" fmla="*/ 208708 w 2593243"/>
              <a:gd name="connsiteY33" fmla="*/ 1961136 h 2033144"/>
              <a:gd name="connsiteX34" fmla="*/ 0 w 2593243"/>
              <a:gd name="connsiteY34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357540 w 2593243"/>
              <a:gd name="connsiteY14" fmla="*/ 470213 h 2033144"/>
              <a:gd name="connsiteX15" fmla="*/ 2247812 w 2593243"/>
              <a:gd name="connsiteY15" fmla="*/ 448267 h 2033144"/>
              <a:gd name="connsiteX16" fmla="*/ 2130769 w 2593243"/>
              <a:gd name="connsiteY16" fmla="*/ 433637 h 2033144"/>
              <a:gd name="connsiteX17" fmla="*/ 1911313 w 2593243"/>
              <a:gd name="connsiteY17" fmla="*/ 236126 h 2033144"/>
              <a:gd name="connsiteX18" fmla="*/ 1669911 w 2593243"/>
              <a:gd name="connsiteY18" fmla="*/ 82507 h 2033144"/>
              <a:gd name="connsiteX19" fmla="*/ 1584176 w 2593243"/>
              <a:gd name="connsiteY19" fmla="*/ 16920 h 2033144"/>
              <a:gd name="connsiteX20" fmla="*/ 1440160 w 2593243"/>
              <a:gd name="connsiteY20" fmla="*/ 16920 h 2033144"/>
              <a:gd name="connsiteX21" fmla="*/ 1432845 w 2593243"/>
              <a:gd name="connsiteY21" fmla="*/ 88928 h 2033144"/>
              <a:gd name="connsiteX22" fmla="*/ 1360837 w 2593243"/>
              <a:gd name="connsiteY22" fmla="*/ 304952 h 2033144"/>
              <a:gd name="connsiteX23" fmla="*/ 1288829 w 2593243"/>
              <a:gd name="connsiteY23" fmla="*/ 592984 h 2033144"/>
              <a:gd name="connsiteX24" fmla="*/ 1144813 w 2593243"/>
              <a:gd name="connsiteY24" fmla="*/ 1025032 h 2033144"/>
              <a:gd name="connsiteX25" fmla="*/ 1000797 w 2593243"/>
              <a:gd name="connsiteY25" fmla="*/ 1241056 h 2033144"/>
              <a:gd name="connsiteX26" fmla="*/ 928789 w 2593243"/>
              <a:gd name="connsiteY26" fmla="*/ 1385072 h 2033144"/>
              <a:gd name="connsiteX27" fmla="*/ 856781 w 2593243"/>
              <a:gd name="connsiteY27" fmla="*/ 1457080 h 2033144"/>
              <a:gd name="connsiteX28" fmla="*/ 568749 w 2593243"/>
              <a:gd name="connsiteY28" fmla="*/ 1601096 h 2033144"/>
              <a:gd name="connsiteX29" fmla="*/ 496741 w 2593243"/>
              <a:gd name="connsiteY29" fmla="*/ 1745112 h 2033144"/>
              <a:gd name="connsiteX30" fmla="*/ 448273 w 2593243"/>
              <a:gd name="connsiteY30" fmla="*/ 1823525 h 2033144"/>
              <a:gd name="connsiteX31" fmla="*/ 352724 w 2593243"/>
              <a:gd name="connsiteY31" fmla="*/ 1889128 h 2033144"/>
              <a:gd name="connsiteX32" fmla="*/ 208708 w 2593243"/>
              <a:gd name="connsiteY32" fmla="*/ 1961136 h 2033144"/>
              <a:gd name="connsiteX33" fmla="*/ 0 w 2593243"/>
              <a:gd name="connsiteY33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247812 w 2593243"/>
              <a:gd name="connsiteY14" fmla="*/ 448267 h 2033144"/>
              <a:gd name="connsiteX15" fmla="*/ 2130769 w 2593243"/>
              <a:gd name="connsiteY15" fmla="*/ 433637 h 2033144"/>
              <a:gd name="connsiteX16" fmla="*/ 1911313 w 2593243"/>
              <a:gd name="connsiteY16" fmla="*/ 236126 h 2033144"/>
              <a:gd name="connsiteX17" fmla="*/ 1669911 w 2593243"/>
              <a:gd name="connsiteY17" fmla="*/ 82507 h 2033144"/>
              <a:gd name="connsiteX18" fmla="*/ 1584176 w 2593243"/>
              <a:gd name="connsiteY18" fmla="*/ 16920 h 2033144"/>
              <a:gd name="connsiteX19" fmla="*/ 1440160 w 2593243"/>
              <a:gd name="connsiteY19" fmla="*/ 16920 h 2033144"/>
              <a:gd name="connsiteX20" fmla="*/ 1432845 w 2593243"/>
              <a:gd name="connsiteY20" fmla="*/ 88928 h 2033144"/>
              <a:gd name="connsiteX21" fmla="*/ 1360837 w 2593243"/>
              <a:gd name="connsiteY21" fmla="*/ 304952 h 2033144"/>
              <a:gd name="connsiteX22" fmla="*/ 1288829 w 2593243"/>
              <a:gd name="connsiteY22" fmla="*/ 592984 h 2033144"/>
              <a:gd name="connsiteX23" fmla="*/ 1144813 w 2593243"/>
              <a:gd name="connsiteY23" fmla="*/ 1025032 h 2033144"/>
              <a:gd name="connsiteX24" fmla="*/ 1000797 w 2593243"/>
              <a:gd name="connsiteY24" fmla="*/ 1241056 h 2033144"/>
              <a:gd name="connsiteX25" fmla="*/ 928789 w 2593243"/>
              <a:gd name="connsiteY25" fmla="*/ 1385072 h 2033144"/>
              <a:gd name="connsiteX26" fmla="*/ 856781 w 2593243"/>
              <a:gd name="connsiteY26" fmla="*/ 1457080 h 2033144"/>
              <a:gd name="connsiteX27" fmla="*/ 568749 w 2593243"/>
              <a:gd name="connsiteY27" fmla="*/ 1601096 h 2033144"/>
              <a:gd name="connsiteX28" fmla="*/ 496741 w 2593243"/>
              <a:gd name="connsiteY28" fmla="*/ 1745112 h 2033144"/>
              <a:gd name="connsiteX29" fmla="*/ 448273 w 2593243"/>
              <a:gd name="connsiteY29" fmla="*/ 1823525 h 2033144"/>
              <a:gd name="connsiteX30" fmla="*/ 352724 w 2593243"/>
              <a:gd name="connsiteY30" fmla="*/ 1889128 h 2033144"/>
              <a:gd name="connsiteX31" fmla="*/ 208708 w 2593243"/>
              <a:gd name="connsiteY31" fmla="*/ 1961136 h 2033144"/>
              <a:gd name="connsiteX32" fmla="*/ 0 w 2593243"/>
              <a:gd name="connsiteY32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2130769 w 2593243"/>
              <a:gd name="connsiteY14" fmla="*/ 433637 h 2033144"/>
              <a:gd name="connsiteX15" fmla="*/ 1911313 w 2593243"/>
              <a:gd name="connsiteY15" fmla="*/ 236126 h 2033144"/>
              <a:gd name="connsiteX16" fmla="*/ 1669911 w 2593243"/>
              <a:gd name="connsiteY16" fmla="*/ 82507 h 2033144"/>
              <a:gd name="connsiteX17" fmla="*/ 1584176 w 2593243"/>
              <a:gd name="connsiteY17" fmla="*/ 16920 h 2033144"/>
              <a:gd name="connsiteX18" fmla="*/ 1440160 w 2593243"/>
              <a:gd name="connsiteY18" fmla="*/ 16920 h 2033144"/>
              <a:gd name="connsiteX19" fmla="*/ 1432845 w 2593243"/>
              <a:gd name="connsiteY19" fmla="*/ 88928 h 2033144"/>
              <a:gd name="connsiteX20" fmla="*/ 1360837 w 2593243"/>
              <a:gd name="connsiteY20" fmla="*/ 304952 h 2033144"/>
              <a:gd name="connsiteX21" fmla="*/ 1288829 w 2593243"/>
              <a:gd name="connsiteY21" fmla="*/ 592984 h 2033144"/>
              <a:gd name="connsiteX22" fmla="*/ 1144813 w 2593243"/>
              <a:gd name="connsiteY22" fmla="*/ 1025032 h 2033144"/>
              <a:gd name="connsiteX23" fmla="*/ 1000797 w 2593243"/>
              <a:gd name="connsiteY23" fmla="*/ 1241056 h 2033144"/>
              <a:gd name="connsiteX24" fmla="*/ 928789 w 2593243"/>
              <a:gd name="connsiteY24" fmla="*/ 1385072 h 2033144"/>
              <a:gd name="connsiteX25" fmla="*/ 856781 w 2593243"/>
              <a:gd name="connsiteY25" fmla="*/ 1457080 h 2033144"/>
              <a:gd name="connsiteX26" fmla="*/ 568749 w 2593243"/>
              <a:gd name="connsiteY26" fmla="*/ 1601096 h 2033144"/>
              <a:gd name="connsiteX27" fmla="*/ 496741 w 2593243"/>
              <a:gd name="connsiteY27" fmla="*/ 1745112 h 2033144"/>
              <a:gd name="connsiteX28" fmla="*/ 448273 w 2593243"/>
              <a:gd name="connsiteY28" fmla="*/ 1823525 h 2033144"/>
              <a:gd name="connsiteX29" fmla="*/ 352724 w 2593243"/>
              <a:gd name="connsiteY29" fmla="*/ 1889128 h 2033144"/>
              <a:gd name="connsiteX30" fmla="*/ 208708 w 2593243"/>
              <a:gd name="connsiteY30" fmla="*/ 1961136 h 2033144"/>
              <a:gd name="connsiteX31" fmla="*/ 0 w 2593243"/>
              <a:gd name="connsiteY31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911313 w 2593243"/>
              <a:gd name="connsiteY14" fmla="*/ 236126 h 2033144"/>
              <a:gd name="connsiteX15" fmla="*/ 1669911 w 2593243"/>
              <a:gd name="connsiteY15" fmla="*/ 82507 h 2033144"/>
              <a:gd name="connsiteX16" fmla="*/ 1584176 w 2593243"/>
              <a:gd name="connsiteY16" fmla="*/ 16920 h 2033144"/>
              <a:gd name="connsiteX17" fmla="*/ 1440160 w 2593243"/>
              <a:gd name="connsiteY17" fmla="*/ 16920 h 2033144"/>
              <a:gd name="connsiteX18" fmla="*/ 1432845 w 2593243"/>
              <a:gd name="connsiteY18" fmla="*/ 88928 h 2033144"/>
              <a:gd name="connsiteX19" fmla="*/ 1360837 w 2593243"/>
              <a:gd name="connsiteY19" fmla="*/ 304952 h 2033144"/>
              <a:gd name="connsiteX20" fmla="*/ 1288829 w 2593243"/>
              <a:gd name="connsiteY20" fmla="*/ 592984 h 2033144"/>
              <a:gd name="connsiteX21" fmla="*/ 1144813 w 2593243"/>
              <a:gd name="connsiteY21" fmla="*/ 1025032 h 2033144"/>
              <a:gd name="connsiteX22" fmla="*/ 1000797 w 2593243"/>
              <a:gd name="connsiteY22" fmla="*/ 1241056 h 2033144"/>
              <a:gd name="connsiteX23" fmla="*/ 928789 w 2593243"/>
              <a:gd name="connsiteY23" fmla="*/ 1385072 h 2033144"/>
              <a:gd name="connsiteX24" fmla="*/ 856781 w 2593243"/>
              <a:gd name="connsiteY24" fmla="*/ 1457080 h 2033144"/>
              <a:gd name="connsiteX25" fmla="*/ 568749 w 2593243"/>
              <a:gd name="connsiteY25" fmla="*/ 1601096 h 2033144"/>
              <a:gd name="connsiteX26" fmla="*/ 496741 w 2593243"/>
              <a:gd name="connsiteY26" fmla="*/ 1745112 h 2033144"/>
              <a:gd name="connsiteX27" fmla="*/ 448273 w 2593243"/>
              <a:gd name="connsiteY27" fmla="*/ 1823525 h 2033144"/>
              <a:gd name="connsiteX28" fmla="*/ 352724 w 2593243"/>
              <a:gd name="connsiteY28" fmla="*/ 1889128 h 2033144"/>
              <a:gd name="connsiteX29" fmla="*/ 208708 w 2593243"/>
              <a:gd name="connsiteY29" fmla="*/ 1961136 h 2033144"/>
              <a:gd name="connsiteX30" fmla="*/ 0 w 2593243"/>
              <a:gd name="connsiteY30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669911 w 2593243"/>
              <a:gd name="connsiteY14" fmla="*/ 82507 h 2033144"/>
              <a:gd name="connsiteX15" fmla="*/ 1584176 w 2593243"/>
              <a:gd name="connsiteY15" fmla="*/ 16920 h 2033144"/>
              <a:gd name="connsiteX16" fmla="*/ 1440160 w 2593243"/>
              <a:gd name="connsiteY16" fmla="*/ 16920 h 2033144"/>
              <a:gd name="connsiteX17" fmla="*/ 1432845 w 2593243"/>
              <a:gd name="connsiteY17" fmla="*/ 88928 h 2033144"/>
              <a:gd name="connsiteX18" fmla="*/ 1360837 w 2593243"/>
              <a:gd name="connsiteY18" fmla="*/ 304952 h 2033144"/>
              <a:gd name="connsiteX19" fmla="*/ 1288829 w 2593243"/>
              <a:gd name="connsiteY19" fmla="*/ 592984 h 2033144"/>
              <a:gd name="connsiteX20" fmla="*/ 1144813 w 2593243"/>
              <a:gd name="connsiteY20" fmla="*/ 1025032 h 2033144"/>
              <a:gd name="connsiteX21" fmla="*/ 1000797 w 2593243"/>
              <a:gd name="connsiteY21" fmla="*/ 1241056 h 2033144"/>
              <a:gd name="connsiteX22" fmla="*/ 928789 w 2593243"/>
              <a:gd name="connsiteY22" fmla="*/ 1385072 h 2033144"/>
              <a:gd name="connsiteX23" fmla="*/ 856781 w 2593243"/>
              <a:gd name="connsiteY23" fmla="*/ 1457080 h 2033144"/>
              <a:gd name="connsiteX24" fmla="*/ 568749 w 2593243"/>
              <a:gd name="connsiteY24" fmla="*/ 1601096 h 2033144"/>
              <a:gd name="connsiteX25" fmla="*/ 496741 w 2593243"/>
              <a:gd name="connsiteY25" fmla="*/ 1745112 h 2033144"/>
              <a:gd name="connsiteX26" fmla="*/ 448273 w 2593243"/>
              <a:gd name="connsiteY26" fmla="*/ 1823525 h 2033144"/>
              <a:gd name="connsiteX27" fmla="*/ 352724 w 2593243"/>
              <a:gd name="connsiteY27" fmla="*/ 1889128 h 2033144"/>
              <a:gd name="connsiteX28" fmla="*/ 208708 w 2593243"/>
              <a:gd name="connsiteY28" fmla="*/ 1961136 h 2033144"/>
              <a:gd name="connsiteX29" fmla="*/ 0 w 2593243"/>
              <a:gd name="connsiteY29" fmla="*/ 2033144 h 2033144"/>
              <a:gd name="connsiteX0" fmla="*/ 2452638 w 2593243"/>
              <a:gd name="connsiteY0" fmla="*/ 1377298 h 2033144"/>
              <a:gd name="connsiteX1" fmla="*/ 2593243 w 2593243"/>
              <a:gd name="connsiteY1" fmla="*/ 1373558 h 2033144"/>
              <a:gd name="connsiteX2" fmla="*/ 2313649 w 2593243"/>
              <a:gd name="connsiteY2" fmla="*/ 1406558 h 2033144"/>
              <a:gd name="connsiteX3" fmla="*/ 2138084 w 2593243"/>
              <a:gd name="connsiteY3" fmla="*/ 1435819 h 2033144"/>
              <a:gd name="connsiteX4" fmla="*/ 1969834 w 2593243"/>
              <a:gd name="connsiteY4" fmla="*/ 1479710 h 2033144"/>
              <a:gd name="connsiteX5" fmla="*/ 1808900 w 2593243"/>
              <a:gd name="connsiteY5" fmla="*/ 1545547 h 2033144"/>
              <a:gd name="connsiteX6" fmla="*/ 1655281 w 2593243"/>
              <a:gd name="connsiteY6" fmla="*/ 1567493 h 2033144"/>
              <a:gd name="connsiteX7" fmla="*/ 1618705 w 2593243"/>
              <a:gd name="connsiteY7" fmla="*/ 1596754 h 2033144"/>
              <a:gd name="connsiteX8" fmla="*/ 1574814 w 2593243"/>
              <a:gd name="connsiteY8" fmla="*/ 1677221 h 2033144"/>
              <a:gd name="connsiteX9" fmla="*/ 1508977 w 2593243"/>
              <a:gd name="connsiteY9" fmla="*/ 1743058 h 2033144"/>
              <a:gd name="connsiteX10" fmla="*/ 1428510 w 2593243"/>
              <a:gd name="connsiteY10" fmla="*/ 1779634 h 2033144"/>
              <a:gd name="connsiteX11" fmla="*/ 1318782 w 2593243"/>
              <a:gd name="connsiteY11" fmla="*/ 1801579 h 2033144"/>
              <a:gd name="connsiteX12" fmla="*/ 1157847 w 2593243"/>
              <a:gd name="connsiteY12" fmla="*/ 1743058 h 2033144"/>
              <a:gd name="connsiteX13" fmla="*/ 1070065 w 2593243"/>
              <a:gd name="connsiteY13" fmla="*/ 1647960 h 2033144"/>
              <a:gd name="connsiteX14" fmla="*/ 1584176 w 2593243"/>
              <a:gd name="connsiteY14" fmla="*/ 16920 h 2033144"/>
              <a:gd name="connsiteX15" fmla="*/ 1440160 w 2593243"/>
              <a:gd name="connsiteY15" fmla="*/ 16920 h 2033144"/>
              <a:gd name="connsiteX16" fmla="*/ 1432845 w 2593243"/>
              <a:gd name="connsiteY16" fmla="*/ 88928 h 2033144"/>
              <a:gd name="connsiteX17" fmla="*/ 1360837 w 2593243"/>
              <a:gd name="connsiteY17" fmla="*/ 304952 h 2033144"/>
              <a:gd name="connsiteX18" fmla="*/ 1288829 w 2593243"/>
              <a:gd name="connsiteY18" fmla="*/ 592984 h 2033144"/>
              <a:gd name="connsiteX19" fmla="*/ 1144813 w 2593243"/>
              <a:gd name="connsiteY19" fmla="*/ 1025032 h 2033144"/>
              <a:gd name="connsiteX20" fmla="*/ 1000797 w 2593243"/>
              <a:gd name="connsiteY20" fmla="*/ 1241056 h 2033144"/>
              <a:gd name="connsiteX21" fmla="*/ 928789 w 2593243"/>
              <a:gd name="connsiteY21" fmla="*/ 1385072 h 2033144"/>
              <a:gd name="connsiteX22" fmla="*/ 856781 w 2593243"/>
              <a:gd name="connsiteY22" fmla="*/ 1457080 h 2033144"/>
              <a:gd name="connsiteX23" fmla="*/ 568749 w 2593243"/>
              <a:gd name="connsiteY23" fmla="*/ 1601096 h 2033144"/>
              <a:gd name="connsiteX24" fmla="*/ 496741 w 2593243"/>
              <a:gd name="connsiteY24" fmla="*/ 1745112 h 2033144"/>
              <a:gd name="connsiteX25" fmla="*/ 448273 w 2593243"/>
              <a:gd name="connsiteY25" fmla="*/ 1823525 h 2033144"/>
              <a:gd name="connsiteX26" fmla="*/ 352724 w 2593243"/>
              <a:gd name="connsiteY26" fmla="*/ 1889128 h 2033144"/>
              <a:gd name="connsiteX27" fmla="*/ 208708 w 2593243"/>
              <a:gd name="connsiteY27" fmla="*/ 1961136 h 2033144"/>
              <a:gd name="connsiteX28" fmla="*/ 0 w 2593243"/>
              <a:gd name="connsiteY28" fmla="*/ 2033144 h 2033144"/>
              <a:gd name="connsiteX0" fmla="*/ 2452638 w 2593243"/>
              <a:gd name="connsiteY0" fmla="*/ 1360378 h 2016224"/>
              <a:gd name="connsiteX1" fmla="*/ 2593243 w 2593243"/>
              <a:gd name="connsiteY1" fmla="*/ 1356638 h 2016224"/>
              <a:gd name="connsiteX2" fmla="*/ 2313649 w 2593243"/>
              <a:gd name="connsiteY2" fmla="*/ 1389638 h 2016224"/>
              <a:gd name="connsiteX3" fmla="*/ 2138084 w 2593243"/>
              <a:gd name="connsiteY3" fmla="*/ 1418899 h 2016224"/>
              <a:gd name="connsiteX4" fmla="*/ 1969834 w 2593243"/>
              <a:gd name="connsiteY4" fmla="*/ 1462790 h 2016224"/>
              <a:gd name="connsiteX5" fmla="*/ 1808900 w 2593243"/>
              <a:gd name="connsiteY5" fmla="*/ 1528627 h 2016224"/>
              <a:gd name="connsiteX6" fmla="*/ 1655281 w 2593243"/>
              <a:gd name="connsiteY6" fmla="*/ 1550573 h 2016224"/>
              <a:gd name="connsiteX7" fmla="*/ 1618705 w 2593243"/>
              <a:gd name="connsiteY7" fmla="*/ 1579834 h 2016224"/>
              <a:gd name="connsiteX8" fmla="*/ 1574814 w 2593243"/>
              <a:gd name="connsiteY8" fmla="*/ 1660301 h 2016224"/>
              <a:gd name="connsiteX9" fmla="*/ 1508977 w 2593243"/>
              <a:gd name="connsiteY9" fmla="*/ 1726138 h 2016224"/>
              <a:gd name="connsiteX10" fmla="*/ 1428510 w 2593243"/>
              <a:gd name="connsiteY10" fmla="*/ 1762714 h 2016224"/>
              <a:gd name="connsiteX11" fmla="*/ 1318782 w 2593243"/>
              <a:gd name="connsiteY11" fmla="*/ 1784659 h 2016224"/>
              <a:gd name="connsiteX12" fmla="*/ 1157847 w 2593243"/>
              <a:gd name="connsiteY12" fmla="*/ 1726138 h 2016224"/>
              <a:gd name="connsiteX13" fmla="*/ 1070065 w 2593243"/>
              <a:gd name="connsiteY13" fmla="*/ 1631040 h 2016224"/>
              <a:gd name="connsiteX14" fmla="*/ 1440160 w 2593243"/>
              <a:gd name="connsiteY14" fmla="*/ 0 h 2016224"/>
              <a:gd name="connsiteX15" fmla="*/ 1432845 w 2593243"/>
              <a:gd name="connsiteY15" fmla="*/ 72008 h 2016224"/>
              <a:gd name="connsiteX16" fmla="*/ 1360837 w 2593243"/>
              <a:gd name="connsiteY16" fmla="*/ 288032 h 2016224"/>
              <a:gd name="connsiteX17" fmla="*/ 1288829 w 2593243"/>
              <a:gd name="connsiteY17" fmla="*/ 576064 h 2016224"/>
              <a:gd name="connsiteX18" fmla="*/ 1144813 w 2593243"/>
              <a:gd name="connsiteY18" fmla="*/ 1008112 h 2016224"/>
              <a:gd name="connsiteX19" fmla="*/ 1000797 w 2593243"/>
              <a:gd name="connsiteY19" fmla="*/ 1224136 h 2016224"/>
              <a:gd name="connsiteX20" fmla="*/ 928789 w 2593243"/>
              <a:gd name="connsiteY20" fmla="*/ 1368152 h 2016224"/>
              <a:gd name="connsiteX21" fmla="*/ 856781 w 2593243"/>
              <a:gd name="connsiteY21" fmla="*/ 1440160 h 2016224"/>
              <a:gd name="connsiteX22" fmla="*/ 568749 w 2593243"/>
              <a:gd name="connsiteY22" fmla="*/ 1584176 h 2016224"/>
              <a:gd name="connsiteX23" fmla="*/ 496741 w 2593243"/>
              <a:gd name="connsiteY23" fmla="*/ 1728192 h 2016224"/>
              <a:gd name="connsiteX24" fmla="*/ 448273 w 2593243"/>
              <a:gd name="connsiteY24" fmla="*/ 1806605 h 2016224"/>
              <a:gd name="connsiteX25" fmla="*/ 352724 w 2593243"/>
              <a:gd name="connsiteY25" fmla="*/ 1872208 h 2016224"/>
              <a:gd name="connsiteX26" fmla="*/ 208708 w 2593243"/>
              <a:gd name="connsiteY26" fmla="*/ 1944216 h 2016224"/>
              <a:gd name="connsiteX27" fmla="*/ 0 w 2593243"/>
              <a:gd name="connsiteY27" fmla="*/ 2016224 h 2016224"/>
              <a:gd name="connsiteX0" fmla="*/ 2452638 w 2593243"/>
              <a:gd name="connsiteY0" fmla="*/ 1288370 h 1944216"/>
              <a:gd name="connsiteX1" fmla="*/ 2593243 w 2593243"/>
              <a:gd name="connsiteY1" fmla="*/ 1284630 h 1944216"/>
              <a:gd name="connsiteX2" fmla="*/ 2313649 w 2593243"/>
              <a:gd name="connsiteY2" fmla="*/ 1317630 h 1944216"/>
              <a:gd name="connsiteX3" fmla="*/ 2138084 w 2593243"/>
              <a:gd name="connsiteY3" fmla="*/ 1346891 h 1944216"/>
              <a:gd name="connsiteX4" fmla="*/ 1969834 w 2593243"/>
              <a:gd name="connsiteY4" fmla="*/ 1390782 h 1944216"/>
              <a:gd name="connsiteX5" fmla="*/ 1808900 w 2593243"/>
              <a:gd name="connsiteY5" fmla="*/ 1456619 h 1944216"/>
              <a:gd name="connsiteX6" fmla="*/ 1655281 w 2593243"/>
              <a:gd name="connsiteY6" fmla="*/ 1478565 h 1944216"/>
              <a:gd name="connsiteX7" fmla="*/ 1618705 w 2593243"/>
              <a:gd name="connsiteY7" fmla="*/ 1507826 h 1944216"/>
              <a:gd name="connsiteX8" fmla="*/ 1574814 w 2593243"/>
              <a:gd name="connsiteY8" fmla="*/ 1588293 h 1944216"/>
              <a:gd name="connsiteX9" fmla="*/ 1508977 w 2593243"/>
              <a:gd name="connsiteY9" fmla="*/ 1654130 h 1944216"/>
              <a:gd name="connsiteX10" fmla="*/ 1428510 w 2593243"/>
              <a:gd name="connsiteY10" fmla="*/ 1690706 h 1944216"/>
              <a:gd name="connsiteX11" fmla="*/ 1318782 w 2593243"/>
              <a:gd name="connsiteY11" fmla="*/ 1712651 h 1944216"/>
              <a:gd name="connsiteX12" fmla="*/ 1157847 w 2593243"/>
              <a:gd name="connsiteY12" fmla="*/ 1654130 h 1944216"/>
              <a:gd name="connsiteX13" fmla="*/ 1070065 w 2593243"/>
              <a:gd name="connsiteY13" fmla="*/ 1559032 h 1944216"/>
              <a:gd name="connsiteX14" fmla="*/ 1432845 w 2593243"/>
              <a:gd name="connsiteY14" fmla="*/ 0 h 1944216"/>
              <a:gd name="connsiteX15" fmla="*/ 1360837 w 2593243"/>
              <a:gd name="connsiteY15" fmla="*/ 216024 h 1944216"/>
              <a:gd name="connsiteX16" fmla="*/ 1288829 w 2593243"/>
              <a:gd name="connsiteY16" fmla="*/ 504056 h 1944216"/>
              <a:gd name="connsiteX17" fmla="*/ 1144813 w 2593243"/>
              <a:gd name="connsiteY17" fmla="*/ 936104 h 1944216"/>
              <a:gd name="connsiteX18" fmla="*/ 1000797 w 2593243"/>
              <a:gd name="connsiteY18" fmla="*/ 1152128 h 1944216"/>
              <a:gd name="connsiteX19" fmla="*/ 928789 w 2593243"/>
              <a:gd name="connsiteY19" fmla="*/ 1296144 h 1944216"/>
              <a:gd name="connsiteX20" fmla="*/ 856781 w 2593243"/>
              <a:gd name="connsiteY20" fmla="*/ 1368152 h 1944216"/>
              <a:gd name="connsiteX21" fmla="*/ 568749 w 2593243"/>
              <a:gd name="connsiteY21" fmla="*/ 1512168 h 1944216"/>
              <a:gd name="connsiteX22" fmla="*/ 496741 w 2593243"/>
              <a:gd name="connsiteY22" fmla="*/ 1656184 h 1944216"/>
              <a:gd name="connsiteX23" fmla="*/ 448273 w 2593243"/>
              <a:gd name="connsiteY23" fmla="*/ 1734597 h 1944216"/>
              <a:gd name="connsiteX24" fmla="*/ 352724 w 2593243"/>
              <a:gd name="connsiteY24" fmla="*/ 1800200 h 1944216"/>
              <a:gd name="connsiteX25" fmla="*/ 208708 w 2593243"/>
              <a:gd name="connsiteY25" fmla="*/ 1872208 h 1944216"/>
              <a:gd name="connsiteX26" fmla="*/ 0 w 2593243"/>
              <a:gd name="connsiteY26" fmla="*/ 1944216 h 1944216"/>
              <a:gd name="connsiteX0" fmla="*/ 2452638 w 2593243"/>
              <a:gd name="connsiteY0" fmla="*/ 1072347 h 1728193"/>
              <a:gd name="connsiteX1" fmla="*/ 2593243 w 2593243"/>
              <a:gd name="connsiteY1" fmla="*/ 1068607 h 1728193"/>
              <a:gd name="connsiteX2" fmla="*/ 2313649 w 2593243"/>
              <a:gd name="connsiteY2" fmla="*/ 1101607 h 1728193"/>
              <a:gd name="connsiteX3" fmla="*/ 2138084 w 2593243"/>
              <a:gd name="connsiteY3" fmla="*/ 1130868 h 1728193"/>
              <a:gd name="connsiteX4" fmla="*/ 1969834 w 2593243"/>
              <a:gd name="connsiteY4" fmla="*/ 1174759 h 1728193"/>
              <a:gd name="connsiteX5" fmla="*/ 1808900 w 2593243"/>
              <a:gd name="connsiteY5" fmla="*/ 1240596 h 1728193"/>
              <a:gd name="connsiteX6" fmla="*/ 1655281 w 2593243"/>
              <a:gd name="connsiteY6" fmla="*/ 1262542 h 1728193"/>
              <a:gd name="connsiteX7" fmla="*/ 1618705 w 2593243"/>
              <a:gd name="connsiteY7" fmla="*/ 1291803 h 1728193"/>
              <a:gd name="connsiteX8" fmla="*/ 1574814 w 2593243"/>
              <a:gd name="connsiteY8" fmla="*/ 1372270 h 1728193"/>
              <a:gd name="connsiteX9" fmla="*/ 1508977 w 2593243"/>
              <a:gd name="connsiteY9" fmla="*/ 1438107 h 1728193"/>
              <a:gd name="connsiteX10" fmla="*/ 1428510 w 2593243"/>
              <a:gd name="connsiteY10" fmla="*/ 1474683 h 1728193"/>
              <a:gd name="connsiteX11" fmla="*/ 1318782 w 2593243"/>
              <a:gd name="connsiteY11" fmla="*/ 1496628 h 1728193"/>
              <a:gd name="connsiteX12" fmla="*/ 1157847 w 2593243"/>
              <a:gd name="connsiteY12" fmla="*/ 1438107 h 1728193"/>
              <a:gd name="connsiteX13" fmla="*/ 1070065 w 2593243"/>
              <a:gd name="connsiteY13" fmla="*/ 1343009 h 1728193"/>
              <a:gd name="connsiteX14" fmla="*/ 1360837 w 2593243"/>
              <a:gd name="connsiteY14" fmla="*/ 1 h 1728193"/>
              <a:gd name="connsiteX15" fmla="*/ 1288829 w 2593243"/>
              <a:gd name="connsiteY15" fmla="*/ 288033 h 1728193"/>
              <a:gd name="connsiteX16" fmla="*/ 1144813 w 2593243"/>
              <a:gd name="connsiteY16" fmla="*/ 720081 h 1728193"/>
              <a:gd name="connsiteX17" fmla="*/ 1000797 w 2593243"/>
              <a:gd name="connsiteY17" fmla="*/ 936105 h 1728193"/>
              <a:gd name="connsiteX18" fmla="*/ 928789 w 2593243"/>
              <a:gd name="connsiteY18" fmla="*/ 1080121 h 1728193"/>
              <a:gd name="connsiteX19" fmla="*/ 856781 w 2593243"/>
              <a:gd name="connsiteY19" fmla="*/ 1152129 h 1728193"/>
              <a:gd name="connsiteX20" fmla="*/ 568749 w 2593243"/>
              <a:gd name="connsiteY20" fmla="*/ 1296145 h 1728193"/>
              <a:gd name="connsiteX21" fmla="*/ 496741 w 2593243"/>
              <a:gd name="connsiteY21" fmla="*/ 1440161 h 1728193"/>
              <a:gd name="connsiteX22" fmla="*/ 448273 w 2593243"/>
              <a:gd name="connsiteY22" fmla="*/ 1518574 h 1728193"/>
              <a:gd name="connsiteX23" fmla="*/ 352724 w 2593243"/>
              <a:gd name="connsiteY23" fmla="*/ 1584177 h 1728193"/>
              <a:gd name="connsiteX24" fmla="*/ 208708 w 2593243"/>
              <a:gd name="connsiteY24" fmla="*/ 1656185 h 1728193"/>
              <a:gd name="connsiteX25" fmla="*/ 0 w 2593243"/>
              <a:gd name="connsiteY25" fmla="*/ 1728193 h 1728193"/>
              <a:gd name="connsiteX0" fmla="*/ 2452638 w 2593243"/>
              <a:gd name="connsiteY0" fmla="*/ 784314 h 1440160"/>
              <a:gd name="connsiteX1" fmla="*/ 2593243 w 2593243"/>
              <a:gd name="connsiteY1" fmla="*/ 780574 h 1440160"/>
              <a:gd name="connsiteX2" fmla="*/ 2313649 w 2593243"/>
              <a:gd name="connsiteY2" fmla="*/ 813574 h 1440160"/>
              <a:gd name="connsiteX3" fmla="*/ 2138084 w 2593243"/>
              <a:gd name="connsiteY3" fmla="*/ 842835 h 1440160"/>
              <a:gd name="connsiteX4" fmla="*/ 1969834 w 2593243"/>
              <a:gd name="connsiteY4" fmla="*/ 886726 h 1440160"/>
              <a:gd name="connsiteX5" fmla="*/ 1808900 w 2593243"/>
              <a:gd name="connsiteY5" fmla="*/ 952563 h 1440160"/>
              <a:gd name="connsiteX6" fmla="*/ 1655281 w 2593243"/>
              <a:gd name="connsiteY6" fmla="*/ 974509 h 1440160"/>
              <a:gd name="connsiteX7" fmla="*/ 1618705 w 2593243"/>
              <a:gd name="connsiteY7" fmla="*/ 1003770 h 1440160"/>
              <a:gd name="connsiteX8" fmla="*/ 1574814 w 2593243"/>
              <a:gd name="connsiteY8" fmla="*/ 1084237 h 1440160"/>
              <a:gd name="connsiteX9" fmla="*/ 1508977 w 2593243"/>
              <a:gd name="connsiteY9" fmla="*/ 1150074 h 1440160"/>
              <a:gd name="connsiteX10" fmla="*/ 1428510 w 2593243"/>
              <a:gd name="connsiteY10" fmla="*/ 1186650 h 1440160"/>
              <a:gd name="connsiteX11" fmla="*/ 1318782 w 2593243"/>
              <a:gd name="connsiteY11" fmla="*/ 1208595 h 1440160"/>
              <a:gd name="connsiteX12" fmla="*/ 1157847 w 2593243"/>
              <a:gd name="connsiteY12" fmla="*/ 1150074 h 1440160"/>
              <a:gd name="connsiteX13" fmla="*/ 1070065 w 2593243"/>
              <a:gd name="connsiteY13" fmla="*/ 1054976 h 1440160"/>
              <a:gd name="connsiteX14" fmla="*/ 1288829 w 2593243"/>
              <a:gd name="connsiteY14" fmla="*/ 0 h 1440160"/>
              <a:gd name="connsiteX15" fmla="*/ 1144813 w 2593243"/>
              <a:gd name="connsiteY15" fmla="*/ 432048 h 1440160"/>
              <a:gd name="connsiteX16" fmla="*/ 1000797 w 2593243"/>
              <a:gd name="connsiteY16" fmla="*/ 648072 h 1440160"/>
              <a:gd name="connsiteX17" fmla="*/ 928789 w 2593243"/>
              <a:gd name="connsiteY17" fmla="*/ 792088 h 1440160"/>
              <a:gd name="connsiteX18" fmla="*/ 856781 w 2593243"/>
              <a:gd name="connsiteY18" fmla="*/ 864096 h 1440160"/>
              <a:gd name="connsiteX19" fmla="*/ 568749 w 2593243"/>
              <a:gd name="connsiteY19" fmla="*/ 1008112 h 1440160"/>
              <a:gd name="connsiteX20" fmla="*/ 496741 w 2593243"/>
              <a:gd name="connsiteY20" fmla="*/ 1152128 h 1440160"/>
              <a:gd name="connsiteX21" fmla="*/ 448273 w 2593243"/>
              <a:gd name="connsiteY21" fmla="*/ 1230541 h 1440160"/>
              <a:gd name="connsiteX22" fmla="*/ 352724 w 2593243"/>
              <a:gd name="connsiteY22" fmla="*/ 1296144 h 1440160"/>
              <a:gd name="connsiteX23" fmla="*/ 208708 w 2593243"/>
              <a:gd name="connsiteY23" fmla="*/ 1368152 h 1440160"/>
              <a:gd name="connsiteX24" fmla="*/ 0 w 2593243"/>
              <a:gd name="connsiteY24" fmla="*/ 1440160 h 1440160"/>
              <a:gd name="connsiteX0" fmla="*/ 2452638 w 2593243"/>
              <a:gd name="connsiteY0" fmla="*/ 352266 h 1008112"/>
              <a:gd name="connsiteX1" fmla="*/ 2593243 w 2593243"/>
              <a:gd name="connsiteY1" fmla="*/ 348526 h 1008112"/>
              <a:gd name="connsiteX2" fmla="*/ 2313649 w 2593243"/>
              <a:gd name="connsiteY2" fmla="*/ 381526 h 1008112"/>
              <a:gd name="connsiteX3" fmla="*/ 2138084 w 2593243"/>
              <a:gd name="connsiteY3" fmla="*/ 410787 h 1008112"/>
              <a:gd name="connsiteX4" fmla="*/ 1969834 w 2593243"/>
              <a:gd name="connsiteY4" fmla="*/ 454678 h 1008112"/>
              <a:gd name="connsiteX5" fmla="*/ 1808900 w 2593243"/>
              <a:gd name="connsiteY5" fmla="*/ 520515 h 1008112"/>
              <a:gd name="connsiteX6" fmla="*/ 1655281 w 2593243"/>
              <a:gd name="connsiteY6" fmla="*/ 542461 h 1008112"/>
              <a:gd name="connsiteX7" fmla="*/ 1618705 w 2593243"/>
              <a:gd name="connsiteY7" fmla="*/ 571722 h 1008112"/>
              <a:gd name="connsiteX8" fmla="*/ 1574814 w 2593243"/>
              <a:gd name="connsiteY8" fmla="*/ 652189 h 1008112"/>
              <a:gd name="connsiteX9" fmla="*/ 1508977 w 2593243"/>
              <a:gd name="connsiteY9" fmla="*/ 718026 h 1008112"/>
              <a:gd name="connsiteX10" fmla="*/ 1428510 w 2593243"/>
              <a:gd name="connsiteY10" fmla="*/ 754602 h 1008112"/>
              <a:gd name="connsiteX11" fmla="*/ 1318782 w 2593243"/>
              <a:gd name="connsiteY11" fmla="*/ 776547 h 1008112"/>
              <a:gd name="connsiteX12" fmla="*/ 1157847 w 2593243"/>
              <a:gd name="connsiteY12" fmla="*/ 718026 h 1008112"/>
              <a:gd name="connsiteX13" fmla="*/ 1070065 w 2593243"/>
              <a:gd name="connsiteY13" fmla="*/ 622928 h 1008112"/>
              <a:gd name="connsiteX14" fmla="*/ 1144813 w 2593243"/>
              <a:gd name="connsiteY14" fmla="*/ 0 h 1008112"/>
              <a:gd name="connsiteX15" fmla="*/ 1000797 w 2593243"/>
              <a:gd name="connsiteY15" fmla="*/ 216024 h 1008112"/>
              <a:gd name="connsiteX16" fmla="*/ 928789 w 2593243"/>
              <a:gd name="connsiteY16" fmla="*/ 360040 h 1008112"/>
              <a:gd name="connsiteX17" fmla="*/ 856781 w 2593243"/>
              <a:gd name="connsiteY17" fmla="*/ 432048 h 1008112"/>
              <a:gd name="connsiteX18" fmla="*/ 568749 w 2593243"/>
              <a:gd name="connsiteY18" fmla="*/ 576064 h 1008112"/>
              <a:gd name="connsiteX19" fmla="*/ 496741 w 2593243"/>
              <a:gd name="connsiteY19" fmla="*/ 720080 h 1008112"/>
              <a:gd name="connsiteX20" fmla="*/ 448273 w 2593243"/>
              <a:gd name="connsiteY20" fmla="*/ 798493 h 1008112"/>
              <a:gd name="connsiteX21" fmla="*/ 352724 w 2593243"/>
              <a:gd name="connsiteY21" fmla="*/ 864096 h 1008112"/>
              <a:gd name="connsiteX22" fmla="*/ 208708 w 2593243"/>
              <a:gd name="connsiteY22" fmla="*/ 936104 h 1008112"/>
              <a:gd name="connsiteX23" fmla="*/ 0 w 2593243"/>
              <a:gd name="connsiteY23" fmla="*/ 1008112 h 1008112"/>
              <a:gd name="connsiteX0" fmla="*/ 2452638 w 2593243"/>
              <a:gd name="connsiteY0" fmla="*/ 136242 h 792088"/>
              <a:gd name="connsiteX1" fmla="*/ 2593243 w 2593243"/>
              <a:gd name="connsiteY1" fmla="*/ 132502 h 792088"/>
              <a:gd name="connsiteX2" fmla="*/ 2313649 w 2593243"/>
              <a:gd name="connsiteY2" fmla="*/ 165502 h 792088"/>
              <a:gd name="connsiteX3" fmla="*/ 2138084 w 2593243"/>
              <a:gd name="connsiteY3" fmla="*/ 194763 h 792088"/>
              <a:gd name="connsiteX4" fmla="*/ 1969834 w 2593243"/>
              <a:gd name="connsiteY4" fmla="*/ 238654 h 792088"/>
              <a:gd name="connsiteX5" fmla="*/ 1808900 w 2593243"/>
              <a:gd name="connsiteY5" fmla="*/ 304491 h 792088"/>
              <a:gd name="connsiteX6" fmla="*/ 1655281 w 2593243"/>
              <a:gd name="connsiteY6" fmla="*/ 326437 h 792088"/>
              <a:gd name="connsiteX7" fmla="*/ 1618705 w 2593243"/>
              <a:gd name="connsiteY7" fmla="*/ 355698 h 792088"/>
              <a:gd name="connsiteX8" fmla="*/ 1574814 w 2593243"/>
              <a:gd name="connsiteY8" fmla="*/ 436165 h 792088"/>
              <a:gd name="connsiteX9" fmla="*/ 1508977 w 2593243"/>
              <a:gd name="connsiteY9" fmla="*/ 502002 h 792088"/>
              <a:gd name="connsiteX10" fmla="*/ 1428510 w 2593243"/>
              <a:gd name="connsiteY10" fmla="*/ 538578 h 792088"/>
              <a:gd name="connsiteX11" fmla="*/ 1318782 w 2593243"/>
              <a:gd name="connsiteY11" fmla="*/ 560523 h 792088"/>
              <a:gd name="connsiteX12" fmla="*/ 1157847 w 2593243"/>
              <a:gd name="connsiteY12" fmla="*/ 502002 h 792088"/>
              <a:gd name="connsiteX13" fmla="*/ 1070065 w 2593243"/>
              <a:gd name="connsiteY13" fmla="*/ 406904 h 792088"/>
              <a:gd name="connsiteX14" fmla="*/ 1000797 w 2593243"/>
              <a:gd name="connsiteY14" fmla="*/ 0 h 792088"/>
              <a:gd name="connsiteX15" fmla="*/ 928789 w 2593243"/>
              <a:gd name="connsiteY15" fmla="*/ 144016 h 792088"/>
              <a:gd name="connsiteX16" fmla="*/ 856781 w 2593243"/>
              <a:gd name="connsiteY16" fmla="*/ 216024 h 792088"/>
              <a:gd name="connsiteX17" fmla="*/ 568749 w 2593243"/>
              <a:gd name="connsiteY17" fmla="*/ 360040 h 792088"/>
              <a:gd name="connsiteX18" fmla="*/ 496741 w 2593243"/>
              <a:gd name="connsiteY18" fmla="*/ 504056 h 792088"/>
              <a:gd name="connsiteX19" fmla="*/ 448273 w 2593243"/>
              <a:gd name="connsiteY19" fmla="*/ 582469 h 792088"/>
              <a:gd name="connsiteX20" fmla="*/ 352724 w 2593243"/>
              <a:gd name="connsiteY20" fmla="*/ 648072 h 792088"/>
              <a:gd name="connsiteX21" fmla="*/ 208708 w 2593243"/>
              <a:gd name="connsiteY21" fmla="*/ 720080 h 792088"/>
              <a:gd name="connsiteX22" fmla="*/ 0 w 2593243"/>
              <a:gd name="connsiteY22" fmla="*/ 792088 h 792088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928789 w 2593243"/>
              <a:gd name="connsiteY14" fmla="*/ 11514 h 659586"/>
              <a:gd name="connsiteX15" fmla="*/ 856781 w 2593243"/>
              <a:gd name="connsiteY15" fmla="*/ 83522 h 659586"/>
              <a:gd name="connsiteX16" fmla="*/ 568749 w 2593243"/>
              <a:gd name="connsiteY16" fmla="*/ 227538 h 659586"/>
              <a:gd name="connsiteX17" fmla="*/ 496741 w 2593243"/>
              <a:gd name="connsiteY17" fmla="*/ 371554 h 659586"/>
              <a:gd name="connsiteX18" fmla="*/ 448273 w 2593243"/>
              <a:gd name="connsiteY18" fmla="*/ 449967 h 659586"/>
              <a:gd name="connsiteX19" fmla="*/ 352724 w 2593243"/>
              <a:gd name="connsiteY19" fmla="*/ 515570 h 659586"/>
              <a:gd name="connsiteX20" fmla="*/ 208708 w 2593243"/>
              <a:gd name="connsiteY20" fmla="*/ 587578 h 659586"/>
              <a:gd name="connsiteX21" fmla="*/ 0 w 2593243"/>
              <a:gd name="connsiteY21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856781 w 2593243"/>
              <a:gd name="connsiteY14" fmla="*/ 83522 h 659586"/>
              <a:gd name="connsiteX15" fmla="*/ 568749 w 2593243"/>
              <a:gd name="connsiteY15" fmla="*/ 227538 h 659586"/>
              <a:gd name="connsiteX16" fmla="*/ 496741 w 2593243"/>
              <a:gd name="connsiteY16" fmla="*/ 371554 h 659586"/>
              <a:gd name="connsiteX17" fmla="*/ 448273 w 2593243"/>
              <a:gd name="connsiteY17" fmla="*/ 449967 h 659586"/>
              <a:gd name="connsiteX18" fmla="*/ 352724 w 2593243"/>
              <a:gd name="connsiteY18" fmla="*/ 515570 h 659586"/>
              <a:gd name="connsiteX19" fmla="*/ 208708 w 2593243"/>
              <a:gd name="connsiteY19" fmla="*/ 587578 h 659586"/>
              <a:gd name="connsiteX20" fmla="*/ 0 w 2593243"/>
              <a:gd name="connsiteY20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568749 w 2593243"/>
              <a:gd name="connsiteY14" fmla="*/ 227538 h 659586"/>
              <a:gd name="connsiteX15" fmla="*/ 496741 w 2593243"/>
              <a:gd name="connsiteY15" fmla="*/ 371554 h 659586"/>
              <a:gd name="connsiteX16" fmla="*/ 448273 w 2593243"/>
              <a:gd name="connsiteY16" fmla="*/ 449967 h 659586"/>
              <a:gd name="connsiteX17" fmla="*/ 352724 w 2593243"/>
              <a:gd name="connsiteY17" fmla="*/ 515570 h 659586"/>
              <a:gd name="connsiteX18" fmla="*/ 208708 w 2593243"/>
              <a:gd name="connsiteY18" fmla="*/ 587578 h 659586"/>
              <a:gd name="connsiteX19" fmla="*/ 0 w 2593243"/>
              <a:gd name="connsiteY19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96741 w 2593243"/>
              <a:gd name="connsiteY14" fmla="*/ 371554 h 659586"/>
              <a:gd name="connsiteX15" fmla="*/ 448273 w 2593243"/>
              <a:gd name="connsiteY15" fmla="*/ 449967 h 659586"/>
              <a:gd name="connsiteX16" fmla="*/ 352724 w 2593243"/>
              <a:gd name="connsiteY16" fmla="*/ 515570 h 659586"/>
              <a:gd name="connsiteX17" fmla="*/ 208708 w 2593243"/>
              <a:gd name="connsiteY17" fmla="*/ 587578 h 659586"/>
              <a:gd name="connsiteX18" fmla="*/ 0 w 2593243"/>
              <a:gd name="connsiteY18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448273 w 2593243"/>
              <a:gd name="connsiteY14" fmla="*/ 449967 h 659586"/>
              <a:gd name="connsiteX15" fmla="*/ 352724 w 2593243"/>
              <a:gd name="connsiteY15" fmla="*/ 515570 h 659586"/>
              <a:gd name="connsiteX16" fmla="*/ 208708 w 2593243"/>
              <a:gd name="connsiteY16" fmla="*/ 587578 h 659586"/>
              <a:gd name="connsiteX17" fmla="*/ 0 w 2593243"/>
              <a:gd name="connsiteY17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352724 w 2593243"/>
              <a:gd name="connsiteY14" fmla="*/ 515570 h 659586"/>
              <a:gd name="connsiteX15" fmla="*/ 208708 w 2593243"/>
              <a:gd name="connsiteY15" fmla="*/ 587578 h 659586"/>
              <a:gd name="connsiteX16" fmla="*/ 0 w 2593243"/>
              <a:gd name="connsiteY16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208708 w 2593243"/>
              <a:gd name="connsiteY14" fmla="*/ 587578 h 659586"/>
              <a:gd name="connsiteX15" fmla="*/ 0 w 2593243"/>
              <a:gd name="connsiteY15" fmla="*/ 659586 h 659586"/>
              <a:gd name="connsiteX0" fmla="*/ 2452638 w 2593243"/>
              <a:gd name="connsiteY0" fmla="*/ 3740 h 659586"/>
              <a:gd name="connsiteX1" fmla="*/ 2593243 w 2593243"/>
              <a:gd name="connsiteY1" fmla="*/ 0 h 659586"/>
              <a:gd name="connsiteX2" fmla="*/ 2313649 w 2593243"/>
              <a:gd name="connsiteY2" fmla="*/ 33000 h 659586"/>
              <a:gd name="connsiteX3" fmla="*/ 2138084 w 2593243"/>
              <a:gd name="connsiteY3" fmla="*/ 62261 h 659586"/>
              <a:gd name="connsiteX4" fmla="*/ 1969834 w 2593243"/>
              <a:gd name="connsiteY4" fmla="*/ 106152 h 659586"/>
              <a:gd name="connsiteX5" fmla="*/ 1808900 w 2593243"/>
              <a:gd name="connsiteY5" fmla="*/ 171989 h 659586"/>
              <a:gd name="connsiteX6" fmla="*/ 1655281 w 2593243"/>
              <a:gd name="connsiteY6" fmla="*/ 193935 h 659586"/>
              <a:gd name="connsiteX7" fmla="*/ 1618705 w 2593243"/>
              <a:gd name="connsiteY7" fmla="*/ 223196 h 659586"/>
              <a:gd name="connsiteX8" fmla="*/ 1574814 w 2593243"/>
              <a:gd name="connsiteY8" fmla="*/ 303663 h 659586"/>
              <a:gd name="connsiteX9" fmla="*/ 1508977 w 2593243"/>
              <a:gd name="connsiteY9" fmla="*/ 369500 h 659586"/>
              <a:gd name="connsiteX10" fmla="*/ 1428510 w 2593243"/>
              <a:gd name="connsiteY10" fmla="*/ 406076 h 659586"/>
              <a:gd name="connsiteX11" fmla="*/ 1318782 w 2593243"/>
              <a:gd name="connsiteY11" fmla="*/ 428021 h 659586"/>
              <a:gd name="connsiteX12" fmla="*/ 1157847 w 2593243"/>
              <a:gd name="connsiteY12" fmla="*/ 369500 h 659586"/>
              <a:gd name="connsiteX13" fmla="*/ 1070065 w 2593243"/>
              <a:gd name="connsiteY13" fmla="*/ 274402 h 659586"/>
              <a:gd name="connsiteX14" fmla="*/ 0 w 2593243"/>
              <a:gd name="connsiteY14" fmla="*/ 659586 h 659586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83723 w 1606901"/>
              <a:gd name="connsiteY13" fmla="*/ 274402 h 428021"/>
              <a:gd name="connsiteX14" fmla="*/ 0 w 1606901"/>
              <a:gd name="connsiteY14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  <a:gd name="connsiteX0" fmla="*/ 1466296 w 1606901"/>
              <a:gd name="connsiteY0" fmla="*/ 3740 h 428021"/>
              <a:gd name="connsiteX1" fmla="*/ 1606901 w 1606901"/>
              <a:gd name="connsiteY1" fmla="*/ 0 h 428021"/>
              <a:gd name="connsiteX2" fmla="*/ 1327307 w 1606901"/>
              <a:gd name="connsiteY2" fmla="*/ 33000 h 428021"/>
              <a:gd name="connsiteX3" fmla="*/ 1151742 w 1606901"/>
              <a:gd name="connsiteY3" fmla="*/ 62261 h 428021"/>
              <a:gd name="connsiteX4" fmla="*/ 983492 w 1606901"/>
              <a:gd name="connsiteY4" fmla="*/ 106152 h 428021"/>
              <a:gd name="connsiteX5" fmla="*/ 822558 w 1606901"/>
              <a:gd name="connsiteY5" fmla="*/ 171989 h 428021"/>
              <a:gd name="connsiteX6" fmla="*/ 668939 w 1606901"/>
              <a:gd name="connsiteY6" fmla="*/ 193935 h 428021"/>
              <a:gd name="connsiteX7" fmla="*/ 632363 w 1606901"/>
              <a:gd name="connsiteY7" fmla="*/ 223196 h 428021"/>
              <a:gd name="connsiteX8" fmla="*/ 588472 w 1606901"/>
              <a:gd name="connsiteY8" fmla="*/ 303663 h 428021"/>
              <a:gd name="connsiteX9" fmla="*/ 522635 w 1606901"/>
              <a:gd name="connsiteY9" fmla="*/ 369500 h 428021"/>
              <a:gd name="connsiteX10" fmla="*/ 442168 w 1606901"/>
              <a:gd name="connsiteY10" fmla="*/ 406076 h 428021"/>
              <a:gd name="connsiteX11" fmla="*/ 332440 w 1606901"/>
              <a:gd name="connsiteY11" fmla="*/ 428021 h 428021"/>
              <a:gd name="connsiteX12" fmla="*/ 171505 w 1606901"/>
              <a:gd name="connsiteY12" fmla="*/ 369500 h 428021"/>
              <a:gd name="connsiteX13" fmla="*/ 0 w 1606901"/>
              <a:gd name="connsiteY13" fmla="*/ 406627 h 42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06901" h="428021">
                <a:moveTo>
                  <a:pt x="1466296" y="3740"/>
                </a:moveTo>
                <a:lnTo>
                  <a:pt x="1606901" y="0"/>
                </a:lnTo>
                <a:lnTo>
                  <a:pt x="1327307" y="33000"/>
                </a:lnTo>
                <a:lnTo>
                  <a:pt x="1151742" y="62261"/>
                </a:lnTo>
                <a:lnTo>
                  <a:pt x="983492" y="106152"/>
                </a:lnTo>
                <a:lnTo>
                  <a:pt x="822558" y="171989"/>
                </a:lnTo>
                <a:lnTo>
                  <a:pt x="668939" y="193935"/>
                </a:lnTo>
                <a:lnTo>
                  <a:pt x="632363" y="223196"/>
                </a:lnTo>
                <a:lnTo>
                  <a:pt x="588472" y="303663"/>
                </a:lnTo>
                <a:lnTo>
                  <a:pt x="522635" y="369500"/>
                </a:lnTo>
                <a:lnTo>
                  <a:pt x="442168" y="406076"/>
                </a:lnTo>
                <a:lnTo>
                  <a:pt x="332440" y="428021"/>
                </a:lnTo>
                <a:lnTo>
                  <a:pt x="171505" y="369500"/>
                </a:lnTo>
                <a:cubicBezTo>
                  <a:pt x="114337" y="381876"/>
                  <a:pt x="13548" y="274521"/>
                  <a:pt x="0" y="406627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ihåndsform 10"/>
          <p:cNvSpPr/>
          <p:nvPr/>
        </p:nvSpPr>
        <p:spPr>
          <a:xfrm>
            <a:off x="2195736" y="3450866"/>
            <a:ext cx="4228919" cy="3069204"/>
          </a:xfrm>
          <a:custGeom>
            <a:avLst/>
            <a:gdLst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222636 w 4238045"/>
              <a:gd name="connsiteY56" fmla="*/ 1447137 h 3244132"/>
              <a:gd name="connsiteX57" fmla="*/ 159026 w 4238045"/>
              <a:gd name="connsiteY57" fmla="*/ 1606164 h 3244132"/>
              <a:gd name="connsiteX58" fmla="*/ 190831 w 4238045"/>
              <a:gd name="connsiteY58" fmla="*/ 1884459 h 3244132"/>
              <a:gd name="connsiteX59" fmla="*/ 461175 w 4238045"/>
              <a:gd name="connsiteY59" fmla="*/ 2361537 h 3244132"/>
              <a:gd name="connsiteX60" fmla="*/ 588396 w 4238045"/>
              <a:gd name="connsiteY60" fmla="*/ 2544417 h 3244132"/>
              <a:gd name="connsiteX61" fmla="*/ 723568 w 4238045"/>
              <a:gd name="connsiteY61" fmla="*/ 2775005 h 3244132"/>
              <a:gd name="connsiteX62" fmla="*/ 858741 w 4238045"/>
              <a:gd name="connsiteY62" fmla="*/ 2918129 h 3244132"/>
              <a:gd name="connsiteX63" fmla="*/ 993913 w 4238045"/>
              <a:gd name="connsiteY63" fmla="*/ 3053301 h 3244132"/>
              <a:gd name="connsiteX64" fmla="*/ 1121134 w 4238045"/>
              <a:gd name="connsiteY64" fmla="*/ 3156668 h 3244132"/>
              <a:gd name="connsiteX65" fmla="*/ 1121134 w 4238045"/>
              <a:gd name="connsiteY65" fmla="*/ 3156668 h 3244132"/>
              <a:gd name="connsiteX66" fmla="*/ 1065474 w 4238045"/>
              <a:gd name="connsiteY66" fmla="*/ 3244132 h 3244132"/>
              <a:gd name="connsiteX67" fmla="*/ 978010 w 4238045"/>
              <a:gd name="connsiteY67" fmla="*/ 3244132 h 3244132"/>
              <a:gd name="connsiteX68" fmla="*/ 826935 w 4238045"/>
              <a:gd name="connsiteY68" fmla="*/ 3180522 h 3244132"/>
              <a:gd name="connsiteX69" fmla="*/ 556591 w 4238045"/>
              <a:gd name="connsiteY69" fmla="*/ 3085106 h 3244132"/>
              <a:gd name="connsiteX70" fmla="*/ 405516 w 4238045"/>
              <a:gd name="connsiteY70" fmla="*/ 2878372 h 3244132"/>
              <a:gd name="connsiteX71" fmla="*/ 166977 w 4238045"/>
              <a:gd name="connsiteY71" fmla="*/ 2488758 h 3244132"/>
              <a:gd name="connsiteX72" fmla="*/ 31805 w 4238045"/>
              <a:gd name="connsiteY72" fmla="*/ 2186609 h 3244132"/>
              <a:gd name="connsiteX73" fmla="*/ 0 w 4238045"/>
              <a:gd name="connsiteY73" fmla="*/ 1908313 h 3244132"/>
              <a:gd name="connsiteX74" fmla="*/ 55659 w 4238045"/>
              <a:gd name="connsiteY74" fmla="*/ 1558456 h 3244132"/>
              <a:gd name="connsiteX75" fmla="*/ 222636 w 4238045"/>
              <a:gd name="connsiteY75" fmla="*/ 1343771 h 3244132"/>
              <a:gd name="connsiteX76" fmla="*/ 453224 w 4238045"/>
              <a:gd name="connsiteY76" fmla="*/ 1256306 h 3244132"/>
              <a:gd name="connsiteX77" fmla="*/ 882594 w 4238045"/>
              <a:gd name="connsiteY77" fmla="*/ 1192696 h 3244132"/>
              <a:gd name="connsiteX78" fmla="*/ 1304014 w 4238045"/>
              <a:gd name="connsiteY78" fmla="*/ 1121134 h 3244132"/>
              <a:gd name="connsiteX79" fmla="*/ 1582309 w 4238045"/>
              <a:gd name="connsiteY79" fmla="*/ 1065475 h 3244132"/>
              <a:gd name="connsiteX80" fmla="*/ 1820848 w 4238045"/>
              <a:gd name="connsiteY80" fmla="*/ 1017767 h 3244132"/>
              <a:gd name="connsiteX81" fmla="*/ 1876508 w 4238045"/>
              <a:gd name="connsiteY81" fmla="*/ 954157 h 3244132"/>
              <a:gd name="connsiteX82" fmla="*/ 1892410 w 4238045"/>
              <a:gd name="connsiteY82" fmla="*/ 842838 h 3244132"/>
              <a:gd name="connsiteX83" fmla="*/ 1884459 w 4238045"/>
              <a:gd name="connsiteY8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59026 w 4238045"/>
              <a:gd name="connsiteY56" fmla="*/ 1606164 h 3244132"/>
              <a:gd name="connsiteX57" fmla="*/ 190831 w 4238045"/>
              <a:gd name="connsiteY57" fmla="*/ 1884459 h 3244132"/>
              <a:gd name="connsiteX58" fmla="*/ 461175 w 4238045"/>
              <a:gd name="connsiteY58" fmla="*/ 2361537 h 3244132"/>
              <a:gd name="connsiteX59" fmla="*/ 588396 w 4238045"/>
              <a:gd name="connsiteY59" fmla="*/ 2544417 h 3244132"/>
              <a:gd name="connsiteX60" fmla="*/ 723568 w 4238045"/>
              <a:gd name="connsiteY60" fmla="*/ 2775005 h 3244132"/>
              <a:gd name="connsiteX61" fmla="*/ 858741 w 4238045"/>
              <a:gd name="connsiteY61" fmla="*/ 2918129 h 3244132"/>
              <a:gd name="connsiteX62" fmla="*/ 993913 w 4238045"/>
              <a:gd name="connsiteY62" fmla="*/ 3053301 h 3244132"/>
              <a:gd name="connsiteX63" fmla="*/ 1121134 w 4238045"/>
              <a:gd name="connsiteY63" fmla="*/ 3156668 h 3244132"/>
              <a:gd name="connsiteX64" fmla="*/ 1121134 w 4238045"/>
              <a:gd name="connsiteY64" fmla="*/ 3156668 h 3244132"/>
              <a:gd name="connsiteX65" fmla="*/ 1065474 w 4238045"/>
              <a:gd name="connsiteY65" fmla="*/ 3244132 h 3244132"/>
              <a:gd name="connsiteX66" fmla="*/ 978010 w 4238045"/>
              <a:gd name="connsiteY66" fmla="*/ 3244132 h 3244132"/>
              <a:gd name="connsiteX67" fmla="*/ 826935 w 4238045"/>
              <a:gd name="connsiteY67" fmla="*/ 3180522 h 3244132"/>
              <a:gd name="connsiteX68" fmla="*/ 556591 w 4238045"/>
              <a:gd name="connsiteY68" fmla="*/ 3085106 h 3244132"/>
              <a:gd name="connsiteX69" fmla="*/ 405516 w 4238045"/>
              <a:gd name="connsiteY69" fmla="*/ 2878372 h 3244132"/>
              <a:gd name="connsiteX70" fmla="*/ 166977 w 4238045"/>
              <a:gd name="connsiteY70" fmla="*/ 2488758 h 3244132"/>
              <a:gd name="connsiteX71" fmla="*/ 31805 w 4238045"/>
              <a:gd name="connsiteY71" fmla="*/ 2186609 h 3244132"/>
              <a:gd name="connsiteX72" fmla="*/ 0 w 4238045"/>
              <a:gd name="connsiteY72" fmla="*/ 1908313 h 3244132"/>
              <a:gd name="connsiteX73" fmla="*/ 55659 w 4238045"/>
              <a:gd name="connsiteY73" fmla="*/ 1558456 h 3244132"/>
              <a:gd name="connsiteX74" fmla="*/ 222636 w 4238045"/>
              <a:gd name="connsiteY74" fmla="*/ 1343771 h 3244132"/>
              <a:gd name="connsiteX75" fmla="*/ 453224 w 4238045"/>
              <a:gd name="connsiteY75" fmla="*/ 1256306 h 3244132"/>
              <a:gd name="connsiteX76" fmla="*/ 882594 w 4238045"/>
              <a:gd name="connsiteY76" fmla="*/ 1192696 h 3244132"/>
              <a:gd name="connsiteX77" fmla="*/ 1304014 w 4238045"/>
              <a:gd name="connsiteY77" fmla="*/ 1121134 h 3244132"/>
              <a:gd name="connsiteX78" fmla="*/ 1582309 w 4238045"/>
              <a:gd name="connsiteY78" fmla="*/ 1065475 h 3244132"/>
              <a:gd name="connsiteX79" fmla="*/ 1820848 w 4238045"/>
              <a:gd name="connsiteY79" fmla="*/ 1017767 h 3244132"/>
              <a:gd name="connsiteX80" fmla="*/ 1876508 w 4238045"/>
              <a:gd name="connsiteY80" fmla="*/ 954157 h 3244132"/>
              <a:gd name="connsiteX81" fmla="*/ 1892410 w 4238045"/>
              <a:gd name="connsiteY81" fmla="*/ 842838 h 3244132"/>
              <a:gd name="connsiteX82" fmla="*/ 1884459 w 4238045"/>
              <a:gd name="connsiteY82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90831 w 4238045"/>
              <a:gd name="connsiteY56" fmla="*/ 1884459 h 3244132"/>
              <a:gd name="connsiteX57" fmla="*/ 461175 w 4238045"/>
              <a:gd name="connsiteY57" fmla="*/ 2361537 h 3244132"/>
              <a:gd name="connsiteX58" fmla="*/ 588396 w 4238045"/>
              <a:gd name="connsiteY58" fmla="*/ 2544417 h 3244132"/>
              <a:gd name="connsiteX59" fmla="*/ 723568 w 4238045"/>
              <a:gd name="connsiteY59" fmla="*/ 2775005 h 3244132"/>
              <a:gd name="connsiteX60" fmla="*/ 858741 w 4238045"/>
              <a:gd name="connsiteY60" fmla="*/ 2918129 h 3244132"/>
              <a:gd name="connsiteX61" fmla="*/ 993913 w 4238045"/>
              <a:gd name="connsiteY61" fmla="*/ 3053301 h 3244132"/>
              <a:gd name="connsiteX62" fmla="*/ 1121134 w 4238045"/>
              <a:gd name="connsiteY62" fmla="*/ 3156668 h 3244132"/>
              <a:gd name="connsiteX63" fmla="*/ 1121134 w 4238045"/>
              <a:gd name="connsiteY63" fmla="*/ 3156668 h 3244132"/>
              <a:gd name="connsiteX64" fmla="*/ 1065474 w 4238045"/>
              <a:gd name="connsiteY64" fmla="*/ 3244132 h 3244132"/>
              <a:gd name="connsiteX65" fmla="*/ 978010 w 4238045"/>
              <a:gd name="connsiteY65" fmla="*/ 3244132 h 3244132"/>
              <a:gd name="connsiteX66" fmla="*/ 826935 w 4238045"/>
              <a:gd name="connsiteY66" fmla="*/ 3180522 h 3244132"/>
              <a:gd name="connsiteX67" fmla="*/ 556591 w 4238045"/>
              <a:gd name="connsiteY67" fmla="*/ 3085106 h 3244132"/>
              <a:gd name="connsiteX68" fmla="*/ 405516 w 4238045"/>
              <a:gd name="connsiteY68" fmla="*/ 2878372 h 3244132"/>
              <a:gd name="connsiteX69" fmla="*/ 166977 w 4238045"/>
              <a:gd name="connsiteY69" fmla="*/ 2488758 h 3244132"/>
              <a:gd name="connsiteX70" fmla="*/ 31805 w 4238045"/>
              <a:gd name="connsiteY70" fmla="*/ 2186609 h 3244132"/>
              <a:gd name="connsiteX71" fmla="*/ 0 w 4238045"/>
              <a:gd name="connsiteY71" fmla="*/ 1908313 h 3244132"/>
              <a:gd name="connsiteX72" fmla="*/ 55659 w 4238045"/>
              <a:gd name="connsiteY72" fmla="*/ 1558456 h 3244132"/>
              <a:gd name="connsiteX73" fmla="*/ 222636 w 4238045"/>
              <a:gd name="connsiteY73" fmla="*/ 1343771 h 3244132"/>
              <a:gd name="connsiteX74" fmla="*/ 453224 w 4238045"/>
              <a:gd name="connsiteY74" fmla="*/ 1256306 h 3244132"/>
              <a:gd name="connsiteX75" fmla="*/ 882594 w 4238045"/>
              <a:gd name="connsiteY75" fmla="*/ 1192696 h 3244132"/>
              <a:gd name="connsiteX76" fmla="*/ 1304014 w 4238045"/>
              <a:gd name="connsiteY76" fmla="*/ 1121134 h 3244132"/>
              <a:gd name="connsiteX77" fmla="*/ 1582309 w 4238045"/>
              <a:gd name="connsiteY77" fmla="*/ 1065475 h 3244132"/>
              <a:gd name="connsiteX78" fmla="*/ 1820848 w 4238045"/>
              <a:gd name="connsiteY78" fmla="*/ 1017767 h 3244132"/>
              <a:gd name="connsiteX79" fmla="*/ 1876508 w 4238045"/>
              <a:gd name="connsiteY79" fmla="*/ 954157 h 3244132"/>
              <a:gd name="connsiteX80" fmla="*/ 1892410 w 4238045"/>
              <a:gd name="connsiteY80" fmla="*/ 842838 h 3244132"/>
              <a:gd name="connsiteX81" fmla="*/ 1884459 w 4238045"/>
              <a:gd name="connsiteY81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461175 w 4238045"/>
              <a:gd name="connsiteY56" fmla="*/ 2361537 h 3244132"/>
              <a:gd name="connsiteX57" fmla="*/ 588396 w 4238045"/>
              <a:gd name="connsiteY57" fmla="*/ 2544417 h 3244132"/>
              <a:gd name="connsiteX58" fmla="*/ 723568 w 4238045"/>
              <a:gd name="connsiteY58" fmla="*/ 2775005 h 3244132"/>
              <a:gd name="connsiteX59" fmla="*/ 858741 w 4238045"/>
              <a:gd name="connsiteY59" fmla="*/ 2918129 h 3244132"/>
              <a:gd name="connsiteX60" fmla="*/ 993913 w 4238045"/>
              <a:gd name="connsiteY60" fmla="*/ 3053301 h 3244132"/>
              <a:gd name="connsiteX61" fmla="*/ 1121134 w 4238045"/>
              <a:gd name="connsiteY61" fmla="*/ 3156668 h 3244132"/>
              <a:gd name="connsiteX62" fmla="*/ 1121134 w 4238045"/>
              <a:gd name="connsiteY62" fmla="*/ 3156668 h 3244132"/>
              <a:gd name="connsiteX63" fmla="*/ 1065474 w 4238045"/>
              <a:gd name="connsiteY63" fmla="*/ 3244132 h 3244132"/>
              <a:gd name="connsiteX64" fmla="*/ 978010 w 4238045"/>
              <a:gd name="connsiteY64" fmla="*/ 3244132 h 3244132"/>
              <a:gd name="connsiteX65" fmla="*/ 826935 w 4238045"/>
              <a:gd name="connsiteY65" fmla="*/ 3180522 h 3244132"/>
              <a:gd name="connsiteX66" fmla="*/ 556591 w 4238045"/>
              <a:gd name="connsiteY66" fmla="*/ 3085106 h 3244132"/>
              <a:gd name="connsiteX67" fmla="*/ 405516 w 4238045"/>
              <a:gd name="connsiteY67" fmla="*/ 2878372 h 3244132"/>
              <a:gd name="connsiteX68" fmla="*/ 166977 w 4238045"/>
              <a:gd name="connsiteY68" fmla="*/ 2488758 h 3244132"/>
              <a:gd name="connsiteX69" fmla="*/ 31805 w 4238045"/>
              <a:gd name="connsiteY69" fmla="*/ 2186609 h 3244132"/>
              <a:gd name="connsiteX70" fmla="*/ 0 w 4238045"/>
              <a:gd name="connsiteY70" fmla="*/ 1908313 h 3244132"/>
              <a:gd name="connsiteX71" fmla="*/ 55659 w 4238045"/>
              <a:gd name="connsiteY71" fmla="*/ 1558456 h 3244132"/>
              <a:gd name="connsiteX72" fmla="*/ 222636 w 4238045"/>
              <a:gd name="connsiteY72" fmla="*/ 1343771 h 3244132"/>
              <a:gd name="connsiteX73" fmla="*/ 453224 w 4238045"/>
              <a:gd name="connsiteY73" fmla="*/ 1256306 h 3244132"/>
              <a:gd name="connsiteX74" fmla="*/ 882594 w 4238045"/>
              <a:gd name="connsiteY74" fmla="*/ 1192696 h 3244132"/>
              <a:gd name="connsiteX75" fmla="*/ 1304014 w 4238045"/>
              <a:gd name="connsiteY75" fmla="*/ 1121134 h 3244132"/>
              <a:gd name="connsiteX76" fmla="*/ 1582309 w 4238045"/>
              <a:gd name="connsiteY76" fmla="*/ 1065475 h 3244132"/>
              <a:gd name="connsiteX77" fmla="*/ 1820848 w 4238045"/>
              <a:gd name="connsiteY77" fmla="*/ 1017767 h 3244132"/>
              <a:gd name="connsiteX78" fmla="*/ 1876508 w 4238045"/>
              <a:gd name="connsiteY78" fmla="*/ 954157 h 3244132"/>
              <a:gd name="connsiteX79" fmla="*/ 1892410 w 4238045"/>
              <a:gd name="connsiteY79" fmla="*/ 842838 h 3244132"/>
              <a:gd name="connsiteX80" fmla="*/ 1884459 w 4238045"/>
              <a:gd name="connsiteY80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588396 w 4238045"/>
              <a:gd name="connsiteY56" fmla="*/ 2544417 h 3244132"/>
              <a:gd name="connsiteX57" fmla="*/ 723568 w 4238045"/>
              <a:gd name="connsiteY57" fmla="*/ 2775005 h 3244132"/>
              <a:gd name="connsiteX58" fmla="*/ 858741 w 4238045"/>
              <a:gd name="connsiteY58" fmla="*/ 2918129 h 3244132"/>
              <a:gd name="connsiteX59" fmla="*/ 993913 w 4238045"/>
              <a:gd name="connsiteY59" fmla="*/ 3053301 h 3244132"/>
              <a:gd name="connsiteX60" fmla="*/ 1121134 w 4238045"/>
              <a:gd name="connsiteY60" fmla="*/ 3156668 h 3244132"/>
              <a:gd name="connsiteX61" fmla="*/ 1121134 w 4238045"/>
              <a:gd name="connsiteY61" fmla="*/ 3156668 h 3244132"/>
              <a:gd name="connsiteX62" fmla="*/ 1065474 w 4238045"/>
              <a:gd name="connsiteY62" fmla="*/ 3244132 h 3244132"/>
              <a:gd name="connsiteX63" fmla="*/ 978010 w 4238045"/>
              <a:gd name="connsiteY63" fmla="*/ 3244132 h 3244132"/>
              <a:gd name="connsiteX64" fmla="*/ 826935 w 4238045"/>
              <a:gd name="connsiteY64" fmla="*/ 3180522 h 3244132"/>
              <a:gd name="connsiteX65" fmla="*/ 556591 w 4238045"/>
              <a:gd name="connsiteY65" fmla="*/ 3085106 h 3244132"/>
              <a:gd name="connsiteX66" fmla="*/ 405516 w 4238045"/>
              <a:gd name="connsiteY66" fmla="*/ 2878372 h 3244132"/>
              <a:gd name="connsiteX67" fmla="*/ 166977 w 4238045"/>
              <a:gd name="connsiteY67" fmla="*/ 2488758 h 3244132"/>
              <a:gd name="connsiteX68" fmla="*/ 31805 w 4238045"/>
              <a:gd name="connsiteY68" fmla="*/ 2186609 h 3244132"/>
              <a:gd name="connsiteX69" fmla="*/ 0 w 4238045"/>
              <a:gd name="connsiteY69" fmla="*/ 1908313 h 3244132"/>
              <a:gd name="connsiteX70" fmla="*/ 55659 w 4238045"/>
              <a:gd name="connsiteY70" fmla="*/ 1558456 h 3244132"/>
              <a:gd name="connsiteX71" fmla="*/ 222636 w 4238045"/>
              <a:gd name="connsiteY71" fmla="*/ 1343771 h 3244132"/>
              <a:gd name="connsiteX72" fmla="*/ 453224 w 4238045"/>
              <a:gd name="connsiteY72" fmla="*/ 1256306 h 3244132"/>
              <a:gd name="connsiteX73" fmla="*/ 882594 w 4238045"/>
              <a:gd name="connsiteY73" fmla="*/ 1192696 h 3244132"/>
              <a:gd name="connsiteX74" fmla="*/ 1304014 w 4238045"/>
              <a:gd name="connsiteY74" fmla="*/ 1121134 h 3244132"/>
              <a:gd name="connsiteX75" fmla="*/ 1582309 w 4238045"/>
              <a:gd name="connsiteY75" fmla="*/ 1065475 h 3244132"/>
              <a:gd name="connsiteX76" fmla="*/ 1820848 w 4238045"/>
              <a:gd name="connsiteY76" fmla="*/ 1017767 h 3244132"/>
              <a:gd name="connsiteX77" fmla="*/ 1876508 w 4238045"/>
              <a:gd name="connsiteY77" fmla="*/ 954157 h 3244132"/>
              <a:gd name="connsiteX78" fmla="*/ 1892410 w 4238045"/>
              <a:gd name="connsiteY78" fmla="*/ 842838 h 3244132"/>
              <a:gd name="connsiteX79" fmla="*/ 1884459 w 4238045"/>
              <a:gd name="connsiteY79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723568 w 4238045"/>
              <a:gd name="connsiteY56" fmla="*/ 2775005 h 3244132"/>
              <a:gd name="connsiteX57" fmla="*/ 858741 w 4238045"/>
              <a:gd name="connsiteY57" fmla="*/ 2918129 h 3244132"/>
              <a:gd name="connsiteX58" fmla="*/ 993913 w 4238045"/>
              <a:gd name="connsiteY58" fmla="*/ 3053301 h 3244132"/>
              <a:gd name="connsiteX59" fmla="*/ 1121134 w 4238045"/>
              <a:gd name="connsiteY59" fmla="*/ 3156668 h 3244132"/>
              <a:gd name="connsiteX60" fmla="*/ 1121134 w 4238045"/>
              <a:gd name="connsiteY60" fmla="*/ 3156668 h 3244132"/>
              <a:gd name="connsiteX61" fmla="*/ 1065474 w 4238045"/>
              <a:gd name="connsiteY61" fmla="*/ 3244132 h 3244132"/>
              <a:gd name="connsiteX62" fmla="*/ 978010 w 4238045"/>
              <a:gd name="connsiteY62" fmla="*/ 3244132 h 3244132"/>
              <a:gd name="connsiteX63" fmla="*/ 826935 w 4238045"/>
              <a:gd name="connsiteY63" fmla="*/ 3180522 h 3244132"/>
              <a:gd name="connsiteX64" fmla="*/ 556591 w 4238045"/>
              <a:gd name="connsiteY64" fmla="*/ 3085106 h 3244132"/>
              <a:gd name="connsiteX65" fmla="*/ 405516 w 4238045"/>
              <a:gd name="connsiteY65" fmla="*/ 2878372 h 3244132"/>
              <a:gd name="connsiteX66" fmla="*/ 166977 w 4238045"/>
              <a:gd name="connsiteY66" fmla="*/ 2488758 h 3244132"/>
              <a:gd name="connsiteX67" fmla="*/ 31805 w 4238045"/>
              <a:gd name="connsiteY67" fmla="*/ 2186609 h 3244132"/>
              <a:gd name="connsiteX68" fmla="*/ 0 w 4238045"/>
              <a:gd name="connsiteY68" fmla="*/ 1908313 h 3244132"/>
              <a:gd name="connsiteX69" fmla="*/ 55659 w 4238045"/>
              <a:gd name="connsiteY69" fmla="*/ 1558456 h 3244132"/>
              <a:gd name="connsiteX70" fmla="*/ 222636 w 4238045"/>
              <a:gd name="connsiteY70" fmla="*/ 1343771 h 3244132"/>
              <a:gd name="connsiteX71" fmla="*/ 453224 w 4238045"/>
              <a:gd name="connsiteY71" fmla="*/ 1256306 h 3244132"/>
              <a:gd name="connsiteX72" fmla="*/ 882594 w 4238045"/>
              <a:gd name="connsiteY72" fmla="*/ 1192696 h 3244132"/>
              <a:gd name="connsiteX73" fmla="*/ 1304014 w 4238045"/>
              <a:gd name="connsiteY73" fmla="*/ 1121134 h 3244132"/>
              <a:gd name="connsiteX74" fmla="*/ 1582309 w 4238045"/>
              <a:gd name="connsiteY74" fmla="*/ 1065475 h 3244132"/>
              <a:gd name="connsiteX75" fmla="*/ 1820848 w 4238045"/>
              <a:gd name="connsiteY75" fmla="*/ 1017767 h 3244132"/>
              <a:gd name="connsiteX76" fmla="*/ 1876508 w 4238045"/>
              <a:gd name="connsiteY76" fmla="*/ 954157 h 3244132"/>
              <a:gd name="connsiteX77" fmla="*/ 1892410 w 4238045"/>
              <a:gd name="connsiteY77" fmla="*/ 842838 h 3244132"/>
              <a:gd name="connsiteX78" fmla="*/ 1884459 w 4238045"/>
              <a:gd name="connsiteY78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858741 w 4238045"/>
              <a:gd name="connsiteY56" fmla="*/ 2918129 h 3244132"/>
              <a:gd name="connsiteX57" fmla="*/ 993913 w 4238045"/>
              <a:gd name="connsiteY57" fmla="*/ 3053301 h 3244132"/>
              <a:gd name="connsiteX58" fmla="*/ 1121134 w 4238045"/>
              <a:gd name="connsiteY58" fmla="*/ 3156668 h 3244132"/>
              <a:gd name="connsiteX59" fmla="*/ 1121134 w 4238045"/>
              <a:gd name="connsiteY59" fmla="*/ 3156668 h 3244132"/>
              <a:gd name="connsiteX60" fmla="*/ 1065474 w 4238045"/>
              <a:gd name="connsiteY60" fmla="*/ 3244132 h 3244132"/>
              <a:gd name="connsiteX61" fmla="*/ 978010 w 4238045"/>
              <a:gd name="connsiteY61" fmla="*/ 3244132 h 3244132"/>
              <a:gd name="connsiteX62" fmla="*/ 826935 w 4238045"/>
              <a:gd name="connsiteY62" fmla="*/ 3180522 h 3244132"/>
              <a:gd name="connsiteX63" fmla="*/ 556591 w 4238045"/>
              <a:gd name="connsiteY63" fmla="*/ 3085106 h 3244132"/>
              <a:gd name="connsiteX64" fmla="*/ 405516 w 4238045"/>
              <a:gd name="connsiteY64" fmla="*/ 2878372 h 3244132"/>
              <a:gd name="connsiteX65" fmla="*/ 166977 w 4238045"/>
              <a:gd name="connsiteY65" fmla="*/ 2488758 h 3244132"/>
              <a:gd name="connsiteX66" fmla="*/ 31805 w 4238045"/>
              <a:gd name="connsiteY66" fmla="*/ 2186609 h 3244132"/>
              <a:gd name="connsiteX67" fmla="*/ 0 w 4238045"/>
              <a:gd name="connsiteY67" fmla="*/ 1908313 h 3244132"/>
              <a:gd name="connsiteX68" fmla="*/ 55659 w 4238045"/>
              <a:gd name="connsiteY68" fmla="*/ 1558456 h 3244132"/>
              <a:gd name="connsiteX69" fmla="*/ 222636 w 4238045"/>
              <a:gd name="connsiteY69" fmla="*/ 1343771 h 3244132"/>
              <a:gd name="connsiteX70" fmla="*/ 453224 w 4238045"/>
              <a:gd name="connsiteY70" fmla="*/ 1256306 h 3244132"/>
              <a:gd name="connsiteX71" fmla="*/ 882594 w 4238045"/>
              <a:gd name="connsiteY71" fmla="*/ 1192696 h 3244132"/>
              <a:gd name="connsiteX72" fmla="*/ 1304014 w 4238045"/>
              <a:gd name="connsiteY72" fmla="*/ 1121134 h 3244132"/>
              <a:gd name="connsiteX73" fmla="*/ 1582309 w 4238045"/>
              <a:gd name="connsiteY73" fmla="*/ 1065475 h 3244132"/>
              <a:gd name="connsiteX74" fmla="*/ 1820848 w 4238045"/>
              <a:gd name="connsiteY74" fmla="*/ 1017767 h 3244132"/>
              <a:gd name="connsiteX75" fmla="*/ 1876508 w 4238045"/>
              <a:gd name="connsiteY75" fmla="*/ 954157 h 3244132"/>
              <a:gd name="connsiteX76" fmla="*/ 1892410 w 4238045"/>
              <a:gd name="connsiteY76" fmla="*/ 842838 h 3244132"/>
              <a:gd name="connsiteX77" fmla="*/ 1884459 w 4238045"/>
              <a:gd name="connsiteY77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93913 w 4238045"/>
              <a:gd name="connsiteY56" fmla="*/ 3053301 h 3244132"/>
              <a:gd name="connsiteX57" fmla="*/ 1121134 w 4238045"/>
              <a:gd name="connsiteY57" fmla="*/ 3156668 h 3244132"/>
              <a:gd name="connsiteX58" fmla="*/ 1121134 w 4238045"/>
              <a:gd name="connsiteY58" fmla="*/ 3156668 h 3244132"/>
              <a:gd name="connsiteX59" fmla="*/ 1065474 w 4238045"/>
              <a:gd name="connsiteY59" fmla="*/ 3244132 h 3244132"/>
              <a:gd name="connsiteX60" fmla="*/ 978010 w 4238045"/>
              <a:gd name="connsiteY60" fmla="*/ 3244132 h 3244132"/>
              <a:gd name="connsiteX61" fmla="*/ 826935 w 4238045"/>
              <a:gd name="connsiteY61" fmla="*/ 3180522 h 3244132"/>
              <a:gd name="connsiteX62" fmla="*/ 556591 w 4238045"/>
              <a:gd name="connsiteY62" fmla="*/ 3085106 h 3244132"/>
              <a:gd name="connsiteX63" fmla="*/ 405516 w 4238045"/>
              <a:gd name="connsiteY63" fmla="*/ 2878372 h 3244132"/>
              <a:gd name="connsiteX64" fmla="*/ 166977 w 4238045"/>
              <a:gd name="connsiteY64" fmla="*/ 2488758 h 3244132"/>
              <a:gd name="connsiteX65" fmla="*/ 31805 w 4238045"/>
              <a:gd name="connsiteY65" fmla="*/ 2186609 h 3244132"/>
              <a:gd name="connsiteX66" fmla="*/ 0 w 4238045"/>
              <a:gd name="connsiteY66" fmla="*/ 1908313 h 3244132"/>
              <a:gd name="connsiteX67" fmla="*/ 55659 w 4238045"/>
              <a:gd name="connsiteY67" fmla="*/ 1558456 h 3244132"/>
              <a:gd name="connsiteX68" fmla="*/ 222636 w 4238045"/>
              <a:gd name="connsiteY68" fmla="*/ 1343771 h 3244132"/>
              <a:gd name="connsiteX69" fmla="*/ 453224 w 4238045"/>
              <a:gd name="connsiteY69" fmla="*/ 1256306 h 3244132"/>
              <a:gd name="connsiteX70" fmla="*/ 882594 w 4238045"/>
              <a:gd name="connsiteY70" fmla="*/ 1192696 h 3244132"/>
              <a:gd name="connsiteX71" fmla="*/ 1304014 w 4238045"/>
              <a:gd name="connsiteY71" fmla="*/ 1121134 h 3244132"/>
              <a:gd name="connsiteX72" fmla="*/ 1582309 w 4238045"/>
              <a:gd name="connsiteY72" fmla="*/ 1065475 h 3244132"/>
              <a:gd name="connsiteX73" fmla="*/ 1820848 w 4238045"/>
              <a:gd name="connsiteY73" fmla="*/ 1017767 h 3244132"/>
              <a:gd name="connsiteX74" fmla="*/ 1876508 w 4238045"/>
              <a:gd name="connsiteY74" fmla="*/ 954157 h 3244132"/>
              <a:gd name="connsiteX75" fmla="*/ 1892410 w 4238045"/>
              <a:gd name="connsiteY75" fmla="*/ 842838 h 3244132"/>
              <a:gd name="connsiteX76" fmla="*/ 1884459 w 4238045"/>
              <a:gd name="connsiteY76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121134 w 4238045"/>
              <a:gd name="connsiteY57" fmla="*/ 3156668 h 3244132"/>
              <a:gd name="connsiteX58" fmla="*/ 1065474 w 4238045"/>
              <a:gd name="connsiteY58" fmla="*/ 3244132 h 3244132"/>
              <a:gd name="connsiteX59" fmla="*/ 978010 w 4238045"/>
              <a:gd name="connsiteY59" fmla="*/ 3244132 h 3244132"/>
              <a:gd name="connsiteX60" fmla="*/ 826935 w 4238045"/>
              <a:gd name="connsiteY60" fmla="*/ 3180522 h 3244132"/>
              <a:gd name="connsiteX61" fmla="*/ 556591 w 4238045"/>
              <a:gd name="connsiteY61" fmla="*/ 3085106 h 3244132"/>
              <a:gd name="connsiteX62" fmla="*/ 405516 w 4238045"/>
              <a:gd name="connsiteY62" fmla="*/ 2878372 h 3244132"/>
              <a:gd name="connsiteX63" fmla="*/ 166977 w 4238045"/>
              <a:gd name="connsiteY63" fmla="*/ 2488758 h 3244132"/>
              <a:gd name="connsiteX64" fmla="*/ 31805 w 4238045"/>
              <a:gd name="connsiteY64" fmla="*/ 2186609 h 3244132"/>
              <a:gd name="connsiteX65" fmla="*/ 0 w 4238045"/>
              <a:gd name="connsiteY65" fmla="*/ 1908313 h 3244132"/>
              <a:gd name="connsiteX66" fmla="*/ 55659 w 4238045"/>
              <a:gd name="connsiteY66" fmla="*/ 1558456 h 3244132"/>
              <a:gd name="connsiteX67" fmla="*/ 222636 w 4238045"/>
              <a:gd name="connsiteY67" fmla="*/ 1343771 h 3244132"/>
              <a:gd name="connsiteX68" fmla="*/ 453224 w 4238045"/>
              <a:gd name="connsiteY68" fmla="*/ 1256306 h 3244132"/>
              <a:gd name="connsiteX69" fmla="*/ 882594 w 4238045"/>
              <a:gd name="connsiteY69" fmla="*/ 1192696 h 3244132"/>
              <a:gd name="connsiteX70" fmla="*/ 1304014 w 4238045"/>
              <a:gd name="connsiteY70" fmla="*/ 1121134 h 3244132"/>
              <a:gd name="connsiteX71" fmla="*/ 1582309 w 4238045"/>
              <a:gd name="connsiteY71" fmla="*/ 1065475 h 3244132"/>
              <a:gd name="connsiteX72" fmla="*/ 1820848 w 4238045"/>
              <a:gd name="connsiteY72" fmla="*/ 1017767 h 3244132"/>
              <a:gd name="connsiteX73" fmla="*/ 1876508 w 4238045"/>
              <a:gd name="connsiteY73" fmla="*/ 954157 h 3244132"/>
              <a:gd name="connsiteX74" fmla="*/ 1892410 w 4238045"/>
              <a:gd name="connsiteY74" fmla="*/ 842838 h 3244132"/>
              <a:gd name="connsiteX75" fmla="*/ 1884459 w 4238045"/>
              <a:gd name="connsiteY75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121134 w 4238045"/>
              <a:gd name="connsiteY56" fmla="*/ 3156668 h 3244132"/>
              <a:gd name="connsiteX57" fmla="*/ 1065474 w 4238045"/>
              <a:gd name="connsiteY57" fmla="*/ 3244132 h 3244132"/>
              <a:gd name="connsiteX58" fmla="*/ 978010 w 4238045"/>
              <a:gd name="connsiteY58" fmla="*/ 3244132 h 3244132"/>
              <a:gd name="connsiteX59" fmla="*/ 826935 w 4238045"/>
              <a:gd name="connsiteY59" fmla="*/ 3180522 h 3244132"/>
              <a:gd name="connsiteX60" fmla="*/ 556591 w 4238045"/>
              <a:gd name="connsiteY60" fmla="*/ 3085106 h 3244132"/>
              <a:gd name="connsiteX61" fmla="*/ 405516 w 4238045"/>
              <a:gd name="connsiteY61" fmla="*/ 2878372 h 3244132"/>
              <a:gd name="connsiteX62" fmla="*/ 166977 w 4238045"/>
              <a:gd name="connsiteY62" fmla="*/ 2488758 h 3244132"/>
              <a:gd name="connsiteX63" fmla="*/ 31805 w 4238045"/>
              <a:gd name="connsiteY63" fmla="*/ 2186609 h 3244132"/>
              <a:gd name="connsiteX64" fmla="*/ 0 w 4238045"/>
              <a:gd name="connsiteY64" fmla="*/ 1908313 h 3244132"/>
              <a:gd name="connsiteX65" fmla="*/ 55659 w 4238045"/>
              <a:gd name="connsiteY65" fmla="*/ 1558456 h 3244132"/>
              <a:gd name="connsiteX66" fmla="*/ 222636 w 4238045"/>
              <a:gd name="connsiteY66" fmla="*/ 1343771 h 3244132"/>
              <a:gd name="connsiteX67" fmla="*/ 453224 w 4238045"/>
              <a:gd name="connsiteY67" fmla="*/ 1256306 h 3244132"/>
              <a:gd name="connsiteX68" fmla="*/ 882594 w 4238045"/>
              <a:gd name="connsiteY68" fmla="*/ 1192696 h 3244132"/>
              <a:gd name="connsiteX69" fmla="*/ 1304014 w 4238045"/>
              <a:gd name="connsiteY69" fmla="*/ 1121134 h 3244132"/>
              <a:gd name="connsiteX70" fmla="*/ 1582309 w 4238045"/>
              <a:gd name="connsiteY70" fmla="*/ 1065475 h 3244132"/>
              <a:gd name="connsiteX71" fmla="*/ 1820848 w 4238045"/>
              <a:gd name="connsiteY71" fmla="*/ 1017767 h 3244132"/>
              <a:gd name="connsiteX72" fmla="*/ 1876508 w 4238045"/>
              <a:gd name="connsiteY72" fmla="*/ 954157 h 3244132"/>
              <a:gd name="connsiteX73" fmla="*/ 1892410 w 4238045"/>
              <a:gd name="connsiteY73" fmla="*/ 842838 h 3244132"/>
              <a:gd name="connsiteX74" fmla="*/ 1884459 w 4238045"/>
              <a:gd name="connsiteY74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1065474 w 4238045"/>
              <a:gd name="connsiteY56" fmla="*/ 3244132 h 3244132"/>
              <a:gd name="connsiteX57" fmla="*/ 978010 w 4238045"/>
              <a:gd name="connsiteY57" fmla="*/ 3244132 h 3244132"/>
              <a:gd name="connsiteX58" fmla="*/ 826935 w 4238045"/>
              <a:gd name="connsiteY58" fmla="*/ 3180522 h 3244132"/>
              <a:gd name="connsiteX59" fmla="*/ 556591 w 4238045"/>
              <a:gd name="connsiteY59" fmla="*/ 3085106 h 3244132"/>
              <a:gd name="connsiteX60" fmla="*/ 405516 w 4238045"/>
              <a:gd name="connsiteY60" fmla="*/ 2878372 h 3244132"/>
              <a:gd name="connsiteX61" fmla="*/ 166977 w 4238045"/>
              <a:gd name="connsiteY61" fmla="*/ 2488758 h 3244132"/>
              <a:gd name="connsiteX62" fmla="*/ 31805 w 4238045"/>
              <a:gd name="connsiteY62" fmla="*/ 2186609 h 3244132"/>
              <a:gd name="connsiteX63" fmla="*/ 0 w 4238045"/>
              <a:gd name="connsiteY63" fmla="*/ 1908313 h 3244132"/>
              <a:gd name="connsiteX64" fmla="*/ 55659 w 4238045"/>
              <a:gd name="connsiteY64" fmla="*/ 1558456 h 3244132"/>
              <a:gd name="connsiteX65" fmla="*/ 222636 w 4238045"/>
              <a:gd name="connsiteY65" fmla="*/ 1343771 h 3244132"/>
              <a:gd name="connsiteX66" fmla="*/ 453224 w 4238045"/>
              <a:gd name="connsiteY66" fmla="*/ 1256306 h 3244132"/>
              <a:gd name="connsiteX67" fmla="*/ 882594 w 4238045"/>
              <a:gd name="connsiteY67" fmla="*/ 1192696 h 3244132"/>
              <a:gd name="connsiteX68" fmla="*/ 1304014 w 4238045"/>
              <a:gd name="connsiteY68" fmla="*/ 1121134 h 3244132"/>
              <a:gd name="connsiteX69" fmla="*/ 1582309 w 4238045"/>
              <a:gd name="connsiteY69" fmla="*/ 1065475 h 3244132"/>
              <a:gd name="connsiteX70" fmla="*/ 1820848 w 4238045"/>
              <a:gd name="connsiteY70" fmla="*/ 1017767 h 3244132"/>
              <a:gd name="connsiteX71" fmla="*/ 1876508 w 4238045"/>
              <a:gd name="connsiteY71" fmla="*/ 954157 h 3244132"/>
              <a:gd name="connsiteX72" fmla="*/ 1892410 w 4238045"/>
              <a:gd name="connsiteY72" fmla="*/ 842838 h 3244132"/>
              <a:gd name="connsiteX73" fmla="*/ 1884459 w 4238045"/>
              <a:gd name="connsiteY73" fmla="*/ 763325 h 3244132"/>
              <a:gd name="connsiteX0" fmla="*/ 2051436 w 4238045"/>
              <a:gd name="connsiteY0" fmla="*/ 1049572 h 3244132"/>
              <a:gd name="connsiteX1" fmla="*/ 2337683 w 4238045"/>
              <a:gd name="connsiteY1" fmla="*/ 1097280 h 3244132"/>
              <a:gd name="connsiteX2" fmla="*/ 2647784 w 4238045"/>
              <a:gd name="connsiteY2" fmla="*/ 1089329 h 3244132"/>
              <a:gd name="connsiteX3" fmla="*/ 2949934 w 4238045"/>
              <a:gd name="connsiteY3" fmla="*/ 978011 h 3244132"/>
              <a:gd name="connsiteX4" fmla="*/ 3244132 w 4238045"/>
              <a:gd name="connsiteY4" fmla="*/ 826936 h 3244132"/>
              <a:gd name="connsiteX5" fmla="*/ 3506525 w 4238045"/>
              <a:gd name="connsiteY5" fmla="*/ 667910 h 3244132"/>
              <a:gd name="connsiteX6" fmla="*/ 3586038 w 4238045"/>
              <a:gd name="connsiteY6" fmla="*/ 461176 h 3244132"/>
              <a:gd name="connsiteX7" fmla="*/ 3609892 w 4238045"/>
              <a:gd name="connsiteY7" fmla="*/ 270344 h 3244132"/>
              <a:gd name="connsiteX8" fmla="*/ 3665551 w 4238045"/>
              <a:gd name="connsiteY8" fmla="*/ 174929 h 3244132"/>
              <a:gd name="connsiteX9" fmla="*/ 3713259 w 4238045"/>
              <a:gd name="connsiteY9" fmla="*/ 87464 h 3244132"/>
              <a:gd name="connsiteX10" fmla="*/ 3872285 w 4238045"/>
              <a:gd name="connsiteY10" fmla="*/ 0 h 3244132"/>
              <a:gd name="connsiteX11" fmla="*/ 4047214 w 4238045"/>
              <a:gd name="connsiteY11" fmla="*/ 15903 h 3244132"/>
              <a:gd name="connsiteX12" fmla="*/ 4174434 w 4238045"/>
              <a:gd name="connsiteY12" fmla="*/ 119270 h 3244132"/>
              <a:gd name="connsiteX13" fmla="*/ 4182386 w 4238045"/>
              <a:gd name="connsiteY13" fmla="*/ 214685 h 3244132"/>
              <a:gd name="connsiteX14" fmla="*/ 4182386 w 4238045"/>
              <a:gd name="connsiteY14" fmla="*/ 373711 h 3244132"/>
              <a:gd name="connsiteX15" fmla="*/ 4150581 w 4238045"/>
              <a:gd name="connsiteY15" fmla="*/ 492981 h 3244132"/>
              <a:gd name="connsiteX16" fmla="*/ 4118775 w 4238045"/>
              <a:gd name="connsiteY16" fmla="*/ 588397 h 3244132"/>
              <a:gd name="connsiteX17" fmla="*/ 4222142 w 4238045"/>
              <a:gd name="connsiteY17" fmla="*/ 795131 h 3244132"/>
              <a:gd name="connsiteX18" fmla="*/ 4238045 w 4238045"/>
              <a:gd name="connsiteY18" fmla="*/ 1009816 h 3244132"/>
              <a:gd name="connsiteX19" fmla="*/ 4150581 w 4238045"/>
              <a:gd name="connsiteY19" fmla="*/ 1240404 h 3244132"/>
              <a:gd name="connsiteX20" fmla="*/ 4023360 w 4238045"/>
              <a:gd name="connsiteY20" fmla="*/ 1661823 h 3244132"/>
              <a:gd name="connsiteX21" fmla="*/ 3951798 w 4238045"/>
              <a:gd name="connsiteY21" fmla="*/ 1987826 h 3244132"/>
              <a:gd name="connsiteX22" fmla="*/ 3824577 w 4238045"/>
              <a:gd name="connsiteY22" fmla="*/ 2202511 h 3244132"/>
              <a:gd name="connsiteX23" fmla="*/ 3641697 w 4238045"/>
              <a:gd name="connsiteY23" fmla="*/ 2329732 h 3244132"/>
              <a:gd name="connsiteX24" fmla="*/ 3522428 w 4238045"/>
              <a:gd name="connsiteY24" fmla="*/ 2385391 h 3244132"/>
              <a:gd name="connsiteX25" fmla="*/ 3427012 w 4238045"/>
              <a:gd name="connsiteY25" fmla="*/ 2552369 h 3244132"/>
              <a:gd name="connsiteX26" fmla="*/ 3275937 w 4238045"/>
              <a:gd name="connsiteY26" fmla="*/ 2655736 h 3244132"/>
              <a:gd name="connsiteX27" fmla="*/ 3093057 w 4238045"/>
              <a:gd name="connsiteY27" fmla="*/ 2743200 h 3244132"/>
              <a:gd name="connsiteX28" fmla="*/ 2822713 w 4238045"/>
              <a:gd name="connsiteY28" fmla="*/ 2782957 h 3244132"/>
              <a:gd name="connsiteX29" fmla="*/ 2560320 w 4238045"/>
              <a:gd name="connsiteY29" fmla="*/ 2830664 h 3244132"/>
              <a:gd name="connsiteX30" fmla="*/ 2393342 w 4238045"/>
              <a:gd name="connsiteY30" fmla="*/ 2910177 h 3244132"/>
              <a:gd name="connsiteX31" fmla="*/ 2297927 w 4238045"/>
              <a:gd name="connsiteY31" fmla="*/ 3013544 h 3244132"/>
              <a:gd name="connsiteX32" fmla="*/ 2250219 w 4238045"/>
              <a:gd name="connsiteY32" fmla="*/ 3069204 h 3244132"/>
              <a:gd name="connsiteX33" fmla="*/ 2178657 w 4238045"/>
              <a:gd name="connsiteY33" fmla="*/ 3053301 h 3244132"/>
              <a:gd name="connsiteX34" fmla="*/ 2146852 w 4238045"/>
              <a:gd name="connsiteY34" fmla="*/ 2934031 h 3244132"/>
              <a:gd name="connsiteX35" fmla="*/ 2027582 w 4238045"/>
              <a:gd name="connsiteY35" fmla="*/ 2751151 h 3244132"/>
              <a:gd name="connsiteX36" fmla="*/ 1884459 w 4238045"/>
              <a:gd name="connsiteY36" fmla="*/ 2512612 h 3244132"/>
              <a:gd name="connsiteX37" fmla="*/ 1773141 w 4238045"/>
              <a:gd name="connsiteY37" fmla="*/ 2329732 h 3244132"/>
              <a:gd name="connsiteX38" fmla="*/ 1550504 w 4238045"/>
              <a:gd name="connsiteY38" fmla="*/ 2242268 h 3244132"/>
              <a:gd name="connsiteX39" fmla="*/ 1439186 w 4238045"/>
              <a:gd name="connsiteY39" fmla="*/ 2274073 h 3244132"/>
              <a:gd name="connsiteX40" fmla="*/ 1391478 w 4238045"/>
              <a:gd name="connsiteY40" fmla="*/ 2345635 h 3244132"/>
              <a:gd name="connsiteX41" fmla="*/ 1391478 w 4238045"/>
              <a:gd name="connsiteY41" fmla="*/ 2456953 h 3244132"/>
              <a:gd name="connsiteX42" fmla="*/ 1335819 w 4238045"/>
              <a:gd name="connsiteY42" fmla="*/ 2552369 h 3244132"/>
              <a:gd name="connsiteX43" fmla="*/ 1200647 w 4238045"/>
              <a:gd name="connsiteY43" fmla="*/ 2623931 h 3244132"/>
              <a:gd name="connsiteX44" fmla="*/ 1033669 w 4238045"/>
              <a:gd name="connsiteY44" fmla="*/ 2655736 h 3244132"/>
              <a:gd name="connsiteX45" fmla="*/ 922351 w 4238045"/>
              <a:gd name="connsiteY45" fmla="*/ 2536466 h 3244132"/>
              <a:gd name="connsiteX46" fmla="*/ 906448 w 4238045"/>
              <a:gd name="connsiteY46" fmla="*/ 2417197 h 3244132"/>
              <a:gd name="connsiteX47" fmla="*/ 985961 w 4238045"/>
              <a:gd name="connsiteY47" fmla="*/ 2289976 h 3244132"/>
              <a:gd name="connsiteX48" fmla="*/ 914400 w 4238045"/>
              <a:gd name="connsiteY48" fmla="*/ 2091193 h 3244132"/>
              <a:gd name="connsiteX49" fmla="*/ 850789 w 4238045"/>
              <a:gd name="connsiteY49" fmla="*/ 1995777 h 3244132"/>
              <a:gd name="connsiteX50" fmla="*/ 667909 w 4238045"/>
              <a:gd name="connsiteY50" fmla="*/ 1852654 h 3244132"/>
              <a:gd name="connsiteX51" fmla="*/ 588396 w 4238045"/>
              <a:gd name="connsiteY51" fmla="*/ 1725433 h 3244132"/>
              <a:gd name="connsiteX52" fmla="*/ 485029 w 4238045"/>
              <a:gd name="connsiteY52" fmla="*/ 1534602 h 3244132"/>
              <a:gd name="connsiteX53" fmla="*/ 453224 w 4238045"/>
              <a:gd name="connsiteY53" fmla="*/ 1478943 h 3244132"/>
              <a:gd name="connsiteX54" fmla="*/ 429370 w 4238045"/>
              <a:gd name="connsiteY54" fmla="*/ 1391478 h 3244132"/>
              <a:gd name="connsiteX55" fmla="*/ 357808 w 4238045"/>
              <a:gd name="connsiteY55" fmla="*/ 1367624 h 3244132"/>
              <a:gd name="connsiteX56" fmla="*/ 978010 w 4238045"/>
              <a:gd name="connsiteY56" fmla="*/ 3244132 h 3244132"/>
              <a:gd name="connsiteX57" fmla="*/ 826935 w 4238045"/>
              <a:gd name="connsiteY57" fmla="*/ 3180522 h 3244132"/>
              <a:gd name="connsiteX58" fmla="*/ 556591 w 4238045"/>
              <a:gd name="connsiteY58" fmla="*/ 3085106 h 3244132"/>
              <a:gd name="connsiteX59" fmla="*/ 405516 w 4238045"/>
              <a:gd name="connsiteY59" fmla="*/ 2878372 h 3244132"/>
              <a:gd name="connsiteX60" fmla="*/ 166977 w 4238045"/>
              <a:gd name="connsiteY60" fmla="*/ 2488758 h 3244132"/>
              <a:gd name="connsiteX61" fmla="*/ 31805 w 4238045"/>
              <a:gd name="connsiteY61" fmla="*/ 2186609 h 3244132"/>
              <a:gd name="connsiteX62" fmla="*/ 0 w 4238045"/>
              <a:gd name="connsiteY62" fmla="*/ 1908313 h 3244132"/>
              <a:gd name="connsiteX63" fmla="*/ 55659 w 4238045"/>
              <a:gd name="connsiteY63" fmla="*/ 1558456 h 3244132"/>
              <a:gd name="connsiteX64" fmla="*/ 222636 w 4238045"/>
              <a:gd name="connsiteY64" fmla="*/ 1343771 h 3244132"/>
              <a:gd name="connsiteX65" fmla="*/ 453224 w 4238045"/>
              <a:gd name="connsiteY65" fmla="*/ 1256306 h 3244132"/>
              <a:gd name="connsiteX66" fmla="*/ 882594 w 4238045"/>
              <a:gd name="connsiteY66" fmla="*/ 1192696 h 3244132"/>
              <a:gd name="connsiteX67" fmla="*/ 1304014 w 4238045"/>
              <a:gd name="connsiteY67" fmla="*/ 1121134 h 3244132"/>
              <a:gd name="connsiteX68" fmla="*/ 1582309 w 4238045"/>
              <a:gd name="connsiteY68" fmla="*/ 1065475 h 3244132"/>
              <a:gd name="connsiteX69" fmla="*/ 1820848 w 4238045"/>
              <a:gd name="connsiteY69" fmla="*/ 1017767 h 3244132"/>
              <a:gd name="connsiteX70" fmla="*/ 1876508 w 4238045"/>
              <a:gd name="connsiteY70" fmla="*/ 954157 h 3244132"/>
              <a:gd name="connsiteX71" fmla="*/ 1892410 w 4238045"/>
              <a:gd name="connsiteY71" fmla="*/ 842838 h 3244132"/>
              <a:gd name="connsiteX72" fmla="*/ 1884459 w 4238045"/>
              <a:gd name="connsiteY72" fmla="*/ 763325 h 3244132"/>
              <a:gd name="connsiteX0" fmla="*/ 2051436 w 4238045"/>
              <a:gd name="connsiteY0" fmla="*/ 1049572 h 3290502"/>
              <a:gd name="connsiteX1" fmla="*/ 2337683 w 4238045"/>
              <a:gd name="connsiteY1" fmla="*/ 1097280 h 3290502"/>
              <a:gd name="connsiteX2" fmla="*/ 2647784 w 4238045"/>
              <a:gd name="connsiteY2" fmla="*/ 1089329 h 3290502"/>
              <a:gd name="connsiteX3" fmla="*/ 2949934 w 4238045"/>
              <a:gd name="connsiteY3" fmla="*/ 978011 h 3290502"/>
              <a:gd name="connsiteX4" fmla="*/ 3244132 w 4238045"/>
              <a:gd name="connsiteY4" fmla="*/ 826936 h 3290502"/>
              <a:gd name="connsiteX5" fmla="*/ 3506525 w 4238045"/>
              <a:gd name="connsiteY5" fmla="*/ 667910 h 3290502"/>
              <a:gd name="connsiteX6" fmla="*/ 3586038 w 4238045"/>
              <a:gd name="connsiteY6" fmla="*/ 461176 h 3290502"/>
              <a:gd name="connsiteX7" fmla="*/ 3609892 w 4238045"/>
              <a:gd name="connsiteY7" fmla="*/ 270344 h 3290502"/>
              <a:gd name="connsiteX8" fmla="*/ 3665551 w 4238045"/>
              <a:gd name="connsiteY8" fmla="*/ 174929 h 3290502"/>
              <a:gd name="connsiteX9" fmla="*/ 3713259 w 4238045"/>
              <a:gd name="connsiteY9" fmla="*/ 87464 h 3290502"/>
              <a:gd name="connsiteX10" fmla="*/ 3872285 w 4238045"/>
              <a:gd name="connsiteY10" fmla="*/ 0 h 3290502"/>
              <a:gd name="connsiteX11" fmla="*/ 4047214 w 4238045"/>
              <a:gd name="connsiteY11" fmla="*/ 15903 h 3290502"/>
              <a:gd name="connsiteX12" fmla="*/ 4174434 w 4238045"/>
              <a:gd name="connsiteY12" fmla="*/ 119270 h 3290502"/>
              <a:gd name="connsiteX13" fmla="*/ 4182386 w 4238045"/>
              <a:gd name="connsiteY13" fmla="*/ 214685 h 3290502"/>
              <a:gd name="connsiteX14" fmla="*/ 4182386 w 4238045"/>
              <a:gd name="connsiteY14" fmla="*/ 373711 h 3290502"/>
              <a:gd name="connsiteX15" fmla="*/ 4150581 w 4238045"/>
              <a:gd name="connsiteY15" fmla="*/ 492981 h 3290502"/>
              <a:gd name="connsiteX16" fmla="*/ 4118775 w 4238045"/>
              <a:gd name="connsiteY16" fmla="*/ 588397 h 3290502"/>
              <a:gd name="connsiteX17" fmla="*/ 4222142 w 4238045"/>
              <a:gd name="connsiteY17" fmla="*/ 795131 h 3290502"/>
              <a:gd name="connsiteX18" fmla="*/ 4238045 w 4238045"/>
              <a:gd name="connsiteY18" fmla="*/ 1009816 h 3290502"/>
              <a:gd name="connsiteX19" fmla="*/ 4150581 w 4238045"/>
              <a:gd name="connsiteY19" fmla="*/ 1240404 h 3290502"/>
              <a:gd name="connsiteX20" fmla="*/ 4023360 w 4238045"/>
              <a:gd name="connsiteY20" fmla="*/ 1661823 h 3290502"/>
              <a:gd name="connsiteX21" fmla="*/ 3951798 w 4238045"/>
              <a:gd name="connsiteY21" fmla="*/ 1987826 h 3290502"/>
              <a:gd name="connsiteX22" fmla="*/ 3824577 w 4238045"/>
              <a:gd name="connsiteY22" fmla="*/ 2202511 h 3290502"/>
              <a:gd name="connsiteX23" fmla="*/ 3641697 w 4238045"/>
              <a:gd name="connsiteY23" fmla="*/ 2329732 h 3290502"/>
              <a:gd name="connsiteX24" fmla="*/ 3522428 w 4238045"/>
              <a:gd name="connsiteY24" fmla="*/ 2385391 h 3290502"/>
              <a:gd name="connsiteX25" fmla="*/ 3427012 w 4238045"/>
              <a:gd name="connsiteY25" fmla="*/ 2552369 h 3290502"/>
              <a:gd name="connsiteX26" fmla="*/ 3275937 w 4238045"/>
              <a:gd name="connsiteY26" fmla="*/ 2655736 h 3290502"/>
              <a:gd name="connsiteX27" fmla="*/ 3093057 w 4238045"/>
              <a:gd name="connsiteY27" fmla="*/ 2743200 h 3290502"/>
              <a:gd name="connsiteX28" fmla="*/ 2822713 w 4238045"/>
              <a:gd name="connsiteY28" fmla="*/ 2782957 h 3290502"/>
              <a:gd name="connsiteX29" fmla="*/ 2560320 w 4238045"/>
              <a:gd name="connsiteY29" fmla="*/ 2830664 h 3290502"/>
              <a:gd name="connsiteX30" fmla="*/ 2393342 w 4238045"/>
              <a:gd name="connsiteY30" fmla="*/ 2910177 h 3290502"/>
              <a:gd name="connsiteX31" fmla="*/ 2297927 w 4238045"/>
              <a:gd name="connsiteY31" fmla="*/ 3013544 h 3290502"/>
              <a:gd name="connsiteX32" fmla="*/ 2250219 w 4238045"/>
              <a:gd name="connsiteY32" fmla="*/ 3069204 h 3290502"/>
              <a:gd name="connsiteX33" fmla="*/ 2178657 w 4238045"/>
              <a:gd name="connsiteY33" fmla="*/ 3053301 h 3290502"/>
              <a:gd name="connsiteX34" fmla="*/ 2146852 w 4238045"/>
              <a:gd name="connsiteY34" fmla="*/ 2934031 h 3290502"/>
              <a:gd name="connsiteX35" fmla="*/ 2027582 w 4238045"/>
              <a:gd name="connsiteY35" fmla="*/ 2751151 h 3290502"/>
              <a:gd name="connsiteX36" fmla="*/ 1884459 w 4238045"/>
              <a:gd name="connsiteY36" fmla="*/ 2512612 h 3290502"/>
              <a:gd name="connsiteX37" fmla="*/ 1773141 w 4238045"/>
              <a:gd name="connsiteY37" fmla="*/ 2329732 h 3290502"/>
              <a:gd name="connsiteX38" fmla="*/ 1550504 w 4238045"/>
              <a:gd name="connsiteY38" fmla="*/ 2242268 h 3290502"/>
              <a:gd name="connsiteX39" fmla="*/ 1439186 w 4238045"/>
              <a:gd name="connsiteY39" fmla="*/ 2274073 h 3290502"/>
              <a:gd name="connsiteX40" fmla="*/ 1391478 w 4238045"/>
              <a:gd name="connsiteY40" fmla="*/ 2345635 h 3290502"/>
              <a:gd name="connsiteX41" fmla="*/ 1391478 w 4238045"/>
              <a:gd name="connsiteY41" fmla="*/ 2456953 h 3290502"/>
              <a:gd name="connsiteX42" fmla="*/ 1335819 w 4238045"/>
              <a:gd name="connsiteY42" fmla="*/ 2552369 h 3290502"/>
              <a:gd name="connsiteX43" fmla="*/ 1200647 w 4238045"/>
              <a:gd name="connsiteY43" fmla="*/ 2623931 h 3290502"/>
              <a:gd name="connsiteX44" fmla="*/ 1033669 w 4238045"/>
              <a:gd name="connsiteY44" fmla="*/ 2655736 h 3290502"/>
              <a:gd name="connsiteX45" fmla="*/ 922351 w 4238045"/>
              <a:gd name="connsiteY45" fmla="*/ 2536466 h 3290502"/>
              <a:gd name="connsiteX46" fmla="*/ 906448 w 4238045"/>
              <a:gd name="connsiteY46" fmla="*/ 2417197 h 3290502"/>
              <a:gd name="connsiteX47" fmla="*/ 985961 w 4238045"/>
              <a:gd name="connsiteY47" fmla="*/ 2289976 h 3290502"/>
              <a:gd name="connsiteX48" fmla="*/ 914400 w 4238045"/>
              <a:gd name="connsiteY48" fmla="*/ 2091193 h 3290502"/>
              <a:gd name="connsiteX49" fmla="*/ 850789 w 4238045"/>
              <a:gd name="connsiteY49" fmla="*/ 1995777 h 3290502"/>
              <a:gd name="connsiteX50" fmla="*/ 667909 w 4238045"/>
              <a:gd name="connsiteY50" fmla="*/ 1852654 h 3290502"/>
              <a:gd name="connsiteX51" fmla="*/ 588396 w 4238045"/>
              <a:gd name="connsiteY51" fmla="*/ 1725433 h 3290502"/>
              <a:gd name="connsiteX52" fmla="*/ 485029 w 4238045"/>
              <a:gd name="connsiteY52" fmla="*/ 1534602 h 3290502"/>
              <a:gd name="connsiteX53" fmla="*/ 453224 w 4238045"/>
              <a:gd name="connsiteY53" fmla="*/ 1478943 h 3290502"/>
              <a:gd name="connsiteX54" fmla="*/ 429370 w 4238045"/>
              <a:gd name="connsiteY54" fmla="*/ 1391478 h 3290502"/>
              <a:gd name="connsiteX55" fmla="*/ 357808 w 4238045"/>
              <a:gd name="connsiteY55" fmla="*/ 1367624 h 3290502"/>
              <a:gd name="connsiteX56" fmla="*/ 945231 w 4238045"/>
              <a:gd name="connsiteY56" fmla="*/ 3290502 h 3290502"/>
              <a:gd name="connsiteX57" fmla="*/ 826935 w 4238045"/>
              <a:gd name="connsiteY57" fmla="*/ 3180522 h 3290502"/>
              <a:gd name="connsiteX58" fmla="*/ 556591 w 4238045"/>
              <a:gd name="connsiteY58" fmla="*/ 3085106 h 3290502"/>
              <a:gd name="connsiteX59" fmla="*/ 405516 w 4238045"/>
              <a:gd name="connsiteY59" fmla="*/ 2878372 h 3290502"/>
              <a:gd name="connsiteX60" fmla="*/ 166977 w 4238045"/>
              <a:gd name="connsiteY60" fmla="*/ 2488758 h 3290502"/>
              <a:gd name="connsiteX61" fmla="*/ 31805 w 4238045"/>
              <a:gd name="connsiteY61" fmla="*/ 2186609 h 3290502"/>
              <a:gd name="connsiteX62" fmla="*/ 0 w 4238045"/>
              <a:gd name="connsiteY62" fmla="*/ 1908313 h 3290502"/>
              <a:gd name="connsiteX63" fmla="*/ 55659 w 4238045"/>
              <a:gd name="connsiteY63" fmla="*/ 1558456 h 3290502"/>
              <a:gd name="connsiteX64" fmla="*/ 222636 w 4238045"/>
              <a:gd name="connsiteY64" fmla="*/ 1343771 h 3290502"/>
              <a:gd name="connsiteX65" fmla="*/ 453224 w 4238045"/>
              <a:gd name="connsiteY65" fmla="*/ 1256306 h 3290502"/>
              <a:gd name="connsiteX66" fmla="*/ 882594 w 4238045"/>
              <a:gd name="connsiteY66" fmla="*/ 1192696 h 3290502"/>
              <a:gd name="connsiteX67" fmla="*/ 1304014 w 4238045"/>
              <a:gd name="connsiteY67" fmla="*/ 1121134 h 3290502"/>
              <a:gd name="connsiteX68" fmla="*/ 1582309 w 4238045"/>
              <a:gd name="connsiteY68" fmla="*/ 1065475 h 3290502"/>
              <a:gd name="connsiteX69" fmla="*/ 1820848 w 4238045"/>
              <a:gd name="connsiteY69" fmla="*/ 1017767 h 3290502"/>
              <a:gd name="connsiteX70" fmla="*/ 1876508 w 4238045"/>
              <a:gd name="connsiteY70" fmla="*/ 954157 h 3290502"/>
              <a:gd name="connsiteX71" fmla="*/ 1892410 w 4238045"/>
              <a:gd name="connsiteY71" fmla="*/ 842838 h 3290502"/>
              <a:gd name="connsiteX72" fmla="*/ 1884459 w 4238045"/>
              <a:gd name="connsiteY72" fmla="*/ 763325 h 3290502"/>
              <a:gd name="connsiteX0" fmla="*/ 2051436 w 4238045"/>
              <a:gd name="connsiteY0" fmla="*/ 1049572 h 3180522"/>
              <a:gd name="connsiteX1" fmla="*/ 2337683 w 4238045"/>
              <a:gd name="connsiteY1" fmla="*/ 1097280 h 3180522"/>
              <a:gd name="connsiteX2" fmla="*/ 2647784 w 4238045"/>
              <a:gd name="connsiteY2" fmla="*/ 1089329 h 3180522"/>
              <a:gd name="connsiteX3" fmla="*/ 2949934 w 4238045"/>
              <a:gd name="connsiteY3" fmla="*/ 978011 h 3180522"/>
              <a:gd name="connsiteX4" fmla="*/ 3244132 w 4238045"/>
              <a:gd name="connsiteY4" fmla="*/ 826936 h 3180522"/>
              <a:gd name="connsiteX5" fmla="*/ 3506525 w 4238045"/>
              <a:gd name="connsiteY5" fmla="*/ 667910 h 3180522"/>
              <a:gd name="connsiteX6" fmla="*/ 3586038 w 4238045"/>
              <a:gd name="connsiteY6" fmla="*/ 461176 h 3180522"/>
              <a:gd name="connsiteX7" fmla="*/ 3609892 w 4238045"/>
              <a:gd name="connsiteY7" fmla="*/ 270344 h 3180522"/>
              <a:gd name="connsiteX8" fmla="*/ 3665551 w 4238045"/>
              <a:gd name="connsiteY8" fmla="*/ 174929 h 3180522"/>
              <a:gd name="connsiteX9" fmla="*/ 3713259 w 4238045"/>
              <a:gd name="connsiteY9" fmla="*/ 87464 h 3180522"/>
              <a:gd name="connsiteX10" fmla="*/ 3872285 w 4238045"/>
              <a:gd name="connsiteY10" fmla="*/ 0 h 3180522"/>
              <a:gd name="connsiteX11" fmla="*/ 4047214 w 4238045"/>
              <a:gd name="connsiteY11" fmla="*/ 15903 h 3180522"/>
              <a:gd name="connsiteX12" fmla="*/ 4174434 w 4238045"/>
              <a:gd name="connsiteY12" fmla="*/ 119270 h 3180522"/>
              <a:gd name="connsiteX13" fmla="*/ 4182386 w 4238045"/>
              <a:gd name="connsiteY13" fmla="*/ 214685 h 3180522"/>
              <a:gd name="connsiteX14" fmla="*/ 4182386 w 4238045"/>
              <a:gd name="connsiteY14" fmla="*/ 373711 h 3180522"/>
              <a:gd name="connsiteX15" fmla="*/ 4150581 w 4238045"/>
              <a:gd name="connsiteY15" fmla="*/ 492981 h 3180522"/>
              <a:gd name="connsiteX16" fmla="*/ 4118775 w 4238045"/>
              <a:gd name="connsiteY16" fmla="*/ 588397 h 3180522"/>
              <a:gd name="connsiteX17" fmla="*/ 4222142 w 4238045"/>
              <a:gd name="connsiteY17" fmla="*/ 795131 h 3180522"/>
              <a:gd name="connsiteX18" fmla="*/ 4238045 w 4238045"/>
              <a:gd name="connsiteY18" fmla="*/ 1009816 h 3180522"/>
              <a:gd name="connsiteX19" fmla="*/ 4150581 w 4238045"/>
              <a:gd name="connsiteY19" fmla="*/ 1240404 h 3180522"/>
              <a:gd name="connsiteX20" fmla="*/ 4023360 w 4238045"/>
              <a:gd name="connsiteY20" fmla="*/ 1661823 h 3180522"/>
              <a:gd name="connsiteX21" fmla="*/ 3951798 w 4238045"/>
              <a:gd name="connsiteY21" fmla="*/ 1987826 h 3180522"/>
              <a:gd name="connsiteX22" fmla="*/ 3824577 w 4238045"/>
              <a:gd name="connsiteY22" fmla="*/ 2202511 h 3180522"/>
              <a:gd name="connsiteX23" fmla="*/ 3641697 w 4238045"/>
              <a:gd name="connsiteY23" fmla="*/ 2329732 h 3180522"/>
              <a:gd name="connsiteX24" fmla="*/ 3522428 w 4238045"/>
              <a:gd name="connsiteY24" fmla="*/ 2385391 h 3180522"/>
              <a:gd name="connsiteX25" fmla="*/ 3427012 w 4238045"/>
              <a:gd name="connsiteY25" fmla="*/ 2552369 h 3180522"/>
              <a:gd name="connsiteX26" fmla="*/ 3275937 w 4238045"/>
              <a:gd name="connsiteY26" fmla="*/ 2655736 h 3180522"/>
              <a:gd name="connsiteX27" fmla="*/ 3093057 w 4238045"/>
              <a:gd name="connsiteY27" fmla="*/ 2743200 h 3180522"/>
              <a:gd name="connsiteX28" fmla="*/ 2822713 w 4238045"/>
              <a:gd name="connsiteY28" fmla="*/ 2782957 h 3180522"/>
              <a:gd name="connsiteX29" fmla="*/ 2560320 w 4238045"/>
              <a:gd name="connsiteY29" fmla="*/ 2830664 h 3180522"/>
              <a:gd name="connsiteX30" fmla="*/ 2393342 w 4238045"/>
              <a:gd name="connsiteY30" fmla="*/ 2910177 h 3180522"/>
              <a:gd name="connsiteX31" fmla="*/ 2297927 w 4238045"/>
              <a:gd name="connsiteY31" fmla="*/ 3013544 h 3180522"/>
              <a:gd name="connsiteX32" fmla="*/ 2250219 w 4238045"/>
              <a:gd name="connsiteY32" fmla="*/ 3069204 h 3180522"/>
              <a:gd name="connsiteX33" fmla="*/ 2178657 w 4238045"/>
              <a:gd name="connsiteY33" fmla="*/ 3053301 h 3180522"/>
              <a:gd name="connsiteX34" fmla="*/ 2146852 w 4238045"/>
              <a:gd name="connsiteY34" fmla="*/ 2934031 h 3180522"/>
              <a:gd name="connsiteX35" fmla="*/ 2027582 w 4238045"/>
              <a:gd name="connsiteY35" fmla="*/ 2751151 h 3180522"/>
              <a:gd name="connsiteX36" fmla="*/ 1884459 w 4238045"/>
              <a:gd name="connsiteY36" fmla="*/ 2512612 h 3180522"/>
              <a:gd name="connsiteX37" fmla="*/ 1773141 w 4238045"/>
              <a:gd name="connsiteY37" fmla="*/ 2329732 h 3180522"/>
              <a:gd name="connsiteX38" fmla="*/ 1550504 w 4238045"/>
              <a:gd name="connsiteY38" fmla="*/ 2242268 h 3180522"/>
              <a:gd name="connsiteX39" fmla="*/ 1439186 w 4238045"/>
              <a:gd name="connsiteY39" fmla="*/ 2274073 h 3180522"/>
              <a:gd name="connsiteX40" fmla="*/ 1391478 w 4238045"/>
              <a:gd name="connsiteY40" fmla="*/ 2345635 h 3180522"/>
              <a:gd name="connsiteX41" fmla="*/ 1391478 w 4238045"/>
              <a:gd name="connsiteY41" fmla="*/ 2456953 h 3180522"/>
              <a:gd name="connsiteX42" fmla="*/ 1335819 w 4238045"/>
              <a:gd name="connsiteY42" fmla="*/ 2552369 h 3180522"/>
              <a:gd name="connsiteX43" fmla="*/ 1200647 w 4238045"/>
              <a:gd name="connsiteY43" fmla="*/ 2623931 h 3180522"/>
              <a:gd name="connsiteX44" fmla="*/ 1033669 w 4238045"/>
              <a:gd name="connsiteY44" fmla="*/ 2655736 h 3180522"/>
              <a:gd name="connsiteX45" fmla="*/ 922351 w 4238045"/>
              <a:gd name="connsiteY45" fmla="*/ 2536466 h 3180522"/>
              <a:gd name="connsiteX46" fmla="*/ 906448 w 4238045"/>
              <a:gd name="connsiteY46" fmla="*/ 2417197 h 3180522"/>
              <a:gd name="connsiteX47" fmla="*/ 985961 w 4238045"/>
              <a:gd name="connsiteY47" fmla="*/ 2289976 h 3180522"/>
              <a:gd name="connsiteX48" fmla="*/ 914400 w 4238045"/>
              <a:gd name="connsiteY48" fmla="*/ 2091193 h 3180522"/>
              <a:gd name="connsiteX49" fmla="*/ 850789 w 4238045"/>
              <a:gd name="connsiteY49" fmla="*/ 1995777 h 3180522"/>
              <a:gd name="connsiteX50" fmla="*/ 667909 w 4238045"/>
              <a:gd name="connsiteY50" fmla="*/ 1852654 h 3180522"/>
              <a:gd name="connsiteX51" fmla="*/ 588396 w 4238045"/>
              <a:gd name="connsiteY51" fmla="*/ 1725433 h 3180522"/>
              <a:gd name="connsiteX52" fmla="*/ 485029 w 4238045"/>
              <a:gd name="connsiteY52" fmla="*/ 1534602 h 3180522"/>
              <a:gd name="connsiteX53" fmla="*/ 453224 w 4238045"/>
              <a:gd name="connsiteY53" fmla="*/ 1478943 h 3180522"/>
              <a:gd name="connsiteX54" fmla="*/ 429370 w 4238045"/>
              <a:gd name="connsiteY54" fmla="*/ 1391478 h 3180522"/>
              <a:gd name="connsiteX55" fmla="*/ 357808 w 4238045"/>
              <a:gd name="connsiteY55" fmla="*/ 1367624 h 3180522"/>
              <a:gd name="connsiteX56" fmla="*/ 826935 w 4238045"/>
              <a:gd name="connsiteY56" fmla="*/ 3180522 h 3180522"/>
              <a:gd name="connsiteX57" fmla="*/ 556591 w 4238045"/>
              <a:gd name="connsiteY57" fmla="*/ 3085106 h 3180522"/>
              <a:gd name="connsiteX58" fmla="*/ 405516 w 4238045"/>
              <a:gd name="connsiteY58" fmla="*/ 2878372 h 3180522"/>
              <a:gd name="connsiteX59" fmla="*/ 166977 w 4238045"/>
              <a:gd name="connsiteY59" fmla="*/ 2488758 h 3180522"/>
              <a:gd name="connsiteX60" fmla="*/ 31805 w 4238045"/>
              <a:gd name="connsiteY60" fmla="*/ 2186609 h 3180522"/>
              <a:gd name="connsiteX61" fmla="*/ 0 w 4238045"/>
              <a:gd name="connsiteY61" fmla="*/ 1908313 h 3180522"/>
              <a:gd name="connsiteX62" fmla="*/ 55659 w 4238045"/>
              <a:gd name="connsiteY62" fmla="*/ 1558456 h 3180522"/>
              <a:gd name="connsiteX63" fmla="*/ 222636 w 4238045"/>
              <a:gd name="connsiteY63" fmla="*/ 1343771 h 3180522"/>
              <a:gd name="connsiteX64" fmla="*/ 453224 w 4238045"/>
              <a:gd name="connsiteY64" fmla="*/ 1256306 h 3180522"/>
              <a:gd name="connsiteX65" fmla="*/ 882594 w 4238045"/>
              <a:gd name="connsiteY65" fmla="*/ 1192696 h 3180522"/>
              <a:gd name="connsiteX66" fmla="*/ 1304014 w 4238045"/>
              <a:gd name="connsiteY66" fmla="*/ 1121134 h 3180522"/>
              <a:gd name="connsiteX67" fmla="*/ 1582309 w 4238045"/>
              <a:gd name="connsiteY67" fmla="*/ 1065475 h 3180522"/>
              <a:gd name="connsiteX68" fmla="*/ 1820848 w 4238045"/>
              <a:gd name="connsiteY68" fmla="*/ 1017767 h 3180522"/>
              <a:gd name="connsiteX69" fmla="*/ 1876508 w 4238045"/>
              <a:gd name="connsiteY69" fmla="*/ 954157 h 3180522"/>
              <a:gd name="connsiteX70" fmla="*/ 1892410 w 4238045"/>
              <a:gd name="connsiteY70" fmla="*/ 842838 h 3180522"/>
              <a:gd name="connsiteX71" fmla="*/ 1884459 w 4238045"/>
              <a:gd name="connsiteY71" fmla="*/ 763325 h 3180522"/>
              <a:gd name="connsiteX0" fmla="*/ 2051436 w 4238045"/>
              <a:gd name="connsiteY0" fmla="*/ 1049572 h 3085106"/>
              <a:gd name="connsiteX1" fmla="*/ 2337683 w 4238045"/>
              <a:gd name="connsiteY1" fmla="*/ 1097280 h 3085106"/>
              <a:gd name="connsiteX2" fmla="*/ 2647784 w 4238045"/>
              <a:gd name="connsiteY2" fmla="*/ 1089329 h 3085106"/>
              <a:gd name="connsiteX3" fmla="*/ 2949934 w 4238045"/>
              <a:gd name="connsiteY3" fmla="*/ 978011 h 3085106"/>
              <a:gd name="connsiteX4" fmla="*/ 3244132 w 4238045"/>
              <a:gd name="connsiteY4" fmla="*/ 826936 h 3085106"/>
              <a:gd name="connsiteX5" fmla="*/ 3506525 w 4238045"/>
              <a:gd name="connsiteY5" fmla="*/ 667910 h 3085106"/>
              <a:gd name="connsiteX6" fmla="*/ 3586038 w 4238045"/>
              <a:gd name="connsiteY6" fmla="*/ 461176 h 3085106"/>
              <a:gd name="connsiteX7" fmla="*/ 3609892 w 4238045"/>
              <a:gd name="connsiteY7" fmla="*/ 270344 h 3085106"/>
              <a:gd name="connsiteX8" fmla="*/ 3665551 w 4238045"/>
              <a:gd name="connsiteY8" fmla="*/ 174929 h 3085106"/>
              <a:gd name="connsiteX9" fmla="*/ 3713259 w 4238045"/>
              <a:gd name="connsiteY9" fmla="*/ 87464 h 3085106"/>
              <a:gd name="connsiteX10" fmla="*/ 3872285 w 4238045"/>
              <a:gd name="connsiteY10" fmla="*/ 0 h 3085106"/>
              <a:gd name="connsiteX11" fmla="*/ 4047214 w 4238045"/>
              <a:gd name="connsiteY11" fmla="*/ 15903 h 3085106"/>
              <a:gd name="connsiteX12" fmla="*/ 4174434 w 4238045"/>
              <a:gd name="connsiteY12" fmla="*/ 119270 h 3085106"/>
              <a:gd name="connsiteX13" fmla="*/ 4182386 w 4238045"/>
              <a:gd name="connsiteY13" fmla="*/ 214685 h 3085106"/>
              <a:gd name="connsiteX14" fmla="*/ 4182386 w 4238045"/>
              <a:gd name="connsiteY14" fmla="*/ 373711 h 3085106"/>
              <a:gd name="connsiteX15" fmla="*/ 4150581 w 4238045"/>
              <a:gd name="connsiteY15" fmla="*/ 492981 h 3085106"/>
              <a:gd name="connsiteX16" fmla="*/ 4118775 w 4238045"/>
              <a:gd name="connsiteY16" fmla="*/ 588397 h 3085106"/>
              <a:gd name="connsiteX17" fmla="*/ 4222142 w 4238045"/>
              <a:gd name="connsiteY17" fmla="*/ 795131 h 3085106"/>
              <a:gd name="connsiteX18" fmla="*/ 4238045 w 4238045"/>
              <a:gd name="connsiteY18" fmla="*/ 1009816 h 3085106"/>
              <a:gd name="connsiteX19" fmla="*/ 4150581 w 4238045"/>
              <a:gd name="connsiteY19" fmla="*/ 1240404 h 3085106"/>
              <a:gd name="connsiteX20" fmla="*/ 4023360 w 4238045"/>
              <a:gd name="connsiteY20" fmla="*/ 1661823 h 3085106"/>
              <a:gd name="connsiteX21" fmla="*/ 3951798 w 4238045"/>
              <a:gd name="connsiteY21" fmla="*/ 1987826 h 3085106"/>
              <a:gd name="connsiteX22" fmla="*/ 3824577 w 4238045"/>
              <a:gd name="connsiteY22" fmla="*/ 2202511 h 3085106"/>
              <a:gd name="connsiteX23" fmla="*/ 3641697 w 4238045"/>
              <a:gd name="connsiteY23" fmla="*/ 2329732 h 3085106"/>
              <a:gd name="connsiteX24" fmla="*/ 3522428 w 4238045"/>
              <a:gd name="connsiteY24" fmla="*/ 2385391 h 3085106"/>
              <a:gd name="connsiteX25" fmla="*/ 3427012 w 4238045"/>
              <a:gd name="connsiteY25" fmla="*/ 2552369 h 3085106"/>
              <a:gd name="connsiteX26" fmla="*/ 3275937 w 4238045"/>
              <a:gd name="connsiteY26" fmla="*/ 2655736 h 3085106"/>
              <a:gd name="connsiteX27" fmla="*/ 3093057 w 4238045"/>
              <a:gd name="connsiteY27" fmla="*/ 2743200 h 3085106"/>
              <a:gd name="connsiteX28" fmla="*/ 2822713 w 4238045"/>
              <a:gd name="connsiteY28" fmla="*/ 2782957 h 3085106"/>
              <a:gd name="connsiteX29" fmla="*/ 2560320 w 4238045"/>
              <a:gd name="connsiteY29" fmla="*/ 2830664 h 3085106"/>
              <a:gd name="connsiteX30" fmla="*/ 2393342 w 4238045"/>
              <a:gd name="connsiteY30" fmla="*/ 2910177 h 3085106"/>
              <a:gd name="connsiteX31" fmla="*/ 2297927 w 4238045"/>
              <a:gd name="connsiteY31" fmla="*/ 3013544 h 3085106"/>
              <a:gd name="connsiteX32" fmla="*/ 2250219 w 4238045"/>
              <a:gd name="connsiteY32" fmla="*/ 3069204 h 3085106"/>
              <a:gd name="connsiteX33" fmla="*/ 2178657 w 4238045"/>
              <a:gd name="connsiteY33" fmla="*/ 3053301 h 3085106"/>
              <a:gd name="connsiteX34" fmla="*/ 2146852 w 4238045"/>
              <a:gd name="connsiteY34" fmla="*/ 2934031 h 3085106"/>
              <a:gd name="connsiteX35" fmla="*/ 2027582 w 4238045"/>
              <a:gd name="connsiteY35" fmla="*/ 2751151 h 3085106"/>
              <a:gd name="connsiteX36" fmla="*/ 1884459 w 4238045"/>
              <a:gd name="connsiteY36" fmla="*/ 2512612 h 3085106"/>
              <a:gd name="connsiteX37" fmla="*/ 1773141 w 4238045"/>
              <a:gd name="connsiteY37" fmla="*/ 2329732 h 3085106"/>
              <a:gd name="connsiteX38" fmla="*/ 1550504 w 4238045"/>
              <a:gd name="connsiteY38" fmla="*/ 2242268 h 3085106"/>
              <a:gd name="connsiteX39" fmla="*/ 1439186 w 4238045"/>
              <a:gd name="connsiteY39" fmla="*/ 2274073 h 3085106"/>
              <a:gd name="connsiteX40" fmla="*/ 1391478 w 4238045"/>
              <a:gd name="connsiteY40" fmla="*/ 2345635 h 3085106"/>
              <a:gd name="connsiteX41" fmla="*/ 1391478 w 4238045"/>
              <a:gd name="connsiteY41" fmla="*/ 2456953 h 3085106"/>
              <a:gd name="connsiteX42" fmla="*/ 1335819 w 4238045"/>
              <a:gd name="connsiteY42" fmla="*/ 2552369 h 3085106"/>
              <a:gd name="connsiteX43" fmla="*/ 1200647 w 4238045"/>
              <a:gd name="connsiteY43" fmla="*/ 2623931 h 3085106"/>
              <a:gd name="connsiteX44" fmla="*/ 1033669 w 4238045"/>
              <a:gd name="connsiteY44" fmla="*/ 2655736 h 3085106"/>
              <a:gd name="connsiteX45" fmla="*/ 922351 w 4238045"/>
              <a:gd name="connsiteY45" fmla="*/ 2536466 h 3085106"/>
              <a:gd name="connsiteX46" fmla="*/ 906448 w 4238045"/>
              <a:gd name="connsiteY46" fmla="*/ 2417197 h 3085106"/>
              <a:gd name="connsiteX47" fmla="*/ 985961 w 4238045"/>
              <a:gd name="connsiteY47" fmla="*/ 2289976 h 3085106"/>
              <a:gd name="connsiteX48" fmla="*/ 914400 w 4238045"/>
              <a:gd name="connsiteY48" fmla="*/ 2091193 h 3085106"/>
              <a:gd name="connsiteX49" fmla="*/ 850789 w 4238045"/>
              <a:gd name="connsiteY49" fmla="*/ 1995777 h 3085106"/>
              <a:gd name="connsiteX50" fmla="*/ 667909 w 4238045"/>
              <a:gd name="connsiteY50" fmla="*/ 1852654 h 3085106"/>
              <a:gd name="connsiteX51" fmla="*/ 588396 w 4238045"/>
              <a:gd name="connsiteY51" fmla="*/ 1725433 h 3085106"/>
              <a:gd name="connsiteX52" fmla="*/ 485029 w 4238045"/>
              <a:gd name="connsiteY52" fmla="*/ 1534602 h 3085106"/>
              <a:gd name="connsiteX53" fmla="*/ 453224 w 4238045"/>
              <a:gd name="connsiteY53" fmla="*/ 1478943 h 3085106"/>
              <a:gd name="connsiteX54" fmla="*/ 429370 w 4238045"/>
              <a:gd name="connsiteY54" fmla="*/ 1391478 h 3085106"/>
              <a:gd name="connsiteX55" fmla="*/ 357808 w 4238045"/>
              <a:gd name="connsiteY55" fmla="*/ 1367624 h 3085106"/>
              <a:gd name="connsiteX56" fmla="*/ 556591 w 4238045"/>
              <a:gd name="connsiteY56" fmla="*/ 3085106 h 3085106"/>
              <a:gd name="connsiteX57" fmla="*/ 405516 w 4238045"/>
              <a:gd name="connsiteY57" fmla="*/ 2878372 h 3085106"/>
              <a:gd name="connsiteX58" fmla="*/ 166977 w 4238045"/>
              <a:gd name="connsiteY58" fmla="*/ 2488758 h 3085106"/>
              <a:gd name="connsiteX59" fmla="*/ 31805 w 4238045"/>
              <a:gd name="connsiteY59" fmla="*/ 2186609 h 3085106"/>
              <a:gd name="connsiteX60" fmla="*/ 0 w 4238045"/>
              <a:gd name="connsiteY60" fmla="*/ 1908313 h 3085106"/>
              <a:gd name="connsiteX61" fmla="*/ 55659 w 4238045"/>
              <a:gd name="connsiteY61" fmla="*/ 1558456 h 3085106"/>
              <a:gd name="connsiteX62" fmla="*/ 222636 w 4238045"/>
              <a:gd name="connsiteY62" fmla="*/ 1343771 h 3085106"/>
              <a:gd name="connsiteX63" fmla="*/ 453224 w 4238045"/>
              <a:gd name="connsiteY63" fmla="*/ 1256306 h 3085106"/>
              <a:gd name="connsiteX64" fmla="*/ 882594 w 4238045"/>
              <a:gd name="connsiteY64" fmla="*/ 1192696 h 3085106"/>
              <a:gd name="connsiteX65" fmla="*/ 1304014 w 4238045"/>
              <a:gd name="connsiteY65" fmla="*/ 1121134 h 3085106"/>
              <a:gd name="connsiteX66" fmla="*/ 1582309 w 4238045"/>
              <a:gd name="connsiteY66" fmla="*/ 1065475 h 3085106"/>
              <a:gd name="connsiteX67" fmla="*/ 1820848 w 4238045"/>
              <a:gd name="connsiteY67" fmla="*/ 1017767 h 3085106"/>
              <a:gd name="connsiteX68" fmla="*/ 1876508 w 4238045"/>
              <a:gd name="connsiteY68" fmla="*/ 954157 h 3085106"/>
              <a:gd name="connsiteX69" fmla="*/ 1892410 w 4238045"/>
              <a:gd name="connsiteY69" fmla="*/ 842838 h 3085106"/>
              <a:gd name="connsiteX70" fmla="*/ 1884459 w 4238045"/>
              <a:gd name="connsiteY70" fmla="*/ 763325 h 3085106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405516 w 4238045"/>
              <a:gd name="connsiteY56" fmla="*/ 2878372 h 3069204"/>
              <a:gd name="connsiteX57" fmla="*/ 166977 w 4238045"/>
              <a:gd name="connsiteY57" fmla="*/ 2488758 h 3069204"/>
              <a:gd name="connsiteX58" fmla="*/ 31805 w 4238045"/>
              <a:gd name="connsiteY58" fmla="*/ 2186609 h 3069204"/>
              <a:gd name="connsiteX59" fmla="*/ 0 w 4238045"/>
              <a:gd name="connsiteY59" fmla="*/ 1908313 h 3069204"/>
              <a:gd name="connsiteX60" fmla="*/ 55659 w 4238045"/>
              <a:gd name="connsiteY60" fmla="*/ 1558456 h 3069204"/>
              <a:gd name="connsiteX61" fmla="*/ 222636 w 4238045"/>
              <a:gd name="connsiteY61" fmla="*/ 1343771 h 3069204"/>
              <a:gd name="connsiteX62" fmla="*/ 453224 w 4238045"/>
              <a:gd name="connsiteY62" fmla="*/ 1256306 h 3069204"/>
              <a:gd name="connsiteX63" fmla="*/ 882594 w 4238045"/>
              <a:gd name="connsiteY63" fmla="*/ 1192696 h 3069204"/>
              <a:gd name="connsiteX64" fmla="*/ 1304014 w 4238045"/>
              <a:gd name="connsiteY64" fmla="*/ 1121134 h 3069204"/>
              <a:gd name="connsiteX65" fmla="*/ 1582309 w 4238045"/>
              <a:gd name="connsiteY65" fmla="*/ 1065475 h 3069204"/>
              <a:gd name="connsiteX66" fmla="*/ 1820848 w 4238045"/>
              <a:gd name="connsiteY66" fmla="*/ 1017767 h 3069204"/>
              <a:gd name="connsiteX67" fmla="*/ 1876508 w 4238045"/>
              <a:gd name="connsiteY67" fmla="*/ 954157 h 3069204"/>
              <a:gd name="connsiteX68" fmla="*/ 1892410 w 4238045"/>
              <a:gd name="connsiteY68" fmla="*/ 842838 h 3069204"/>
              <a:gd name="connsiteX69" fmla="*/ 1884459 w 4238045"/>
              <a:gd name="connsiteY69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166977 w 4238045"/>
              <a:gd name="connsiteY56" fmla="*/ 2488758 h 3069204"/>
              <a:gd name="connsiteX57" fmla="*/ 31805 w 4238045"/>
              <a:gd name="connsiteY57" fmla="*/ 2186609 h 3069204"/>
              <a:gd name="connsiteX58" fmla="*/ 0 w 4238045"/>
              <a:gd name="connsiteY58" fmla="*/ 1908313 h 3069204"/>
              <a:gd name="connsiteX59" fmla="*/ 55659 w 4238045"/>
              <a:gd name="connsiteY59" fmla="*/ 1558456 h 3069204"/>
              <a:gd name="connsiteX60" fmla="*/ 222636 w 4238045"/>
              <a:gd name="connsiteY60" fmla="*/ 1343771 h 3069204"/>
              <a:gd name="connsiteX61" fmla="*/ 453224 w 4238045"/>
              <a:gd name="connsiteY61" fmla="*/ 1256306 h 3069204"/>
              <a:gd name="connsiteX62" fmla="*/ 882594 w 4238045"/>
              <a:gd name="connsiteY62" fmla="*/ 1192696 h 3069204"/>
              <a:gd name="connsiteX63" fmla="*/ 1304014 w 4238045"/>
              <a:gd name="connsiteY63" fmla="*/ 1121134 h 3069204"/>
              <a:gd name="connsiteX64" fmla="*/ 1582309 w 4238045"/>
              <a:gd name="connsiteY64" fmla="*/ 1065475 h 3069204"/>
              <a:gd name="connsiteX65" fmla="*/ 1820848 w 4238045"/>
              <a:gd name="connsiteY65" fmla="*/ 1017767 h 3069204"/>
              <a:gd name="connsiteX66" fmla="*/ 1876508 w 4238045"/>
              <a:gd name="connsiteY66" fmla="*/ 954157 h 3069204"/>
              <a:gd name="connsiteX67" fmla="*/ 1892410 w 4238045"/>
              <a:gd name="connsiteY67" fmla="*/ 842838 h 3069204"/>
              <a:gd name="connsiteX68" fmla="*/ 1884459 w 4238045"/>
              <a:gd name="connsiteY68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31805 w 4238045"/>
              <a:gd name="connsiteY56" fmla="*/ 2186609 h 3069204"/>
              <a:gd name="connsiteX57" fmla="*/ 0 w 4238045"/>
              <a:gd name="connsiteY57" fmla="*/ 1908313 h 3069204"/>
              <a:gd name="connsiteX58" fmla="*/ 55659 w 4238045"/>
              <a:gd name="connsiteY58" fmla="*/ 1558456 h 3069204"/>
              <a:gd name="connsiteX59" fmla="*/ 222636 w 4238045"/>
              <a:gd name="connsiteY59" fmla="*/ 1343771 h 3069204"/>
              <a:gd name="connsiteX60" fmla="*/ 453224 w 4238045"/>
              <a:gd name="connsiteY60" fmla="*/ 1256306 h 3069204"/>
              <a:gd name="connsiteX61" fmla="*/ 882594 w 4238045"/>
              <a:gd name="connsiteY61" fmla="*/ 1192696 h 3069204"/>
              <a:gd name="connsiteX62" fmla="*/ 1304014 w 4238045"/>
              <a:gd name="connsiteY62" fmla="*/ 1121134 h 3069204"/>
              <a:gd name="connsiteX63" fmla="*/ 1582309 w 4238045"/>
              <a:gd name="connsiteY63" fmla="*/ 1065475 h 3069204"/>
              <a:gd name="connsiteX64" fmla="*/ 1820848 w 4238045"/>
              <a:gd name="connsiteY64" fmla="*/ 1017767 h 3069204"/>
              <a:gd name="connsiteX65" fmla="*/ 1876508 w 4238045"/>
              <a:gd name="connsiteY65" fmla="*/ 954157 h 3069204"/>
              <a:gd name="connsiteX66" fmla="*/ 1892410 w 4238045"/>
              <a:gd name="connsiteY66" fmla="*/ 842838 h 3069204"/>
              <a:gd name="connsiteX67" fmla="*/ 1884459 w 4238045"/>
              <a:gd name="connsiteY67" fmla="*/ 763325 h 3069204"/>
              <a:gd name="connsiteX0" fmla="*/ 2051436 w 4238045"/>
              <a:gd name="connsiteY0" fmla="*/ 1049572 h 3069204"/>
              <a:gd name="connsiteX1" fmla="*/ 2337683 w 4238045"/>
              <a:gd name="connsiteY1" fmla="*/ 1097280 h 3069204"/>
              <a:gd name="connsiteX2" fmla="*/ 2647784 w 4238045"/>
              <a:gd name="connsiteY2" fmla="*/ 1089329 h 3069204"/>
              <a:gd name="connsiteX3" fmla="*/ 2949934 w 4238045"/>
              <a:gd name="connsiteY3" fmla="*/ 978011 h 3069204"/>
              <a:gd name="connsiteX4" fmla="*/ 3244132 w 4238045"/>
              <a:gd name="connsiteY4" fmla="*/ 826936 h 3069204"/>
              <a:gd name="connsiteX5" fmla="*/ 3506525 w 4238045"/>
              <a:gd name="connsiteY5" fmla="*/ 667910 h 3069204"/>
              <a:gd name="connsiteX6" fmla="*/ 3586038 w 4238045"/>
              <a:gd name="connsiteY6" fmla="*/ 461176 h 3069204"/>
              <a:gd name="connsiteX7" fmla="*/ 3609892 w 4238045"/>
              <a:gd name="connsiteY7" fmla="*/ 270344 h 3069204"/>
              <a:gd name="connsiteX8" fmla="*/ 3665551 w 4238045"/>
              <a:gd name="connsiteY8" fmla="*/ 174929 h 3069204"/>
              <a:gd name="connsiteX9" fmla="*/ 3713259 w 4238045"/>
              <a:gd name="connsiteY9" fmla="*/ 87464 h 3069204"/>
              <a:gd name="connsiteX10" fmla="*/ 3872285 w 4238045"/>
              <a:gd name="connsiteY10" fmla="*/ 0 h 3069204"/>
              <a:gd name="connsiteX11" fmla="*/ 4047214 w 4238045"/>
              <a:gd name="connsiteY11" fmla="*/ 15903 h 3069204"/>
              <a:gd name="connsiteX12" fmla="*/ 4174434 w 4238045"/>
              <a:gd name="connsiteY12" fmla="*/ 119270 h 3069204"/>
              <a:gd name="connsiteX13" fmla="*/ 4182386 w 4238045"/>
              <a:gd name="connsiteY13" fmla="*/ 214685 h 3069204"/>
              <a:gd name="connsiteX14" fmla="*/ 4182386 w 4238045"/>
              <a:gd name="connsiteY14" fmla="*/ 373711 h 3069204"/>
              <a:gd name="connsiteX15" fmla="*/ 4150581 w 4238045"/>
              <a:gd name="connsiteY15" fmla="*/ 492981 h 3069204"/>
              <a:gd name="connsiteX16" fmla="*/ 4118775 w 4238045"/>
              <a:gd name="connsiteY16" fmla="*/ 588397 h 3069204"/>
              <a:gd name="connsiteX17" fmla="*/ 4222142 w 4238045"/>
              <a:gd name="connsiteY17" fmla="*/ 795131 h 3069204"/>
              <a:gd name="connsiteX18" fmla="*/ 4238045 w 4238045"/>
              <a:gd name="connsiteY18" fmla="*/ 1009816 h 3069204"/>
              <a:gd name="connsiteX19" fmla="*/ 4150581 w 4238045"/>
              <a:gd name="connsiteY19" fmla="*/ 1240404 h 3069204"/>
              <a:gd name="connsiteX20" fmla="*/ 4023360 w 4238045"/>
              <a:gd name="connsiteY20" fmla="*/ 1661823 h 3069204"/>
              <a:gd name="connsiteX21" fmla="*/ 3951798 w 4238045"/>
              <a:gd name="connsiteY21" fmla="*/ 1987826 h 3069204"/>
              <a:gd name="connsiteX22" fmla="*/ 3824577 w 4238045"/>
              <a:gd name="connsiteY22" fmla="*/ 2202511 h 3069204"/>
              <a:gd name="connsiteX23" fmla="*/ 3641697 w 4238045"/>
              <a:gd name="connsiteY23" fmla="*/ 2329732 h 3069204"/>
              <a:gd name="connsiteX24" fmla="*/ 3522428 w 4238045"/>
              <a:gd name="connsiteY24" fmla="*/ 2385391 h 3069204"/>
              <a:gd name="connsiteX25" fmla="*/ 3427012 w 4238045"/>
              <a:gd name="connsiteY25" fmla="*/ 2552369 h 3069204"/>
              <a:gd name="connsiteX26" fmla="*/ 3275937 w 4238045"/>
              <a:gd name="connsiteY26" fmla="*/ 2655736 h 3069204"/>
              <a:gd name="connsiteX27" fmla="*/ 3093057 w 4238045"/>
              <a:gd name="connsiteY27" fmla="*/ 2743200 h 3069204"/>
              <a:gd name="connsiteX28" fmla="*/ 2822713 w 4238045"/>
              <a:gd name="connsiteY28" fmla="*/ 2782957 h 3069204"/>
              <a:gd name="connsiteX29" fmla="*/ 2560320 w 4238045"/>
              <a:gd name="connsiteY29" fmla="*/ 2830664 h 3069204"/>
              <a:gd name="connsiteX30" fmla="*/ 2393342 w 4238045"/>
              <a:gd name="connsiteY30" fmla="*/ 2910177 h 3069204"/>
              <a:gd name="connsiteX31" fmla="*/ 2297927 w 4238045"/>
              <a:gd name="connsiteY31" fmla="*/ 3013544 h 3069204"/>
              <a:gd name="connsiteX32" fmla="*/ 2250219 w 4238045"/>
              <a:gd name="connsiteY32" fmla="*/ 3069204 h 3069204"/>
              <a:gd name="connsiteX33" fmla="*/ 2178657 w 4238045"/>
              <a:gd name="connsiteY33" fmla="*/ 3053301 h 3069204"/>
              <a:gd name="connsiteX34" fmla="*/ 2146852 w 4238045"/>
              <a:gd name="connsiteY34" fmla="*/ 2934031 h 3069204"/>
              <a:gd name="connsiteX35" fmla="*/ 2027582 w 4238045"/>
              <a:gd name="connsiteY35" fmla="*/ 2751151 h 3069204"/>
              <a:gd name="connsiteX36" fmla="*/ 1884459 w 4238045"/>
              <a:gd name="connsiteY36" fmla="*/ 2512612 h 3069204"/>
              <a:gd name="connsiteX37" fmla="*/ 1773141 w 4238045"/>
              <a:gd name="connsiteY37" fmla="*/ 2329732 h 3069204"/>
              <a:gd name="connsiteX38" fmla="*/ 1550504 w 4238045"/>
              <a:gd name="connsiteY38" fmla="*/ 2242268 h 3069204"/>
              <a:gd name="connsiteX39" fmla="*/ 1439186 w 4238045"/>
              <a:gd name="connsiteY39" fmla="*/ 2274073 h 3069204"/>
              <a:gd name="connsiteX40" fmla="*/ 1391478 w 4238045"/>
              <a:gd name="connsiteY40" fmla="*/ 2345635 h 3069204"/>
              <a:gd name="connsiteX41" fmla="*/ 1391478 w 4238045"/>
              <a:gd name="connsiteY41" fmla="*/ 2456953 h 3069204"/>
              <a:gd name="connsiteX42" fmla="*/ 1335819 w 4238045"/>
              <a:gd name="connsiteY42" fmla="*/ 2552369 h 3069204"/>
              <a:gd name="connsiteX43" fmla="*/ 1200647 w 4238045"/>
              <a:gd name="connsiteY43" fmla="*/ 2623931 h 3069204"/>
              <a:gd name="connsiteX44" fmla="*/ 1033669 w 4238045"/>
              <a:gd name="connsiteY44" fmla="*/ 2655736 h 3069204"/>
              <a:gd name="connsiteX45" fmla="*/ 922351 w 4238045"/>
              <a:gd name="connsiteY45" fmla="*/ 2536466 h 3069204"/>
              <a:gd name="connsiteX46" fmla="*/ 906448 w 4238045"/>
              <a:gd name="connsiteY46" fmla="*/ 2417197 h 3069204"/>
              <a:gd name="connsiteX47" fmla="*/ 985961 w 4238045"/>
              <a:gd name="connsiteY47" fmla="*/ 2289976 h 3069204"/>
              <a:gd name="connsiteX48" fmla="*/ 914400 w 4238045"/>
              <a:gd name="connsiteY48" fmla="*/ 2091193 h 3069204"/>
              <a:gd name="connsiteX49" fmla="*/ 850789 w 4238045"/>
              <a:gd name="connsiteY49" fmla="*/ 1995777 h 3069204"/>
              <a:gd name="connsiteX50" fmla="*/ 667909 w 4238045"/>
              <a:gd name="connsiteY50" fmla="*/ 1852654 h 3069204"/>
              <a:gd name="connsiteX51" fmla="*/ 588396 w 4238045"/>
              <a:gd name="connsiteY51" fmla="*/ 1725433 h 3069204"/>
              <a:gd name="connsiteX52" fmla="*/ 485029 w 4238045"/>
              <a:gd name="connsiteY52" fmla="*/ 1534602 h 3069204"/>
              <a:gd name="connsiteX53" fmla="*/ 453224 w 4238045"/>
              <a:gd name="connsiteY53" fmla="*/ 1478943 h 3069204"/>
              <a:gd name="connsiteX54" fmla="*/ 429370 w 4238045"/>
              <a:gd name="connsiteY54" fmla="*/ 1391478 h 3069204"/>
              <a:gd name="connsiteX55" fmla="*/ 357808 w 4238045"/>
              <a:gd name="connsiteY55" fmla="*/ 1367624 h 3069204"/>
              <a:gd name="connsiteX56" fmla="*/ 0 w 4238045"/>
              <a:gd name="connsiteY56" fmla="*/ 1908313 h 3069204"/>
              <a:gd name="connsiteX57" fmla="*/ 55659 w 4238045"/>
              <a:gd name="connsiteY57" fmla="*/ 1558456 h 3069204"/>
              <a:gd name="connsiteX58" fmla="*/ 222636 w 4238045"/>
              <a:gd name="connsiteY58" fmla="*/ 1343771 h 3069204"/>
              <a:gd name="connsiteX59" fmla="*/ 453224 w 4238045"/>
              <a:gd name="connsiteY59" fmla="*/ 1256306 h 3069204"/>
              <a:gd name="connsiteX60" fmla="*/ 882594 w 4238045"/>
              <a:gd name="connsiteY60" fmla="*/ 1192696 h 3069204"/>
              <a:gd name="connsiteX61" fmla="*/ 1304014 w 4238045"/>
              <a:gd name="connsiteY61" fmla="*/ 1121134 h 3069204"/>
              <a:gd name="connsiteX62" fmla="*/ 1582309 w 4238045"/>
              <a:gd name="connsiteY62" fmla="*/ 1065475 h 3069204"/>
              <a:gd name="connsiteX63" fmla="*/ 1820848 w 4238045"/>
              <a:gd name="connsiteY63" fmla="*/ 1017767 h 3069204"/>
              <a:gd name="connsiteX64" fmla="*/ 1876508 w 4238045"/>
              <a:gd name="connsiteY64" fmla="*/ 954157 h 3069204"/>
              <a:gd name="connsiteX65" fmla="*/ 1892410 w 4238045"/>
              <a:gd name="connsiteY65" fmla="*/ 842838 h 3069204"/>
              <a:gd name="connsiteX66" fmla="*/ 1884459 w 4238045"/>
              <a:gd name="connsiteY66" fmla="*/ 763325 h 3069204"/>
              <a:gd name="connsiteX0" fmla="*/ 1995777 w 4182386"/>
              <a:gd name="connsiteY0" fmla="*/ 1049572 h 3069204"/>
              <a:gd name="connsiteX1" fmla="*/ 2282024 w 4182386"/>
              <a:gd name="connsiteY1" fmla="*/ 1097280 h 3069204"/>
              <a:gd name="connsiteX2" fmla="*/ 2592125 w 4182386"/>
              <a:gd name="connsiteY2" fmla="*/ 1089329 h 3069204"/>
              <a:gd name="connsiteX3" fmla="*/ 2894275 w 4182386"/>
              <a:gd name="connsiteY3" fmla="*/ 978011 h 3069204"/>
              <a:gd name="connsiteX4" fmla="*/ 3188473 w 4182386"/>
              <a:gd name="connsiteY4" fmla="*/ 826936 h 3069204"/>
              <a:gd name="connsiteX5" fmla="*/ 3450866 w 4182386"/>
              <a:gd name="connsiteY5" fmla="*/ 667910 h 3069204"/>
              <a:gd name="connsiteX6" fmla="*/ 3530379 w 4182386"/>
              <a:gd name="connsiteY6" fmla="*/ 461176 h 3069204"/>
              <a:gd name="connsiteX7" fmla="*/ 3554233 w 4182386"/>
              <a:gd name="connsiteY7" fmla="*/ 270344 h 3069204"/>
              <a:gd name="connsiteX8" fmla="*/ 3609892 w 4182386"/>
              <a:gd name="connsiteY8" fmla="*/ 174929 h 3069204"/>
              <a:gd name="connsiteX9" fmla="*/ 3657600 w 4182386"/>
              <a:gd name="connsiteY9" fmla="*/ 87464 h 3069204"/>
              <a:gd name="connsiteX10" fmla="*/ 3816626 w 4182386"/>
              <a:gd name="connsiteY10" fmla="*/ 0 h 3069204"/>
              <a:gd name="connsiteX11" fmla="*/ 3991555 w 4182386"/>
              <a:gd name="connsiteY11" fmla="*/ 15903 h 3069204"/>
              <a:gd name="connsiteX12" fmla="*/ 4118775 w 4182386"/>
              <a:gd name="connsiteY12" fmla="*/ 119270 h 3069204"/>
              <a:gd name="connsiteX13" fmla="*/ 4126727 w 4182386"/>
              <a:gd name="connsiteY13" fmla="*/ 214685 h 3069204"/>
              <a:gd name="connsiteX14" fmla="*/ 4126727 w 4182386"/>
              <a:gd name="connsiteY14" fmla="*/ 373711 h 3069204"/>
              <a:gd name="connsiteX15" fmla="*/ 4094922 w 4182386"/>
              <a:gd name="connsiteY15" fmla="*/ 492981 h 3069204"/>
              <a:gd name="connsiteX16" fmla="*/ 4063116 w 4182386"/>
              <a:gd name="connsiteY16" fmla="*/ 588397 h 3069204"/>
              <a:gd name="connsiteX17" fmla="*/ 4166483 w 4182386"/>
              <a:gd name="connsiteY17" fmla="*/ 795131 h 3069204"/>
              <a:gd name="connsiteX18" fmla="*/ 4182386 w 4182386"/>
              <a:gd name="connsiteY18" fmla="*/ 1009816 h 3069204"/>
              <a:gd name="connsiteX19" fmla="*/ 4094922 w 4182386"/>
              <a:gd name="connsiteY19" fmla="*/ 1240404 h 3069204"/>
              <a:gd name="connsiteX20" fmla="*/ 3967701 w 4182386"/>
              <a:gd name="connsiteY20" fmla="*/ 1661823 h 3069204"/>
              <a:gd name="connsiteX21" fmla="*/ 3896139 w 4182386"/>
              <a:gd name="connsiteY21" fmla="*/ 1987826 h 3069204"/>
              <a:gd name="connsiteX22" fmla="*/ 3768918 w 4182386"/>
              <a:gd name="connsiteY22" fmla="*/ 2202511 h 3069204"/>
              <a:gd name="connsiteX23" fmla="*/ 3586038 w 4182386"/>
              <a:gd name="connsiteY23" fmla="*/ 2329732 h 3069204"/>
              <a:gd name="connsiteX24" fmla="*/ 3466769 w 4182386"/>
              <a:gd name="connsiteY24" fmla="*/ 2385391 h 3069204"/>
              <a:gd name="connsiteX25" fmla="*/ 3371353 w 4182386"/>
              <a:gd name="connsiteY25" fmla="*/ 2552369 h 3069204"/>
              <a:gd name="connsiteX26" fmla="*/ 3220278 w 4182386"/>
              <a:gd name="connsiteY26" fmla="*/ 2655736 h 3069204"/>
              <a:gd name="connsiteX27" fmla="*/ 3037398 w 4182386"/>
              <a:gd name="connsiteY27" fmla="*/ 2743200 h 3069204"/>
              <a:gd name="connsiteX28" fmla="*/ 2767054 w 4182386"/>
              <a:gd name="connsiteY28" fmla="*/ 2782957 h 3069204"/>
              <a:gd name="connsiteX29" fmla="*/ 2504661 w 4182386"/>
              <a:gd name="connsiteY29" fmla="*/ 2830664 h 3069204"/>
              <a:gd name="connsiteX30" fmla="*/ 2337683 w 4182386"/>
              <a:gd name="connsiteY30" fmla="*/ 2910177 h 3069204"/>
              <a:gd name="connsiteX31" fmla="*/ 2242268 w 4182386"/>
              <a:gd name="connsiteY31" fmla="*/ 3013544 h 3069204"/>
              <a:gd name="connsiteX32" fmla="*/ 2194560 w 4182386"/>
              <a:gd name="connsiteY32" fmla="*/ 3069204 h 3069204"/>
              <a:gd name="connsiteX33" fmla="*/ 2122998 w 4182386"/>
              <a:gd name="connsiteY33" fmla="*/ 3053301 h 3069204"/>
              <a:gd name="connsiteX34" fmla="*/ 2091193 w 4182386"/>
              <a:gd name="connsiteY34" fmla="*/ 2934031 h 3069204"/>
              <a:gd name="connsiteX35" fmla="*/ 1971923 w 4182386"/>
              <a:gd name="connsiteY35" fmla="*/ 2751151 h 3069204"/>
              <a:gd name="connsiteX36" fmla="*/ 1828800 w 4182386"/>
              <a:gd name="connsiteY36" fmla="*/ 2512612 h 3069204"/>
              <a:gd name="connsiteX37" fmla="*/ 1717482 w 4182386"/>
              <a:gd name="connsiteY37" fmla="*/ 2329732 h 3069204"/>
              <a:gd name="connsiteX38" fmla="*/ 1494845 w 4182386"/>
              <a:gd name="connsiteY38" fmla="*/ 2242268 h 3069204"/>
              <a:gd name="connsiteX39" fmla="*/ 1383527 w 4182386"/>
              <a:gd name="connsiteY39" fmla="*/ 2274073 h 3069204"/>
              <a:gd name="connsiteX40" fmla="*/ 1335819 w 4182386"/>
              <a:gd name="connsiteY40" fmla="*/ 2345635 h 3069204"/>
              <a:gd name="connsiteX41" fmla="*/ 1335819 w 4182386"/>
              <a:gd name="connsiteY41" fmla="*/ 2456953 h 3069204"/>
              <a:gd name="connsiteX42" fmla="*/ 1280160 w 4182386"/>
              <a:gd name="connsiteY42" fmla="*/ 2552369 h 3069204"/>
              <a:gd name="connsiteX43" fmla="*/ 1144988 w 4182386"/>
              <a:gd name="connsiteY43" fmla="*/ 2623931 h 3069204"/>
              <a:gd name="connsiteX44" fmla="*/ 978010 w 4182386"/>
              <a:gd name="connsiteY44" fmla="*/ 2655736 h 3069204"/>
              <a:gd name="connsiteX45" fmla="*/ 866692 w 4182386"/>
              <a:gd name="connsiteY45" fmla="*/ 2536466 h 3069204"/>
              <a:gd name="connsiteX46" fmla="*/ 850789 w 4182386"/>
              <a:gd name="connsiteY46" fmla="*/ 2417197 h 3069204"/>
              <a:gd name="connsiteX47" fmla="*/ 930302 w 4182386"/>
              <a:gd name="connsiteY47" fmla="*/ 2289976 h 3069204"/>
              <a:gd name="connsiteX48" fmla="*/ 858741 w 4182386"/>
              <a:gd name="connsiteY48" fmla="*/ 2091193 h 3069204"/>
              <a:gd name="connsiteX49" fmla="*/ 795130 w 4182386"/>
              <a:gd name="connsiteY49" fmla="*/ 1995777 h 3069204"/>
              <a:gd name="connsiteX50" fmla="*/ 612250 w 4182386"/>
              <a:gd name="connsiteY50" fmla="*/ 1852654 h 3069204"/>
              <a:gd name="connsiteX51" fmla="*/ 532737 w 4182386"/>
              <a:gd name="connsiteY51" fmla="*/ 1725433 h 3069204"/>
              <a:gd name="connsiteX52" fmla="*/ 429370 w 4182386"/>
              <a:gd name="connsiteY52" fmla="*/ 1534602 h 3069204"/>
              <a:gd name="connsiteX53" fmla="*/ 397565 w 4182386"/>
              <a:gd name="connsiteY53" fmla="*/ 1478943 h 3069204"/>
              <a:gd name="connsiteX54" fmla="*/ 373711 w 4182386"/>
              <a:gd name="connsiteY54" fmla="*/ 1391478 h 3069204"/>
              <a:gd name="connsiteX55" fmla="*/ 302149 w 4182386"/>
              <a:gd name="connsiteY55" fmla="*/ 1367624 h 3069204"/>
              <a:gd name="connsiteX56" fmla="*/ 0 w 4182386"/>
              <a:gd name="connsiteY56" fmla="*/ 1558456 h 3069204"/>
              <a:gd name="connsiteX57" fmla="*/ 166977 w 4182386"/>
              <a:gd name="connsiteY57" fmla="*/ 1343771 h 3069204"/>
              <a:gd name="connsiteX58" fmla="*/ 397565 w 4182386"/>
              <a:gd name="connsiteY58" fmla="*/ 1256306 h 3069204"/>
              <a:gd name="connsiteX59" fmla="*/ 826935 w 4182386"/>
              <a:gd name="connsiteY59" fmla="*/ 1192696 h 3069204"/>
              <a:gd name="connsiteX60" fmla="*/ 1248355 w 4182386"/>
              <a:gd name="connsiteY60" fmla="*/ 1121134 h 3069204"/>
              <a:gd name="connsiteX61" fmla="*/ 1526650 w 4182386"/>
              <a:gd name="connsiteY61" fmla="*/ 1065475 h 3069204"/>
              <a:gd name="connsiteX62" fmla="*/ 1765189 w 4182386"/>
              <a:gd name="connsiteY62" fmla="*/ 1017767 h 3069204"/>
              <a:gd name="connsiteX63" fmla="*/ 1820849 w 4182386"/>
              <a:gd name="connsiteY63" fmla="*/ 954157 h 3069204"/>
              <a:gd name="connsiteX64" fmla="*/ 1836751 w 4182386"/>
              <a:gd name="connsiteY64" fmla="*/ 842838 h 3069204"/>
              <a:gd name="connsiteX65" fmla="*/ 1828800 w 4182386"/>
              <a:gd name="connsiteY65" fmla="*/ 763325 h 3069204"/>
              <a:gd name="connsiteX0" fmla="*/ 1828800 w 4015409"/>
              <a:gd name="connsiteY0" fmla="*/ 1049572 h 3069204"/>
              <a:gd name="connsiteX1" fmla="*/ 2115047 w 4015409"/>
              <a:gd name="connsiteY1" fmla="*/ 1097280 h 3069204"/>
              <a:gd name="connsiteX2" fmla="*/ 2425148 w 4015409"/>
              <a:gd name="connsiteY2" fmla="*/ 1089329 h 3069204"/>
              <a:gd name="connsiteX3" fmla="*/ 2727298 w 4015409"/>
              <a:gd name="connsiteY3" fmla="*/ 978011 h 3069204"/>
              <a:gd name="connsiteX4" fmla="*/ 3021496 w 4015409"/>
              <a:gd name="connsiteY4" fmla="*/ 826936 h 3069204"/>
              <a:gd name="connsiteX5" fmla="*/ 3283889 w 4015409"/>
              <a:gd name="connsiteY5" fmla="*/ 667910 h 3069204"/>
              <a:gd name="connsiteX6" fmla="*/ 3363402 w 4015409"/>
              <a:gd name="connsiteY6" fmla="*/ 461176 h 3069204"/>
              <a:gd name="connsiteX7" fmla="*/ 3387256 w 4015409"/>
              <a:gd name="connsiteY7" fmla="*/ 270344 h 3069204"/>
              <a:gd name="connsiteX8" fmla="*/ 3442915 w 4015409"/>
              <a:gd name="connsiteY8" fmla="*/ 174929 h 3069204"/>
              <a:gd name="connsiteX9" fmla="*/ 3490623 w 4015409"/>
              <a:gd name="connsiteY9" fmla="*/ 87464 h 3069204"/>
              <a:gd name="connsiteX10" fmla="*/ 3649649 w 4015409"/>
              <a:gd name="connsiteY10" fmla="*/ 0 h 3069204"/>
              <a:gd name="connsiteX11" fmla="*/ 3824578 w 4015409"/>
              <a:gd name="connsiteY11" fmla="*/ 15903 h 3069204"/>
              <a:gd name="connsiteX12" fmla="*/ 3951798 w 4015409"/>
              <a:gd name="connsiteY12" fmla="*/ 119270 h 3069204"/>
              <a:gd name="connsiteX13" fmla="*/ 3959750 w 4015409"/>
              <a:gd name="connsiteY13" fmla="*/ 214685 h 3069204"/>
              <a:gd name="connsiteX14" fmla="*/ 3959750 w 4015409"/>
              <a:gd name="connsiteY14" fmla="*/ 373711 h 3069204"/>
              <a:gd name="connsiteX15" fmla="*/ 3927945 w 4015409"/>
              <a:gd name="connsiteY15" fmla="*/ 492981 h 3069204"/>
              <a:gd name="connsiteX16" fmla="*/ 3896139 w 4015409"/>
              <a:gd name="connsiteY16" fmla="*/ 588397 h 3069204"/>
              <a:gd name="connsiteX17" fmla="*/ 3999506 w 4015409"/>
              <a:gd name="connsiteY17" fmla="*/ 795131 h 3069204"/>
              <a:gd name="connsiteX18" fmla="*/ 4015409 w 4015409"/>
              <a:gd name="connsiteY18" fmla="*/ 1009816 h 3069204"/>
              <a:gd name="connsiteX19" fmla="*/ 3927945 w 4015409"/>
              <a:gd name="connsiteY19" fmla="*/ 1240404 h 3069204"/>
              <a:gd name="connsiteX20" fmla="*/ 3800724 w 4015409"/>
              <a:gd name="connsiteY20" fmla="*/ 1661823 h 3069204"/>
              <a:gd name="connsiteX21" fmla="*/ 3729162 w 4015409"/>
              <a:gd name="connsiteY21" fmla="*/ 1987826 h 3069204"/>
              <a:gd name="connsiteX22" fmla="*/ 3601941 w 4015409"/>
              <a:gd name="connsiteY22" fmla="*/ 2202511 h 3069204"/>
              <a:gd name="connsiteX23" fmla="*/ 3419061 w 4015409"/>
              <a:gd name="connsiteY23" fmla="*/ 2329732 h 3069204"/>
              <a:gd name="connsiteX24" fmla="*/ 3299792 w 4015409"/>
              <a:gd name="connsiteY24" fmla="*/ 2385391 h 3069204"/>
              <a:gd name="connsiteX25" fmla="*/ 3204376 w 4015409"/>
              <a:gd name="connsiteY25" fmla="*/ 2552369 h 3069204"/>
              <a:gd name="connsiteX26" fmla="*/ 3053301 w 4015409"/>
              <a:gd name="connsiteY26" fmla="*/ 2655736 h 3069204"/>
              <a:gd name="connsiteX27" fmla="*/ 2870421 w 4015409"/>
              <a:gd name="connsiteY27" fmla="*/ 2743200 h 3069204"/>
              <a:gd name="connsiteX28" fmla="*/ 2600077 w 4015409"/>
              <a:gd name="connsiteY28" fmla="*/ 2782957 h 3069204"/>
              <a:gd name="connsiteX29" fmla="*/ 2337684 w 4015409"/>
              <a:gd name="connsiteY29" fmla="*/ 2830664 h 3069204"/>
              <a:gd name="connsiteX30" fmla="*/ 2170706 w 4015409"/>
              <a:gd name="connsiteY30" fmla="*/ 2910177 h 3069204"/>
              <a:gd name="connsiteX31" fmla="*/ 2075291 w 4015409"/>
              <a:gd name="connsiteY31" fmla="*/ 3013544 h 3069204"/>
              <a:gd name="connsiteX32" fmla="*/ 2027583 w 4015409"/>
              <a:gd name="connsiteY32" fmla="*/ 3069204 h 3069204"/>
              <a:gd name="connsiteX33" fmla="*/ 1956021 w 4015409"/>
              <a:gd name="connsiteY33" fmla="*/ 3053301 h 3069204"/>
              <a:gd name="connsiteX34" fmla="*/ 1924216 w 4015409"/>
              <a:gd name="connsiteY34" fmla="*/ 2934031 h 3069204"/>
              <a:gd name="connsiteX35" fmla="*/ 1804946 w 4015409"/>
              <a:gd name="connsiteY35" fmla="*/ 2751151 h 3069204"/>
              <a:gd name="connsiteX36" fmla="*/ 1661823 w 4015409"/>
              <a:gd name="connsiteY36" fmla="*/ 2512612 h 3069204"/>
              <a:gd name="connsiteX37" fmla="*/ 1550505 w 4015409"/>
              <a:gd name="connsiteY37" fmla="*/ 2329732 h 3069204"/>
              <a:gd name="connsiteX38" fmla="*/ 1327868 w 4015409"/>
              <a:gd name="connsiteY38" fmla="*/ 2242268 h 3069204"/>
              <a:gd name="connsiteX39" fmla="*/ 1216550 w 4015409"/>
              <a:gd name="connsiteY39" fmla="*/ 2274073 h 3069204"/>
              <a:gd name="connsiteX40" fmla="*/ 1168842 w 4015409"/>
              <a:gd name="connsiteY40" fmla="*/ 2345635 h 3069204"/>
              <a:gd name="connsiteX41" fmla="*/ 1168842 w 4015409"/>
              <a:gd name="connsiteY41" fmla="*/ 2456953 h 3069204"/>
              <a:gd name="connsiteX42" fmla="*/ 1113183 w 4015409"/>
              <a:gd name="connsiteY42" fmla="*/ 2552369 h 3069204"/>
              <a:gd name="connsiteX43" fmla="*/ 978011 w 4015409"/>
              <a:gd name="connsiteY43" fmla="*/ 2623931 h 3069204"/>
              <a:gd name="connsiteX44" fmla="*/ 811033 w 4015409"/>
              <a:gd name="connsiteY44" fmla="*/ 2655736 h 3069204"/>
              <a:gd name="connsiteX45" fmla="*/ 699715 w 4015409"/>
              <a:gd name="connsiteY45" fmla="*/ 2536466 h 3069204"/>
              <a:gd name="connsiteX46" fmla="*/ 683812 w 4015409"/>
              <a:gd name="connsiteY46" fmla="*/ 2417197 h 3069204"/>
              <a:gd name="connsiteX47" fmla="*/ 763325 w 4015409"/>
              <a:gd name="connsiteY47" fmla="*/ 2289976 h 3069204"/>
              <a:gd name="connsiteX48" fmla="*/ 691764 w 4015409"/>
              <a:gd name="connsiteY48" fmla="*/ 2091193 h 3069204"/>
              <a:gd name="connsiteX49" fmla="*/ 628153 w 4015409"/>
              <a:gd name="connsiteY49" fmla="*/ 1995777 h 3069204"/>
              <a:gd name="connsiteX50" fmla="*/ 445273 w 4015409"/>
              <a:gd name="connsiteY50" fmla="*/ 1852654 h 3069204"/>
              <a:gd name="connsiteX51" fmla="*/ 365760 w 4015409"/>
              <a:gd name="connsiteY51" fmla="*/ 1725433 h 3069204"/>
              <a:gd name="connsiteX52" fmla="*/ 262393 w 4015409"/>
              <a:gd name="connsiteY52" fmla="*/ 1534602 h 3069204"/>
              <a:gd name="connsiteX53" fmla="*/ 230588 w 4015409"/>
              <a:gd name="connsiteY53" fmla="*/ 1478943 h 3069204"/>
              <a:gd name="connsiteX54" fmla="*/ 206734 w 4015409"/>
              <a:gd name="connsiteY54" fmla="*/ 1391478 h 3069204"/>
              <a:gd name="connsiteX55" fmla="*/ 135172 w 4015409"/>
              <a:gd name="connsiteY55" fmla="*/ 1367624 h 3069204"/>
              <a:gd name="connsiteX56" fmla="*/ 0 w 4015409"/>
              <a:gd name="connsiteY56" fmla="*/ 1343771 h 3069204"/>
              <a:gd name="connsiteX57" fmla="*/ 230588 w 4015409"/>
              <a:gd name="connsiteY57" fmla="*/ 1256306 h 3069204"/>
              <a:gd name="connsiteX58" fmla="*/ 659958 w 4015409"/>
              <a:gd name="connsiteY58" fmla="*/ 1192696 h 3069204"/>
              <a:gd name="connsiteX59" fmla="*/ 1081378 w 4015409"/>
              <a:gd name="connsiteY59" fmla="*/ 1121134 h 3069204"/>
              <a:gd name="connsiteX60" fmla="*/ 1359673 w 4015409"/>
              <a:gd name="connsiteY60" fmla="*/ 1065475 h 3069204"/>
              <a:gd name="connsiteX61" fmla="*/ 1598212 w 4015409"/>
              <a:gd name="connsiteY61" fmla="*/ 1017767 h 3069204"/>
              <a:gd name="connsiteX62" fmla="*/ 1653872 w 4015409"/>
              <a:gd name="connsiteY62" fmla="*/ 954157 h 3069204"/>
              <a:gd name="connsiteX63" fmla="*/ 1669774 w 4015409"/>
              <a:gd name="connsiteY63" fmla="*/ 842838 h 3069204"/>
              <a:gd name="connsiteX64" fmla="*/ 1661823 w 4015409"/>
              <a:gd name="connsiteY64" fmla="*/ 763325 h 3069204"/>
              <a:gd name="connsiteX0" fmla="*/ 1693628 w 3880237"/>
              <a:gd name="connsiteY0" fmla="*/ 1049572 h 3069204"/>
              <a:gd name="connsiteX1" fmla="*/ 1979875 w 3880237"/>
              <a:gd name="connsiteY1" fmla="*/ 1097280 h 3069204"/>
              <a:gd name="connsiteX2" fmla="*/ 2289976 w 3880237"/>
              <a:gd name="connsiteY2" fmla="*/ 1089329 h 3069204"/>
              <a:gd name="connsiteX3" fmla="*/ 2592126 w 3880237"/>
              <a:gd name="connsiteY3" fmla="*/ 978011 h 3069204"/>
              <a:gd name="connsiteX4" fmla="*/ 2886324 w 3880237"/>
              <a:gd name="connsiteY4" fmla="*/ 826936 h 3069204"/>
              <a:gd name="connsiteX5" fmla="*/ 3148717 w 3880237"/>
              <a:gd name="connsiteY5" fmla="*/ 667910 h 3069204"/>
              <a:gd name="connsiteX6" fmla="*/ 3228230 w 3880237"/>
              <a:gd name="connsiteY6" fmla="*/ 461176 h 3069204"/>
              <a:gd name="connsiteX7" fmla="*/ 3252084 w 3880237"/>
              <a:gd name="connsiteY7" fmla="*/ 270344 h 3069204"/>
              <a:gd name="connsiteX8" fmla="*/ 3307743 w 3880237"/>
              <a:gd name="connsiteY8" fmla="*/ 174929 h 3069204"/>
              <a:gd name="connsiteX9" fmla="*/ 3355451 w 3880237"/>
              <a:gd name="connsiteY9" fmla="*/ 87464 h 3069204"/>
              <a:gd name="connsiteX10" fmla="*/ 3514477 w 3880237"/>
              <a:gd name="connsiteY10" fmla="*/ 0 h 3069204"/>
              <a:gd name="connsiteX11" fmla="*/ 3689406 w 3880237"/>
              <a:gd name="connsiteY11" fmla="*/ 15903 h 3069204"/>
              <a:gd name="connsiteX12" fmla="*/ 3816626 w 3880237"/>
              <a:gd name="connsiteY12" fmla="*/ 119270 h 3069204"/>
              <a:gd name="connsiteX13" fmla="*/ 3824578 w 3880237"/>
              <a:gd name="connsiteY13" fmla="*/ 214685 h 3069204"/>
              <a:gd name="connsiteX14" fmla="*/ 3824578 w 3880237"/>
              <a:gd name="connsiteY14" fmla="*/ 373711 h 3069204"/>
              <a:gd name="connsiteX15" fmla="*/ 3792773 w 3880237"/>
              <a:gd name="connsiteY15" fmla="*/ 492981 h 3069204"/>
              <a:gd name="connsiteX16" fmla="*/ 3760967 w 3880237"/>
              <a:gd name="connsiteY16" fmla="*/ 588397 h 3069204"/>
              <a:gd name="connsiteX17" fmla="*/ 3864334 w 3880237"/>
              <a:gd name="connsiteY17" fmla="*/ 795131 h 3069204"/>
              <a:gd name="connsiteX18" fmla="*/ 3880237 w 3880237"/>
              <a:gd name="connsiteY18" fmla="*/ 1009816 h 3069204"/>
              <a:gd name="connsiteX19" fmla="*/ 3792773 w 3880237"/>
              <a:gd name="connsiteY19" fmla="*/ 1240404 h 3069204"/>
              <a:gd name="connsiteX20" fmla="*/ 3665552 w 3880237"/>
              <a:gd name="connsiteY20" fmla="*/ 1661823 h 3069204"/>
              <a:gd name="connsiteX21" fmla="*/ 3593990 w 3880237"/>
              <a:gd name="connsiteY21" fmla="*/ 1987826 h 3069204"/>
              <a:gd name="connsiteX22" fmla="*/ 3466769 w 3880237"/>
              <a:gd name="connsiteY22" fmla="*/ 2202511 h 3069204"/>
              <a:gd name="connsiteX23" fmla="*/ 3283889 w 3880237"/>
              <a:gd name="connsiteY23" fmla="*/ 2329732 h 3069204"/>
              <a:gd name="connsiteX24" fmla="*/ 3164620 w 3880237"/>
              <a:gd name="connsiteY24" fmla="*/ 2385391 h 3069204"/>
              <a:gd name="connsiteX25" fmla="*/ 3069204 w 3880237"/>
              <a:gd name="connsiteY25" fmla="*/ 2552369 h 3069204"/>
              <a:gd name="connsiteX26" fmla="*/ 2918129 w 3880237"/>
              <a:gd name="connsiteY26" fmla="*/ 2655736 h 3069204"/>
              <a:gd name="connsiteX27" fmla="*/ 2735249 w 3880237"/>
              <a:gd name="connsiteY27" fmla="*/ 2743200 h 3069204"/>
              <a:gd name="connsiteX28" fmla="*/ 2464905 w 3880237"/>
              <a:gd name="connsiteY28" fmla="*/ 2782957 h 3069204"/>
              <a:gd name="connsiteX29" fmla="*/ 2202512 w 3880237"/>
              <a:gd name="connsiteY29" fmla="*/ 2830664 h 3069204"/>
              <a:gd name="connsiteX30" fmla="*/ 2035534 w 3880237"/>
              <a:gd name="connsiteY30" fmla="*/ 2910177 h 3069204"/>
              <a:gd name="connsiteX31" fmla="*/ 1940119 w 3880237"/>
              <a:gd name="connsiteY31" fmla="*/ 3013544 h 3069204"/>
              <a:gd name="connsiteX32" fmla="*/ 1892411 w 3880237"/>
              <a:gd name="connsiteY32" fmla="*/ 3069204 h 3069204"/>
              <a:gd name="connsiteX33" fmla="*/ 1820849 w 3880237"/>
              <a:gd name="connsiteY33" fmla="*/ 3053301 h 3069204"/>
              <a:gd name="connsiteX34" fmla="*/ 1789044 w 3880237"/>
              <a:gd name="connsiteY34" fmla="*/ 2934031 h 3069204"/>
              <a:gd name="connsiteX35" fmla="*/ 1669774 w 3880237"/>
              <a:gd name="connsiteY35" fmla="*/ 2751151 h 3069204"/>
              <a:gd name="connsiteX36" fmla="*/ 1526651 w 3880237"/>
              <a:gd name="connsiteY36" fmla="*/ 2512612 h 3069204"/>
              <a:gd name="connsiteX37" fmla="*/ 1415333 w 3880237"/>
              <a:gd name="connsiteY37" fmla="*/ 2329732 h 3069204"/>
              <a:gd name="connsiteX38" fmla="*/ 1192696 w 3880237"/>
              <a:gd name="connsiteY38" fmla="*/ 2242268 h 3069204"/>
              <a:gd name="connsiteX39" fmla="*/ 1081378 w 3880237"/>
              <a:gd name="connsiteY39" fmla="*/ 2274073 h 3069204"/>
              <a:gd name="connsiteX40" fmla="*/ 1033670 w 3880237"/>
              <a:gd name="connsiteY40" fmla="*/ 2345635 h 3069204"/>
              <a:gd name="connsiteX41" fmla="*/ 1033670 w 3880237"/>
              <a:gd name="connsiteY41" fmla="*/ 2456953 h 3069204"/>
              <a:gd name="connsiteX42" fmla="*/ 978011 w 3880237"/>
              <a:gd name="connsiteY42" fmla="*/ 2552369 h 3069204"/>
              <a:gd name="connsiteX43" fmla="*/ 842839 w 3880237"/>
              <a:gd name="connsiteY43" fmla="*/ 2623931 h 3069204"/>
              <a:gd name="connsiteX44" fmla="*/ 675861 w 3880237"/>
              <a:gd name="connsiteY44" fmla="*/ 2655736 h 3069204"/>
              <a:gd name="connsiteX45" fmla="*/ 564543 w 3880237"/>
              <a:gd name="connsiteY45" fmla="*/ 2536466 h 3069204"/>
              <a:gd name="connsiteX46" fmla="*/ 548640 w 3880237"/>
              <a:gd name="connsiteY46" fmla="*/ 2417197 h 3069204"/>
              <a:gd name="connsiteX47" fmla="*/ 628153 w 3880237"/>
              <a:gd name="connsiteY47" fmla="*/ 2289976 h 3069204"/>
              <a:gd name="connsiteX48" fmla="*/ 556592 w 3880237"/>
              <a:gd name="connsiteY48" fmla="*/ 2091193 h 3069204"/>
              <a:gd name="connsiteX49" fmla="*/ 492981 w 3880237"/>
              <a:gd name="connsiteY49" fmla="*/ 1995777 h 3069204"/>
              <a:gd name="connsiteX50" fmla="*/ 310101 w 3880237"/>
              <a:gd name="connsiteY50" fmla="*/ 1852654 h 3069204"/>
              <a:gd name="connsiteX51" fmla="*/ 230588 w 3880237"/>
              <a:gd name="connsiteY51" fmla="*/ 1725433 h 3069204"/>
              <a:gd name="connsiteX52" fmla="*/ 127221 w 3880237"/>
              <a:gd name="connsiteY52" fmla="*/ 1534602 h 3069204"/>
              <a:gd name="connsiteX53" fmla="*/ 95416 w 3880237"/>
              <a:gd name="connsiteY53" fmla="*/ 1478943 h 3069204"/>
              <a:gd name="connsiteX54" fmla="*/ 71562 w 3880237"/>
              <a:gd name="connsiteY54" fmla="*/ 1391478 h 3069204"/>
              <a:gd name="connsiteX55" fmla="*/ 0 w 3880237"/>
              <a:gd name="connsiteY55" fmla="*/ 1367624 h 3069204"/>
              <a:gd name="connsiteX56" fmla="*/ 95416 w 3880237"/>
              <a:gd name="connsiteY56" fmla="*/ 1256306 h 3069204"/>
              <a:gd name="connsiteX57" fmla="*/ 524786 w 3880237"/>
              <a:gd name="connsiteY57" fmla="*/ 1192696 h 3069204"/>
              <a:gd name="connsiteX58" fmla="*/ 946206 w 3880237"/>
              <a:gd name="connsiteY58" fmla="*/ 1121134 h 3069204"/>
              <a:gd name="connsiteX59" fmla="*/ 1224501 w 3880237"/>
              <a:gd name="connsiteY59" fmla="*/ 1065475 h 3069204"/>
              <a:gd name="connsiteX60" fmla="*/ 1463040 w 3880237"/>
              <a:gd name="connsiteY60" fmla="*/ 1017767 h 3069204"/>
              <a:gd name="connsiteX61" fmla="*/ 1518700 w 3880237"/>
              <a:gd name="connsiteY61" fmla="*/ 954157 h 3069204"/>
              <a:gd name="connsiteX62" fmla="*/ 1534602 w 3880237"/>
              <a:gd name="connsiteY62" fmla="*/ 842838 h 3069204"/>
              <a:gd name="connsiteX63" fmla="*/ 1526651 w 3880237"/>
              <a:gd name="connsiteY63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3854 w 3808675"/>
              <a:gd name="connsiteY55" fmla="*/ 1256306 h 3069204"/>
              <a:gd name="connsiteX56" fmla="*/ 453224 w 3808675"/>
              <a:gd name="connsiteY56" fmla="*/ 1192696 h 3069204"/>
              <a:gd name="connsiteX57" fmla="*/ 874644 w 3808675"/>
              <a:gd name="connsiteY57" fmla="*/ 1121134 h 3069204"/>
              <a:gd name="connsiteX58" fmla="*/ 1152939 w 3808675"/>
              <a:gd name="connsiteY58" fmla="*/ 1065475 h 3069204"/>
              <a:gd name="connsiteX59" fmla="*/ 1391478 w 3808675"/>
              <a:gd name="connsiteY59" fmla="*/ 1017767 h 3069204"/>
              <a:gd name="connsiteX60" fmla="*/ 1447138 w 3808675"/>
              <a:gd name="connsiteY60" fmla="*/ 954157 h 3069204"/>
              <a:gd name="connsiteX61" fmla="*/ 1463040 w 3808675"/>
              <a:gd name="connsiteY61" fmla="*/ 842838 h 3069204"/>
              <a:gd name="connsiteX62" fmla="*/ 1455089 w 3808675"/>
              <a:gd name="connsiteY62" fmla="*/ 763325 h 3069204"/>
              <a:gd name="connsiteX0" fmla="*/ 1622066 w 3808675"/>
              <a:gd name="connsiteY0" fmla="*/ 1049572 h 3069204"/>
              <a:gd name="connsiteX1" fmla="*/ 1908313 w 3808675"/>
              <a:gd name="connsiteY1" fmla="*/ 1097280 h 3069204"/>
              <a:gd name="connsiteX2" fmla="*/ 2218414 w 3808675"/>
              <a:gd name="connsiteY2" fmla="*/ 1089329 h 3069204"/>
              <a:gd name="connsiteX3" fmla="*/ 2520564 w 3808675"/>
              <a:gd name="connsiteY3" fmla="*/ 978011 h 3069204"/>
              <a:gd name="connsiteX4" fmla="*/ 2814762 w 3808675"/>
              <a:gd name="connsiteY4" fmla="*/ 826936 h 3069204"/>
              <a:gd name="connsiteX5" fmla="*/ 3077155 w 3808675"/>
              <a:gd name="connsiteY5" fmla="*/ 667910 h 3069204"/>
              <a:gd name="connsiteX6" fmla="*/ 3156668 w 3808675"/>
              <a:gd name="connsiteY6" fmla="*/ 461176 h 3069204"/>
              <a:gd name="connsiteX7" fmla="*/ 3180522 w 3808675"/>
              <a:gd name="connsiteY7" fmla="*/ 270344 h 3069204"/>
              <a:gd name="connsiteX8" fmla="*/ 3236181 w 3808675"/>
              <a:gd name="connsiteY8" fmla="*/ 174929 h 3069204"/>
              <a:gd name="connsiteX9" fmla="*/ 3283889 w 3808675"/>
              <a:gd name="connsiteY9" fmla="*/ 87464 h 3069204"/>
              <a:gd name="connsiteX10" fmla="*/ 3442915 w 3808675"/>
              <a:gd name="connsiteY10" fmla="*/ 0 h 3069204"/>
              <a:gd name="connsiteX11" fmla="*/ 3617844 w 3808675"/>
              <a:gd name="connsiteY11" fmla="*/ 15903 h 3069204"/>
              <a:gd name="connsiteX12" fmla="*/ 3745064 w 3808675"/>
              <a:gd name="connsiteY12" fmla="*/ 119270 h 3069204"/>
              <a:gd name="connsiteX13" fmla="*/ 3753016 w 3808675"/>
              <a:gd name="connsiteY13" fmla="*/ 214685 h 3069204"/>
              <a:gd name="connsiteX14" fmla="*/ 3753016 w 3808675"/>
              <a:gd name="connsiteY14" fmla="*/ 373711 h 3069204"/>
              <a:gd name="connsiteX15" fmla="*/ 3721211 w 3808675"/>
              <a:gd name="connsiteY15" fmla="*/ 492981 h 3069204"/>
              <a:gd name="connsiteX16" fmla="*/ 3689405 w 3808675"/>
              <a:gd name="connsiteY16" fmla="*/ 588397 h 3069204"/>
              <a:gd name="connsiteX17" fmla="*/ 3792772 w 3808675"/>
              <a:gd name="connsiteY17" fmla="*/ 795131 h 3069204"/>
              <a:gd name="connsiteX18" fmla="*/ 3808675 w 3808675"/>
              <a:gd name="connsiteY18" fmla="*/ 1009816 h 3069204"/>
              <a:gd name="connsiteX19" fmla="*/ 3721211 w 3808675"/>
              <a:gd name="connsiteY19" fmla="*/ 1240404 h 3069204"/>
              <a:gd name="connsiteX20" fmla="*/ 3593990 w 3808675"/>
              <a:gd name="connsiteY20" fmla="*/ 1661823 h 3069204"/>
              <a:gd name="connsiteX21" fmla="*/ 3522428 w 3808675"/>
              <a:gd name="connsiteY21" fmla="*/ 1987826 h 3069204"/>
              <a:gd name="connsiteX22" fmla="*/ 3395207 w 3808675"/>
              <a:gd name="connsiteY22" fmla="*/ 2202511 h 3069204"/>
              <a:gd name="connsiteX23" fmla="*/ 3212327 w 3808675"/>
              <a:gd name="connsiteY23" fmla="*/ 2329732 h 3069204"/>
              <a:gd name="connsiteX24" fmla="*/ 3093058 w 3808675"/>
              <a:gd name="connsiteY24" fmla="*/ 2385391 h 3069204"/>
              <a:gd name="connsiteX25" fmla="*/ 2997642 w 3808675"/>
              <a:gd name="connsiteY25" fmla="*/ 2552369 h 3069204"/>
              <a:gd name="connsiteX26" fmla="*/ 2846567 w 3808675"/>
              <a:gd name="connsiteY26" fmla="*/ 2655736 h 3069204"/>
              <a:gd name="connsiteX27" fmla="*/ 2663687 w 3808675"/>
              <a:gd name="connsiteY27" fmla="*/ 2743200 h 3069204"/>
              <a:gd name="connsiteX28" fmla="*/ 2393343 w 3808675"/>
              <a:gd name="connsiteY28" fmla="*/ 2782957 h 3069204"/>
              <a:gd name="connsiteX29" fmla="*/ 2130950 w 3808675"/>
              <a:gd name="connsiteY29" fmla="*/ 2830664 h 3069204"/>
              <a:gd name="connsiteX30" fmla="*/ 1963972 w 3808675"/>
              <a:gd name="connsiteY30" fmla="*/ 2910177 h 3069204"/>
              <a:gd name="connsiteX31" fmla="*/ 1868557 w 3808675"/>
              <a:gd name="connsiteY31" fmla="*/ 3013544 h 3069204"/>
              <a:gd name="connsiteX32" fmla="*/ 1820849 w 3808675"/>
              <a:gd name="connsiteY32" fmla="*/ 3069204 h 3069204"/>
              <a:gd name="connsiteX33" fmla="*/ 1749287 w 3808675"/>
              <a:gd name="connsiteY33" fmla="*/ 3053301 h 3069204"/>
              <a:gd name="connsiteX34" fmla="*/ 1717482 w 3808675"/>
              <a:gd name="connsiteY34" fmla="*/ 2934031 h 3069204"/>
              <a:gd name="connsiteX35" fmla="*/ 1598212 w 3808675"/>
              <a:gd name="connsiteY35" fmla="*/ 2751151 h 3069204"/>
              <a:gd name="connsiteX36" fmla="*/ 1455089 w 3808675"/>
              <a:gd name="connsiteY36" fmla="*/ 2512612 h 3069204"/>
              <a:gd name="connsiteX37" fmla="*/ 1343771 w 3808675"/>
              <a:gd name="connsiteY37" fmla="*/ 2329732 h 3069204"/>
              <a:gd name="connsiteX38" fmla="*/ 1121134 w 3808675"/>
              <a:gd name="connsiteY38" fmla="*/ 2242268 h 3069204"/>
              <a:gd name="connsiteX39" fmla="*/ 1009816 w 3808675"/>
              <a:gd name="connsiteY39" fmla="*/ 2274073 h 3069204"/>
              <a:gd name="connsiteX40" fmla="*/ 962108 w 3808675"/>
              <a:gd name="connsiteY40" fmla="*/ 2345635 h 3069204"/>
              <a:gd name="connsiteX41" fmla="*/ 962108 w 3808675"/>
              <a:gd name="connsiteY41" fmla="*/ 2456953 h 3069204"/>
              <a:gd name="connsiteX42" fmla="*/ 906449 w 3808675"/>
              <a:gd name="connsiteY42" fmla="*/ 2552369 h 3069204"/>
              <a:gd name="connsiteX43" fmla="*/ 771277 w 3808675"/>
              <a:gd name="connsiteY43" fmla="*/ 2623931 h 3069204"/>
              <a:gd name="connsiteX44" fmla="*/ 604299 w 3808675"/>
              <a:gd name="connsiteY44" fmla="*/ 2655736 h 3069204"/>
              <a:gd name="connsiteX45" fmla="*/ 492981 w 3808675"/>
              <a:gd name="connsiteY45" fmla="*/ 2536466 h 3069204"/>
              <a:gd name="connsiteX46" fmla="*/ 477078 w 3808675"/>
              <a:gd name="connsiteY46" fmla="*/ 2417197 h 3069204"/>
              <a:gd name="connsiteX47" fmla="*/ 556591 w 3808675"/>
              <a:gd name="connsiteY47" fmla="*/ 2289976 h 3069204"/>
              <a:gd name="connsiteX48" fmla="*/ 485030 w 3808675"/>
              <a:gd name="connsiteY48" fmla="*/ 2091193 h 3069204"/>
              <a:gd name="connsiteX49" fmla="*/ 421419 w 3808675"/>
              <a:gd name="connsiteY49" fmla="*/ 1995777 h 3069204"/>
              <a:gd name="connsiteX50" fmla="*/ 238539 w 3808675"/>
              <a:gd name="connsiteY50" fmla="*/ 1852654 h 3069204"/>
              <a:gd name="connsiteX51" fmla="*/ 159026 w 3808675"/>
              <a:gd name="connsiteY51" fmla="*/ 1725433 h 3069204"/>
              <a:gd name="connsiteX52" fmla="*/ 55659 w 3808675"/>
              <a:gd name="connsiteY52" fmla="*/ 1534602 h 3069204"/>
              <a:gd name="connsiteX53" fmla="*/ 23854 w 3808675"/>
              <a:gd name="connsiteY53" fmla="*/ 1478943 h 3069204"/>
              <a:gd name="connsiteX54" fmla="*/ 0 w 3808675"/>
              <a:gd name="connsiteY54" fmla="*/ 1391478 h 3069204"/>
              <a:gd name="connsiteX55" fmla="*/ 220 w 3808675"/>
              <a:gd name="connsiteY55" fmla="*/ 1337034 h 3069204"/>
              <a:gd name="connsiteX56" fmla="*/ 23854 w 3808675"/>
              <a:gd name="connsiteY56" fmla="*/ 1256306 h 3069204"/>
              <a:gd name="connsiteX57" fmla="*/ 453224 w 3808675"/>
              <a:gd name="connsiteY57" fmla="*/ 1192696 h 3069204"/>
              <a:gd name="connsiteX58" fmla="*/ 874644 w 3808675"/>
              <a:gd name="connsiteY58" fmla="*/ 1121134 h 3069204"/>
              <a:gd name="connsiteX59" fmla="*/ 1152939 w 3808675"/>
              <a:gd name="connsiteY59" fmla="*/ 1065475 h 3069204"/>
              <a:gd name="connsiteX60" fmla="*/ 1391478 w 3808675"/>
              <a:gd name="connsiteY60" fmla="*/ 1017767 h 3069204"/>
              <a:gd name="connsiteX61" fmla="*/ 1447138 w 3808675"/>
              <a:gd name="connsiteY61" fmla="*/ 954157 h 3069204"/>
              <a:gd name="connsiteX62" fmla="*/ 1463040 w 3808675"/>
              <a:gd name="connsiteY62" fmla="*/ 842838 h 3069204"/>
              <a:gd name="connsiteX63" fmla="*/ 1455089 w 3808675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300155 w 4084976"/>
              <a:gd name="connsiteY56" fmla="*/ 1256306 h 3069204"/>
              <a:gd name="connsiteX57" fmla="*/ 729525 w 4084976"/>
              <a:gd name="connsiteY57" fmla="*/ 1192696 h 3069204"/>
              <a:gd name="connsiteX58" fmla="*/ 1150945 w 4084976"/>
              <a:gd name="connsiteY58" fmla="*/ 1121134 h 3069204"/>
              <a:gd name="connsiteX59" fmla="*/ 1429240 w 4084976"/>
              <a:gd name="connsiteY59" fmla="*/ 1065475 h 3069204"/>
              <a:gd name="connsiteX60" fmla="*/ 1667779 w 4084976"/>
              <a:gd name="connsiteY60" fmla="*/ 1017767 h 3069204"/>
              <a:gd name="connsiteX61" fmla="*/ 1723439 w 4084976"/>
              <a:gd name="connsiteY61" fmla="*/ 954157 h 3069204"/>
              <a:gd name="connsiteX62" fmla="*/ 1739341 w 4084976"/>
              <a:gd name="connsiteY62" fmla="*/ 842838 h 3069204"/>
              <a:gd name="connsiteX63" fmla="*/ 1731390 w 4084976"/>
              <a:gd name="connsiteY63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155871 w 4084976"/>
              <a:gd name="connsiteY56" fmla="*/ 136243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367 w 4084976"/>
              <a:gd name="connsiteY0" fmla="*/ 1049572 h 3069204"/>
              <a:gd name="connsiteX1" fmla="*/ 2184614 w 4084976"/>
              <a:gd name="connsiteY1" fmla="*/ 1097280 h 3069204"/>
              <a:gd name="connsiteX2" fmla="*/ 2494715 w 4084976"/>
              <a:gd name="connsiteY2" fmla="*/ 1089329 h 3069204"/>
              <a:gd name="connsiteX3" fmla="*/ 2796865 w 4084976"/>
              <a:gd name="connsiteY3" fmla="*/ 978011 h 3069204"/>
              <a:gd name="connsiteX4" fmla="*/ 3091063 w 4084976"/>
              <a:gd name="connsiteY4" fmla="*/ 826936 h 3069204"/>
              <a:gd name="connsiteX5" fmla="*/ 3353456 w 4084976"/>
              <a:gd name="connsiteY5" fmla="*/ 667910 h 3069204"/>
              <a:gd name="connsiteX6" fmla="*/ 3432969 w 4084976"/>
              <a:gd name="connsiteY6" fmla="*/ 461176 h 3069204"/>
              <a:gd name="connsiteX7" fmla="*/ 3456823 w 4084976"/>
              <a:gd name="connsiteY7" fmla="*/ 270344 h 3069204"/>
              <a:gd name="connsiteX8" fmla="*/ 3512482 w 4084976"/>
              <a:gd name="connsiteY8" fmla="*/ 174929 h 3069204"/>
              <a:gd name="connsiteX9" fmla="*/ 3560190 w 4084976"/>
              <a:gd name="connsiteY9" fmla="*/ 87464 h 3069204"/>
              <a:gd name="connsiteX10" fmla="*/ 3719216 w 4084976"/>
              <a:gd name="connsiteY10" fmla="*/ 0 h 3069204"/>
              <a:gd name="connsiteX11" fmla="*/ 3894145 w 4084976"/>
              <a:gd name="connsiteY11" fmla="*/ 15903 h 3069204"/>
              <a:gd name="connsiteX12" fmla="*/ 4021365 w 4084976"/>
              <a:gd name="connsiteY12" fmla="*/ 119270 h 3069204"/>
              <a:gd name="connsiteX13" fmla="*/ 4029317 w 4084976"/>
              <a:gd name="connsiteY13" fmla="*/ 214685 h 3069204"/>
              <a:gd name="connsiteX14" fmla="*/ 4029317 w 4084976"/>
              <a:gd name="connsiteY14" fmla="*/ 373711 h 3069204"/>
              <a:gd name="connsiteX15" fmla="*/ 3997512 w 4084976"/>
              <a:gd name="connsiteY15" fmla="*/ 492981 h 3069204"/>
              <a:gd name="connsiteX16" fmla="*/ 3965706 w 4084976"/>
              <a:gd name="connsiteY16" fmla="*/ 588397 h 3069204"/>
              <a:gd name="connsiteX17" fmla="*/ 4069073 w 4084976"/>
              <a:gd name="connsiteY17" fmla="*/ 795131 h 3069204"/>
              <a:gd name="connsiteX18" fmla="*/ 4084976 w 4084976"/>
              <a:gd name="connsiteY18" fmla="*/ 1009816 h 3069204"/>
              <a:gd name="connsiteX19" fmla="*/ 3997512 w 4084976"/>
              <a:gd name="connsiteY19" fmla="*/ 1240404 h 3069204"/>
              <a:gd name="connsiteX20" fmla="*/ 3870291 w 4084976"/>
              <a:gd name="connsiteY20" fmla="*/ 1661823 h 3069204"/>
              <a:gd name="connsiteX21" fmla="*/ 3798729 w 4084976"/>
              <a:gd name="connsiteY21" fmla="*/ 1987826 h 3069204"/>
              <a:gd name="connsiteX22" fmla="*/ 3671508 w 4084976"/>
              <a:gd name="connsiteY22" fmla="*/ 2202511 h 3069204"/>
              <a:gd name="connsiteX23" fmla="*/ 3488628 w 4084976"/>
              <a:gd name="connsiteY23" fmla="*/ 2329732 h 3069204"/>
              <a:gd name="connsiteX24" fmla="*/ 3369359 w 4084976"/>
              <a:gd name="connsiteY24" fmla="*/ 2385391 h 3069204"/>
              <a:gd name="connsiteX25" fmla="*/ 3273943 w 4084976"/>
              <a:gd name="connsiteY25" fmla="*/ 2552369 h 3069204"/>
              <a:gd name="connsiteX26" fmla="*/ 3122868 w 4084976"/>
              <a:gd name="connsiteY26" fmla="*/ 2655736 h 3069204"/>
              <a:gd name="connsiteX27" fmla="*/ 2939988 w 4084976"/>
              <a:gd name="connsiteY27" fmla="*/ 2743200 h 3069204"/>
              <a:gd name="connsiteX28" fmla="*/ 2669644 w 4084976"/>
              <a:gd name="connsiteY28" fmla="*/ 2782957 h 3069204"/>
              <a:gd name="connsiteX29" fmla="*/ 2407251 w 4084976"/>
              <a:gd name="connsiteY29" fmla="*/ 2830664 h 3069204"/>
              <a:gd name="connsiteX30" fmla="*/ 2240273 w 4084976"/>
              <a:gd name="connsiteY30" fmla="*/ 2910177 h 3069204"/>
              <a:gd name="connsiteX31" fmla="*/ 2144858 w 4084976"/>
              <a:gd name="connsiteY31" fmla="*/ 3013544 h 3069204"/>
              <a:gd name="connsiteX32" fmla="*/ 2097150 w 4084976"/>
              <a:gd name="connsiteY32" fmla="*/ 3069204 h 3069204"/>
              <a:gd name="connsiteX33" fmla="*/ 2025588 w 4084976"/>
              <a:gd name="connsiteY33" fmla="*/ 3053301 h 3069204"/>
              <a:gd name="connsiteX34" fmla="*/ 1993783 w 4084976"/>
              <a:gd name="connsiteY34" fmla="*/ 2934031 h 3069204"/>
              <a:gd name="connsiteX35" fmla="*/ 1874513 w 4084976"/>
              <a:gd name="connsiteY35" fmla="*/ 2751151 h 3069204"/>
              <a:gd name="connsiteX36" fmla="*/ 1731390 w 4084976"/>
              <a:gd name="connsiteY36" fmla="*/ 2512612 h 3069204"/>
              <a:gd name="connsiteX37" fmla="*/ 1620072 w 4084976"/>
              <a:gd name="connsiteY37" fmla="*/ 2329732 h 3069204"/>
              <a:gd name="connsiteX38" fmla="*/ 1397435 w 4084976"/>
              <a:gd name="connsiteY38" fmla="*/ 2242268 h 3069204"/>
              <a:gd name="connsiteX39" fmla="*/ 1286117 w 4084976"/>
              <a:gd name="connsiteY39" fmla="*/ 2274073 h 3069204"/>
              <a:gd name="connsiteX40" fmla="*/ 1238409 w 4084976"/>
              <a:gd name="connsiteY40" fmla="*/ 2345635 h 3069204"/>
              <a:gd name="connsiteX41" fmla="*/ 1238409 w 4084976"/>
              <a:gd name="connsiteY41" fmla="*/ 2456953 h 3069204"/>
              <a:gd name="connsiteX42" fmla="*/ 1182750 w 4084976"/>
              <a:gd name="connsiteY42" fmla="*/ 2552369 h 3069204"/>
              <a:gd name="connsiteX43" fmla="*/ 1047578 w 4084976"/>
              <a:gd name="connsiteY43" fmla="*/ 2623931 h 3069204"/>
              <a:gd name="connsiteX44" fmla="*/ 880600 w 4084976"/>
              <a:gd name="connsiteY44" fmla="*/ 2655736 h 3069204"/>
              <a:gd name="connsiteX45" fmla="*/ 769282 w 4084976"/>
              <a:gd name="connsiteY45" fmla="*/ 2536466 h 3069204"/>
              <a:gd name="connsiteX46" fmla="*/ 753379 w 4084976"/>
              <a:gd name="connsiteY46" fmla="*/ 2417197 h 3069204"/>
              <a:gd name="connsiteX47" fmla="*/ 832892 w 4084976"/>
              <a:gd name="connsiteY47" fmla="*/ 2289976 h 3069204"/>
              <a:gd name="connsiteX48" fmla="*/ 761331 w 4084976"/>
              <a:gd name="connsiteY48" fmla="*/ 2091193 h 3069204"/>
              <a:gd name="connsiteX49" fmla="*/ 697720 w 4084976"/>
              <a:gd name="connsiteY49" fmla="*/ 1995777 h 3069204"/>
              <a:gd name="connsiteX50" fmla="*/ 514840 w 4084976"/>
              <a:gd name="connsiteY50" fmla="*/ 1852654 h 3069204"/>
              <a:gd name="connsiteX51" fmla="*/ 435327 w 4084976"/>
              <a:gd name="connsiteY51" fmla="*/ 1725433 h 3069204"/>
              <a:gd name="connsiteX52" fmla="*/ 331960 w 4084976"/>
              <a:gd name="connsiteY52" fmla="*/ 1534602 h 3069204"/>
              <a:gd name="connsiteX53" fmla="*/ 300155 w 4084976"/>
              <a:gd name="connsiteY53" fmla="*/ 1478943 h 3069204"/>
              <a:gd name="connsiteX54" fmla="*/ 276301 w 4084976"/>
              <a:gd name="connsiteY54" fmla="*/ 1391478 h 3069204"/>
              <a:gd name="connsiteX55" fmla="*/ 73 w 4084976"/>
              <a:gd name="connsiteY55" fmla="*/ 1490302 h 3069204"/>
              <a:gd name="connsiteX56" fmla="*/ 73 w 4084976"/>
              <a:gd name="connsiteY56" fmla="*/ 1418294 h 3069204"/>
              <a:gd name="connsiteX57" fmla="*/ 300155 w 4084976"/>
              <a:gd name="connsiteY57" fmla="*/ 1256306 h 3069204"/>
              <a:gd name="connsiteX58" fmla="*/ 729525 w 4084976"/>
              <a:gd name="connsiteY58" fmla="*/ 1192696 h 3069204"/>
              <a:gd name="connsiteX59" fmla="*/ 1150945 w 4084976"/>
              <a:gd name="connsiteY59" fmla="*/ 1121134 h 3069204"/>
              <a:gd name="connsiteX60" fmla="*/ 1429240 w 4084976"/>
              <a:gd name="connsiteY60" fmla="*/ 1065475 h 3069204"/>
              <a:gd name="connsiteX61" fmla="*/ 1667779 w 4084976"/>
              <a:gd name="connsiteY61" fmla="*/ 1017767 h 3069204"/>
              <a:gd name="connsiteX62" fmla="*/ 1723439 w 4084976"/>
              <a:gd name="connsiteY62" fmla="*/ 954157 h 3069204"/>
              <a:gd name="connsiteX63" fmla="*/ 1739341 w 4084976"/>
              <a:gd name="connsiteY63" fmla="*/ 842838 h 3069204"/>
              <a:gd name="connsiteX64" fmla="*/ 1731390 w 4084976"/>
              <a:gd name="connsiteY64" fmla="*/ 763325 h 3069204"/>
              <a:gd name="connsiteX0" fmla="*/ 1898294 w 4084903"/>
              <a:gd name="connsiteY0" fmla="*/ 1049572 h 3069204"/>
              <a:gd name="connsiteX1" fmla="*/ 2184541 w 4084903"/>
              <a:gd name="connsiteY1" fmla="*/ 1097280 h 3069204"/>
              <a:gd name="connsiteX2" fmla="*/ 2494642 w 4084903"/>
              <a:gd name="connsiteY2" fmla="*/ 1089329 h 3069204"/>
              <a:gd name="connsiteX3" fmla="*/ 2796792 w 4084903"/>
              <a:gd name="connsiteY3" fmla="*/ 978011 h 3069204"/>
              <a:gd name="connsiteX4" fmla="*/ 3090990 w 4084903"/>
              <a:gd name="connsiteY4" fmla="*/ 826936 h 3069204"/>
              <a:gd name="connsiteX5" fmla="*/ 3353383 w 4084903"/>
              <a:gd name="connsiteY5" fmla="*/ 667910 h 3069204"/>
              <a:gd name="connsiteX6" fmla="*/ 3432896 w 4084903"/>
              <a:gd name="connsiteY6" fmla="*/ 461176 h 3069204"/>
              <a:gd name="connsiteX7" fmla="*/ 3456750 w 4084903"/>
              <a:gd name="connsiteY7" fmla="*/ 270344 h 3069204"/>
              <a:gd name="connsiteX8" fmla="*/ 3512409 w 4084903"/>
              <a:gd name="connsiteY8" fmla="*/ 174929 h 3069204"/>
              <a:gd name="connsiteX9" fmla="*/ 3560117 w 4084903"/>
              <a:gd name="connsiteY9" fmla="*/ 87464 h 3069204"/>
              <a:gd name="connsiteX10" fmla="*/ 3719143 w 4084903"/>
              <a:gd name="connsiteY10" fmla="*/ 0 h 3069204"/>
              <a:gd name="connsiteX11" fmla="*/ 3894072 w 4084903"/>
              <a:gd name="connsiteY11" fmla="*/ 15903 h 3069204"/>
              <a:gd name="connsiteX12" fmla="*/ 4021292 w 4084903"/>
              <a:gd name="connsiteY12" fmla="*/ 119270 h 3069204"/>
              <a:gd name="connsiteX13" fmla="*/ 4029244 w 4084903"/>
              <a:gd name="connsiteY13" fmla="*/ 214685 h 3069204"/>
              <a:gd name="connsiteX14" fmla="*/ 4029244 w 4084903"/>
              <a:gd name="connsiteY14" fmla="*/ 373711 h 3069204"/>
              <a:gd name="connsiteX15" fmla="*/ 3997439 w 4084903"/>
              <a:gd name="connsiteY15" fmla="*/ 492981 h 3069204"/>
              <a:gd name="connsiteX16" fmla="*/ 3965633 w 4084903"/>
              <a:gd name="connsiteY16" fmla="*/ 588397 h 3069204"/>
              <a:gd name="connsiteX17" fmla="*/ 4069000 w 4084903"/>
              <a:gd name="connsiteY17" fmla="*/ 795131 h 3069204"/>
              <a:gd name="connsiteX18" fmla="*/ 4084903 w 4084903"/>
              <a:gd name="connsiteY18" fmla="*/ 1009816 h 3069204"/>
              <a:gd name="connsiteX19" fmla="*/ 3997439 w 4084903"/>
              <a:gd name="connsiteY19" fmla="*/ 1240404 h 3069204"/>
              <a:gd name="connsiteX20" fmla="*/ 3870218 w 4084903"/>
              <a:gd name="connsiteY20" fmla="*/ 1661823 h 3069204"/>
              <a:gd name="connsiteX21" fmla="*/ 3798656 w 4084903"/>
              <a:gd name="connsiteY21" fmla="*/ 1987826 h 3069204"/>
              <a:gd name="connsiteX22" fmla="*/ 3671435 w 4084903"/>
              <a:gd name="connsiteY22" fmla="*/ 2202511 h 3069204"/>
              <a:gd name="connsiteX23" fmla="*/ 3488555 w 4084903"/>
              <a:gd name="connsiteY23" fmla="*/ 2329732 h 3069204"/>
              <a:gd name="connsiteX24" fmla="*/ 3369286 w 4084903"/>
              <a:gd name="connsiteY24" fmla="*/ 2385391 h 3069204"/>
              <a:gd name="connsiteX25" fmla="*/ 3273870 w 4084903"/>
              <a:gd name="connsiteY25" fmla="*/ 2552369 h 3069204"/>
              <a:gd name="connsiteX26" fmla="*/ 3122795 w 4084903"/>
              <a:gd name="connsiteY26" fmla="*/ 2655736 h 3069204"/>
              <a:gd name="connsiteX27" fmla="*/ 2939915 w 4084903"/>
              <a:gd name="connsiteY27" fmla="*/ 2743200 h 3069204"/>
              <a:gd name="connsiteX28" fmla="*/ 2669571 w 4084903"/>
              <a:gd name="connsiteY28" fmla="*/ 2782957 h 3069204"/>
              <a:gd name="connsiteX29" fmla="*/ 2407178 w 4084903"/>
              <a:gd name="connsiteY29" fmla="*/ 2830664 h 3069204"/>
              <a:gd name="connsiteX30" fmla="*/ 2240200 w 4084903"/>
              <a:gd name="connsiteY30" fmla="*/ 2910177 h 3069204"/>
              <a:gd name="connsiteX31" fmla="*/ 2144785 w 4084903"/>
              <a:gd name="connsiteY31" fmla="*/ 3013544 h 3069204"/>
              <a:gd name="connsiteX32" fmla="*/ 2097077 w 4084903"/>
              <a:gd name="connsiteY32" fmla="*/ 3069204 h 3069204"/>
              <a:gd name="connsiteX33" fmla="*/ 2025515 w 4084903"/>
              <a:gd name="connsiteY33" fmla="*/ 3053301 h 3069204"/>
              <a:gd name="connsiteX34" fmla="*/ 1993710 w 4084903"/>
              <a:gd name="connsiteY34" fmla="*/ 2934031 h 3069204"/>
              <a:gd name="connsiteX35" fmla="*/ 1874440 w 4084903"/>
              <a:gd name="connsiteY35" fmla="*/ 2751151 h 3069204"/>
              <a:gd name="connsiteX36" fmla="*/ 1731317 w 4084903"/>
              <a:gd name="connsiteY36" fmla="*/ 2512612 h 3069204"/>
              <a:gd name="connsiteX37" fmla="*/ 1619999 w 4084903"/>
              <a:gd name="connsiteY37" fmla="*/ 2329732 h 3069204"/>
              <a:gd name="connsiteX38" fmla="*/ 1397362 w 4084903"/>
              <a:gd name="connsiteY38" fmla="*/ 2242268 h 3069204"/>
              <a:gd name="connsiteX39" fmla="*/ 1286044 w 4084903"/>
              <a:gd name="connsiteY39" fmla="*/ 2274073 h 3069204"/>
              <a:gd name="connsiteX40" fmla="*/ 1238336 w 4084903"/>
              <a:gd name="connsiteY40" fmla="*/ 2345635 h 3069204"/>
              <a:gd name="connsiteX41" fmla="*/ 1238336 w 4084903"/>
              <a:gd name="connsiteY41" fmla="*/ 2456953 h 3069204"/>
              <a:gd name="connsiteX42" fmla="*/ 1182677 w 4084903"/>
              <a:gd name="connsiteY42" fmla="*/ 2552369 h 3069204"/>
              <a:gd name="connsiteX43" fmla="*/ 1047505 w 4084903"/>
              <a:gd name="connsiteY43" fmla="*/ 2623931 h 3069204"/>
              <a:gd name="connsiteX44" fmla="*/ 880527 w 4084903"/>
              <a:gd name="connsiteY44" fmla="*/ 2655736 h 3069204"/>
              <a:gd name="connsiteX45" fmla="*/ 769209 w 4084903"/>
              <a:gd name="connsiteY45" fmla="*/ 2536466 h 3069204"/>
              <a:gd name="connsiteX46" fmla="*/ 753306 w 4084903"/>
              <a:gd name="connsiteY46" fmla="*/ 2417197 h 3069204"/>
              <a:gd name="connsiteX47" fmla="*/ 832819 w 4084903"/>
              <a:gd name="connsiteY47" fmla="*/ 2289976 h 3069204"/>
              <a:gd name="connsiteX48" fmla="*/ 761258 w 4084903"/>
              <a:gd name="connsiteY48" fmla="*/ 2091193 h 3069204"/>
              <a:gd name="connsiteX49" fmla="*/ 697647 w 4084903"/>
              <a:gd name="connsiteY49" fmla="*/ 1995777 h 3069204"/>
              <a:gd name="connsiteX50" fmla="*/ 514767 w 4084903"/>
              <a:gd name="connsiteY50" fmla="*/ 1852654 h 3069204"/>
              <a:gd name="connsiteX51" fmla="*/ 435254 w 4084903"/>
              <a:gd name="connsiteY51" fmla="*/ 1725433 h 3069204"/>
              <a:gd name="connsiteX52" fmla="*/ 331887 w 4084903"/>
              <a:gd name="connsiteY52" fmla="*/ 1534602 h 3069204"/>
              <a:gd name="connsiteX53" fmla="*/ 300082 w 4084903"/>
              <a:gd name="connsiteY53" fmla="*/ 1478943 h 3069204"/>
              <a:gd name="connsiteX54" fmla="*/ 276228 w 4084903"/>
              <a:gd name="connsiteY54" fmla="*/ 1391478 h 3069204"/>
              <a:gd name="connsiteX55" fmla="*/ 98648 w 4084903"/>
              <a:gd name="connsiteY55" fmla="*/ 1451334 h 3069204"/>
              <a:gd name="connsiteX56" fmla="*/ 0 w 4084903"/>
              <a:gd name="connsiteY56" fmla="*/ 1490302 h 3069204"/>
              <a:gd name="connsiteX57" fmla="*/ 0 w 4084903"/>
              <a:gd name="connsiteY57" fmla="*/ 1418294 h 3069204"/>
              <a:gd name="connsiteX58" fmla="*/ 300082 w 4084903"/>
              <a:gd name="connsiteY58" fmla="*/ 1256306 h 3069204"/>
              <a:gd name="connsiteX59" fmla="*/ 729452 w 4084903"/>
              <a:gd name="connsiteY59" fmla="*/ 1192696 h 3069204"/>
              <a:gd name="connsiteX60" fmla="*/ 1150872 w 4084903"/>
              <a:gd name="connsiteY60" fmla="*/ 1121134 h 3069204"/>
              <a:gd name="connsiteX61" fmla="*/ 1429167 w 4084903"/>
              <a:gd name="connsiteY61" fmla="*/ 1065475 h 3069204"/>
              <a:gd name="connsiteX62" fmla="*/ 1667706 w 4084903"/>
              <a:gd name="connsiteY62" fmla="*/ 1017767 h 3069204"/>
              <a:gd name="connsiteX63" fmla="*/ 1723366 w 4084903"/>
              <a:gd name="connsiteY63" fmla="*/ 954157 h 3069204"/>
              <a:gd name="connsiteX64" fmla="*/ 1739268 w 4084903"/>
              <a:gd name="connsiteY64" fmla="*/ 842838 h 3069204"/>
              <a:gd name="connsiteX65" fmla="*/ 1731317 w 4084903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72008 w 4156911"/>
              <a:gd name="connsiteY57" fmla="*/ 1418294 h 3069204"/>
              <a:gd name="connsiteX58" fmla="*/ 372090 w 4156911"/>
              <a:gd name="connsiteY58" fmla="*/ 1256306 h 3069204"/>
              <a:gd name="connsiteX59" fmla="*/ 801460 w 4156911"/>
              <a:gd name="connsiteY59" fmla="*/ 1192696 h 3069204"/>
              <a:gd name="connsiteX60" fmla="*/ 1222880 w 4156911"/>
              <a:gd name="connsiteY60" fmla="*/ 1121134 h 3069204"/>
              <a:gd name="connsiteX61" fmla="*/ 1501175 w 4156911"/>
              <a:gd name="connsiteY61" fmla="*/ 1065475 h 3069204"/>
              <a:gd name="connsiteX62" fmla="*/ 1739714 w 4156911"/>
              <a:gd name="connsiteY62" fmla="*/ 1017767 h 3069204"/>
              <a:gd name="connsiteX63" fmla="*/ 1795374 w 4156911"/>
              <a:gd name="connsiteY63" fmla="*/ 954157 h 3069204"/>
              <a:gd name="connsiteX64" fmla="*/ 1811276 w 4156911"/>
              <a:gd name="connsiteY64" fmla="*/ 842838 h 3069204"/>
              <a:gd name="connsiteX65" fmla="*/ 1803325 w 4156911"/>
              <a:gd name="connsiteY65" fmla="*/ 763325 h 3069204"/>
              <a:gd name="connsiteX0" fmla="*/ 1970302 w 4156911"/>
              <a:gd name="connsiteY0" fmla="*/ 1049572 h 3069204"/>
              <a:gd name="connsiteX1" fmla="*/ 2256549 w 4156911"/>
              <a:gd name="connsiteY1" fmla="*/ 1097280 h 3069204"/>
              <a:gd name="connsiteX2" fmla="*/ 2566650 w 4156911"/>
              <a:gd name="connsiteY2" fmla="*/ 1089329 h 3069204"/>
              <a:gd name="connsiteX3" fmla="*/ 2868800 w 4156911"/>
              <a:gd name="connsiteY3" fmla="*/ 978011 h 3069204"/>
              <a:gd name="connsiteX4" fmla="*/ 3162998 w 4156911"/>
              <a:gd name="connsiteY4" fmla="*/ 826936 h 3069204"/>
              <a:gd name="connsiteX5" fmla="*/ 3425391 w 4156911"/>
              <a:gd name="connsiteY5" fmla="*/ 667910 h 3069204"/>
              <a:gd name="connsiteX6" fmla="*/ 3504904 w 4156911"/>
              <a:gd name="connsiteY6" fmla="*/ 461176 h 3069204"/>
              <a:gd name="connsiteX7" fmla="*/ 3528758 w 4156911"/>
              <a:gd name="connsiteY7" fmla="*/ 270344 h 3069204"/>
              <a:gd name="connsiteX8" fmla="*/ 3584417 w 4156911"/>
              <a:gd name="connsiteY8" fmla="*/ 174929 h 3069204"/>
              <a:gd name="connsiteX9" fmla="*/ 3632125 w 4156911"/>
              <a:gd name="connsiteY9" fmla="*/ 87464 h 3069204"/>
              <a:gd name="connsiteX10" fmla="*/ 3791151 w 4156911"/>
              <a:gd name="connsiteY10" fmla="*/ 0 h 3069204"/>
              <a:gd name="connsiteX11" fmla="*/ 3966080 w 4156911"/>
              <a:gd name="connsiteY11" fmla="*/ 15903 h 3069204"/>
              <a:gd name="connsiteX12" fmla="*/ 4093300 w 4156911"/>
              <a:gd name="connsiteY12" fmla="*/ 119270 h 3069204"/>
              <a:gd name="connsiteX13" fmla="*/ 4101252 w 4156911"/>
              <a:gd name="connsiteY13" fmla="*/ 214685 h 3069204"/>
              <a:gd name="connsiteX14" fmla="*/ 4101252 w 4156911"/>
              <a:gd name="connsiteY14" fmla="*/ 373711 h 3069204"/>
              <a:gd name="connsiteX15" fmla="*/ 4069447 w 4156911"/>
              <a:gd name="connsiteY15" fmla="*/ 492981 h 3069204"/>
              <a:gd name="connsiteX16" fmla="*/ 4037641 w 4156911"/>
              <a:gd name="connsiteY16" fmla="*/ 588397 h 3069204"/>
              <a:gd name="connsiteX17" fmla="*/ 4141008 w 4156911"/>
              <a:gd name="connsiteY17" fmla="*/ 795131 h 3069204"/>
              <a:gd name="connsiteX18" fmla="*/ 4156911 w 4156911"/>
              <a:gd name="connsiteY18" fmla="*/ 1009816 h 3069204"/>
              <a:gd name="connsiteX19" fmla="*/ 4069447 w 4156911"/>
              <a:gd name="connsiteY19" fmla="*/ 1240404 h 3069204"/>
              <a:gd name="connsiteX20" fmla="*/ 3942226 w 4156911"/>
              <a:gd name="connsiteY20" fmla="*/ 1661823 h 3069204"/>
              <a:gd name="connsiteX21" fmla="*/ 3870664 w 4156911"/>
              <a:gd name="connsiteY21" fmla="*/ 1987826 h 3069204"/>
              <a:gd name="connsiteX22" fmla="*/ 3743443 w 4156911"/>
              <a:gd name="connsiteY22" fmla="*/ 2202511 h 3069204"/>
              <a:gd name="connsiteX23" fmla="*/ 3560563 w 4156911"/>
              <a:gd name="connsiteY23" fmla="*/ 2329732 h 3069204"/>
              <a:gd name="connsiteX24" fmla="*/ 3441294 w 4156911"/>
              <a:gd name="connsiteY24" fmla="*/ 2385391 h 3069204"/>
              <a:gd name="connsiteX25" fmla="*/ 3345878 w 4156911"/>
              <a:gd name="connsiteY25" fmla="*/ 2552369 h 3069204"/>
              <a:gd name="connsiteX26" fmla="*/ 3194803 w 4156911"/>
              <a:gd name="connsiteY26" fmla="*/ 2655736 h 3069204"/>
              <a:gd name="connsiteX27" fmla="*/ 3011923 w 4156911"/>
              <a:gd name="connsiteY27" fmla="*/ 2743200 h 3069204"/>
              <a:gd name="connsiteX28" fmla="*/ 2741579 w 4156911"/>
              <a:gd name="connsiteY28" fmla="*/ 2782957 h 3069204"/>
              <a:gd name="connsiteX29" fmla="*/ 2479186 w 4156911"/>
              <a:gd name="connsiteY29" fmla="*/ 2830664 h 3069204"/>
              <a:gd name="connsiteX30" fmla="*/ 2312208 w 4156911"/>
              <a:gd name="connsiteY30" fmla="*/ 2910177 h 3069204"/>
              <a:gd name="connsiteX31" fmla="*/ 2216793 w 4156911"/>
              <a:gd name="connsiteY31" fmla="*/ 3013544 h 3069204"/>
              <a:gd name="connsiteX32" fmla="*/ 2169085 w 4156911"/>
              <a:gd name="connsiteY32" fmla="*/ 3069204 h 3069204"/>
              <a:gd name="connsiteX33" fmla="*/ 2097523 w 4156911"/>
              <a:gd name="connsiteY33" fmla="*/ 3053301 h 3069204"/>
              <a:gd name="connsiteX34" fmla="*/ 2065718 w 4156911"/>
              <a:gd name="connsiteY34" fmla="*/ 2934031 h 3069204"/>
              <a:gd name="connsiteX35" fmla="*/ 1946448 w 4156911"/>
              <a:gd name="connsiteY35" fmla="*/ 2751151 h 3069204"/>
              <a:gd name="connsiteX36" fmla="*/ 1803325 w 4156911"/>
              <a:gd name="connsiteY36" fmla="*/ 2512612 h 3069204"/>
              <a:gd name="connsiteX37" fmla="*/ 1692007 w 4156911"/>
              <a:gd name="connsiteY37" fmla="*/ 2329732 h 3069204"/>
              <a:gd name="connsiteX38" fmla="*/ 1469370 w 4156911"/>
              <a:gd name="connsiteY38" fmla="*/ 2242268 h 3069204"/>
              <a:gd name="connsiteX39" fmla="*/ 1358052 w 4156911"/>
              <a:gd name="connsiteY39" fmla="*/ 2274073 h 3069204"/>
              <a:gd name="connsiteX40" fmla="*/ 1310344 w 4156911"/>
              <a:gd name="connsiteY40" fmla="*/ 2345635 h 3069204"/>
              <a:gd name="connsiteX41" fmla="*/ 1310344 w 4156911"/>
              <a:gd name="connsiteY41" fmla="*/ 2456953 h 3069204"/>
              <a:gd name="connsiteX42" fmla="*/ 1254685 w 4156911"/>
              <a:gd name="connsiteY42" fmla="*/ 2552369 h 3069204"/>
              <a:gd name="connsiteX43" fmla="*/ 1119513 w 4156911"/>
              <a:gd name="connsiteY43" fmla="*/ 2623931 h 3069204"/>
              <a:gd name="connsiteX44" fmla="*/ 952535 w 4156911"/>
              <a:gd name="connsiteY44" fmla="*/ 2655736 h 3069204"/>
              <a:gd name="connsiteX45" fmla="*/ 841217 w 4156911"/>
              <a:gd name="connsiteY45" fmla="*/ 2536466 h 3069204"/>
              <a:gd name="connsiteX46" fmla="*/ 825314 w 4156911"/>
              <a:gd name="connsiteY46" fmla="*/ 2417197 h 3069204"/>
              <a:gd name="connsiteX47" fmla="*/ 904827 w 4156911"/>
              <a:gd name="connsiteY47" fmla="*/ 2289976 h 3069204"/>
              <a:gd name="connsiteX48" fmla="*/ 833266 w 4156911"/>
              <a:gd name="connsiteY48" fmla="*/ 2091193 h 3069204"/>
              <a:gd name="connsiteX49" fmla="*/ 769655 w 4156911"/>
              <a:gd name="connsiteY49" fmla="*/ 1995777 h 3069204"/>
              <a:gd name="connsiteX50" fmla="*/ 586775 w 4156911"/>
              <a:gd name="connsiteY50" fmla="*/ 1852654 h 3069204"/>
              <a:gd name="connsiteX51" fmla="*/ 507262 w 4156911"/>
              <a:gd name="connsiteY51" fmla="*/ 1725433 h 3069204"/>
              <a:gd name="connsiteX52" fmla="*/ 403895 w 4156911"/>
              <a:gd name="connsiteY52" fmla="*/ 1534602 h 3069204"/>
              <a:gd name="connsiteX53" fmla="*/ 372090 w 4156911"/>
              <a:gd name="connsiteY53" fmla="*/ 1478943 h 3069204"/>
              <a:gd name="connsiteX54" fmla="*/ 348236 w 4156911"/>
              <a:gd name="connsiteY54" fmla="*/ 1391478 h 3069204"/>
              <a:gd name="connsiteX55" fmla="*/ 170656 w 4156911"/>
              <a:gd name="connsiteY55" fmla="*/ 1451334 h 3069204"/>
              <a:gd name="connsiteX56" fmla="*/ 0 w 4156911"/>
              <a:gd name="connsiteY56" fmla="*/ 1922350 h 3069204"/>
              <a:gd name="connsiteX57" fmla="*/ 37306 w 4156911"/>
              <a:gd name="connsiteY57" fmla="*/ 1622784 h 3069204"/>
              <a:gd name="connsiteX58" fmla="*/ 72008 w 4156911"/>
              <a:gd name="connsiteY58" fmla="*/ 1418294 h 3069204"/>
              <a:gd name="connsiteX59" fmla="*/ 372090 w 4156911"/>
              <a:gd name="connsiteY59" fmla="*/ 1256306 h 3069204"/>
              <a:gd name="connsiteX60" fmla="*/ 801460 w 4156911"/>
              <a:gd name="connsiteY60" fmla="*/ 1192696 h 3069204"/>
              <a:gd name="connsiteX61" fmla="*/ 1222880 w 4156911"/>
              <a:gd name="connsiteY61" fmla="*/ 1121134 h 3069204"/>
              <a:gd name="connsiteX62" fmla="*/ 1501175 w 4156911"/>
              <a:gd name="connsiteY62" fmla="*/ 1065475 h 3069204"/>
              <a:gd name="connsiteX63" fmla="*/ 1739714 w 4156911"/>
              <a:gd name="connsiteY63" fmla="*/ 1017767 h 3069204"/>
              <a:gd name="connsiteX64" fmla="*/ 1795374 w 4156911"/>
              <a:gd name="connsiteY64" fmla="*/ 954157 h 3069204"/>
              <a:gd name="connsiteX65" fmla="*/ 1811276 w 4156911"/>
              <a:gd name="connsiteY65" fmla="*/ 842838 h 3069204"/>
              <a:gd name="connsiteX66" fmla="*/ 1803325 w 4156911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144016 w 4300927"/>
              <a:gd name="connsiteY56" fmla="*/ 1922350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31243 w 4317852"/>
              <a:gd name="connsiteY0" fmla="*/ 1049572 h 3069204"/>
              <a:gd name="connsiteX1" fmla="*/ 2417490 w 4317852"/>
              <a:gd name="connsiteY1" fmla="*/ 1097280 h 3069204"/>
              <a:gd name="connsiteX2" fmla="*/ 2727591 w 4317852"/>
              <a:gd name="connsiteY2" fmla="*/ 1089329 h 3069204"/>
              <a:gd name="connsiteX3" fmla="*/ 3029741 w 4317852"/>
              <a:gd name="connsiteY3" fmla="*/ 978011 h 3069204"/>
              <a:gd name="connsiteX4" fmla="*/ 3323939 w 4317852"/>
              <a:gd name="connsiteY4" fmla="*/ 826936 h 3069204"/>
              <a:gd name="connsiteX5" fmla="*/ 3586332 w 4317852"/>
              <a:gd name="connsiteY5" fmla="*/ 667910 h 3069204"/>
              <a:gd name="connsiteX6" fmla="*/ 3665845 w 4317852"/>
              <a:gd name="connsiteY6" fmla="*/ 461176 h 3069204"/>
              <a:gd name="connsiteX7" fmla="*/ 3689699 w 4317852"/>
              <a:gd name="connsiteY7" fmla="*/ 270344 h 3069204"/>
              <a:gd name="connsiteX8" fmla="*/ 3745358 w 4317852"/>
              <a:gd name="connsiteY8" fmla="*/ 174929 h 3069204"/>
              <a:gd name="connsiteX9" fmla="*/ 3793066 w 4317852"/>
              <a:gd name="connsiteY9" fmla="*/ 87464 h 3069204"/>
              <a:gd name="connsiteX10" fmla="*/ 3952092 w 4317852"/>
              <a:gd name="connsiteY10" fmla="*/ 0 h 3069204"/>
              <a:gd name="connsiteX11" fmla="*/ 4127021 w 4317852"/>
              <a:gd name="connsiteY11" fmla="*/ 15903 h 3069204"/>
              <a:gd name="connsiteX12" fmla="*/ 4254241 w 4317852"/>
              <a:gd name="connsiteY12" fmla="*/ 119270 h 3069204"/>
              <a:gd name="connsiteX13" fmla="*/ 4262193 w 4317852"/>
              <a:gd name="connsiteY13" fmla="*/ 214685 h 3069204"/>
              <a:gd name="connsiteX14" fmla="*/ 4262193 w 4317852"/>
              <a:gd name="connsiteY14" fmla="*/ 373711 h 3069204"/>
              <a:gd name="connsiteX15" fmla="*/ 4230388 w 4317852"/>
              <a:gd name="connsiteY15" fmla="*/ 492981 h 3069204"/>
              <a:gd name="connsiteX16" fmla="*/ 4198582 w 4317852"/>
              <a:gd name="connsiteY16" fmla="*/ 588397 h 3069204"/>
              <a:gd name="connsiteX17" fmla="*/ 4301949 w 4317852"/>
              <a:gd name="connsiteY17" fmla="*/ 795131 h 3069204"/>
              <a:gd name="connsiteX18" fmla="*/ 4317852 w 4317852"/>
              <a:gd name="connsiteY18" fmla="*/ 1009816 h 3069204"/>
              <a:gd name="connsiteX19" fmla="*/ 4230388 w 4317852"/>
              <a:gd name="connsiteY19" fmla="*/ 1240404 h 3069204"/>
              <a:gd name="connsiteX20" fmla="*/ 4103167 w 4317852"/>
              <a:gd name="connsiteY20" fmla="*/ 1661823 h 3069204"/>
              <a:gd name="connsiteX21" fmla="*/ 4031605 w 4317852"/>
              <a:gd name="connsiteY21" fmla="*/ 1987826 h 3069204"/>
              <a:gd name="connsiteX22" fmla="*/ 3904384 w 4317852"/>
              <a:gd name="connsiteY22" fmla="*/ 2202511 h 3069204"/>
              <a:gd name="connsiteX23" fmla="*/ 3721504 w 4317852"/>
              <a:gd name="connsiteY23" fmla="*/ 2329732 h 3069204"/>
              <a:gd name="connsiteX24" fmla="*/ 3602235 w 4317852"/>
              <a:gd name="connsiteY24" fmla="*/ 2385391 h 3069204"/>
              <a:gd name="connsiteX25" fmla="*/ 3506819 w 4317852"/>
              <a:gd name="connsiteY25" fmla="*/ 2552369 h 3069204"/>
              <a:gd name="connsiteX26" fmla="*/ 3355744 w 4317852"/>
              <a:gd name="connsiteY26" fmla="*/ 2655736 h 3069204"/>
              <a:gd name="connsiteX27" fmla="*/ 3172864 w 4317852"/>
              <a:gd name="connsiteY27" fmla="*/ 2743200 h 3069204"/>
              <a:gd name="connsiteX28" fmla="*/ 2902520 w 4317852"/>
              <a:gd name="connsiteY28" fmla="*/ 2782957 h 3069204"/>
              <a:gd name="connsiteX29" fmla="*/ 2640127 w 4317852"/>
              <a:gd name="connsiteY29" fmla="*/ 2830664 h 3069204"/>
              <a:gd name="connsiteX30" fmla="*/ 2473149 w 4317852"/>
              <a:gd name="connsiteY30" fmla="*/ 2910177 h 3069204"/>
              <a:gd name="connsiteX31" fmla="*/ 2377734 w 4317852"/>
              <a:gd name="connsiteY31" fmla="*/ 3013544 h 3069204"/>
              <a:gd name="connsiteX32" fmla="*/ 2330026 w 4317852"/>
              <a:gd name="connsiteY32" fmla="*/ 3069204 h 3069204"/>
              <a:gd name="connsiteX33" fmla="*/ 2258464 w 4317852"/>
              <a:gd name="connsiteY33" fmla="*/ 3053301 h 3069204"/>
              <a:gd name="connsiteX34" fmla="*/ 2226659 w 4317852"/>
              <a:gd name="connsiteY34" fmla="*/ 2934031 h 3069204"/>
              <a:gd name="connsiteX35" fmla="*/ 2107389 w 4317852"/>
              <a:gd name="connsiteY35" fmla="*/ 2751151 h 3069204"/>
              <a:gd name="connsiteX36" fmla="*/ 1964266 w 4317852"/>
              <a:gd name="connsiteY36" fmla="*/ 2512612 h 3069204"/>
              <a:gd name="connsiteX37" fmla="*/ 1852948 w 4317852"/>
              <a:gd name="connsiteY37" fmla="*/ 2329732 h 3069204"/>
              <a:gd name="connsiteX38" fmla="*/ 1630311 w 4317852"/>
              <a:gd name="connsiteY38" fmla="*/ 2242268 h 3069204"/>
              <a:gd name="connsiteX39" fmla="*/ 1518993 w 4317852"/>
              <a:gd name="connsiteY39" fmla="*/ 2274073 h 3069204"/>
              <a:gd name="connsiteX40" fmla="*/ 1471285 w 4317852"/>
              <a:gd name="connsiteY40" fmla="*/ 2345635 h 3069204"/>
              <a:gd name="connsiteX41" fmla="*/ 1471285 w 4317852"/>
              <a:gd name="connsiteY41" fmla="*/ 2456953 h 3069204"/>
              <a:gd name="connsiteX42" fmla="*/ 1415626 w 4317852"/>
              <a:gd name="connsiteY42" fmla="*/ 2552369 h 3069204"/>
              <a:gd name="connsiteX43" fmla="*/ 1280454 w 4317852"/>
              <a:gd name="connsiteY43" fmla="*/ 2623931 h 3069204"/>
              <a:gd name="connsiteX44" fmla="*/ 1113476 w 4317852"/>
              <a:gd name="connsiteY44" fmla="*/ 2655736 h 3069204"/>
              <a:gd name="connsiteX45" fmla="*/ 1002158 w 4317852"/>
              <a:gd name="connsiteY45" fmla="*/ 2536466 h 3069204"/>
              <a:gd name="connsiteX46" fmla="*/ 986255 w 4317852"/>
              <a:gd name="connsiteY46" fmla="*/ 2417197 h 3069204"/>
              <a:gd name="connsiteX47" fmla="*/ 1065768 w 4317852"/>
              <a:gd name="connsiteY47" fmla="*/ 2289976 h 3069204"/>
              <a:gd name="connsiteX48" fmla="*/ 994207 w 4317852"/>
              <a:gd name="connsiteY48" fmla="*/ 2091193 h 3069204"/>
              <a:gd name="connsiteX49" fmla="*/ 930596 w 4317852"/>
              <a:gd name="connsiteY49" fmla="*/ 1995777 h 3069204"/>
              <a:gd name="connsiteX50" fmla="*/ 747716 w 4317852"/>
              <a:gd name="connsiteY50" fmla="*/ 1852654 h 3069204"/>
              <a:gd name="connsiteX51" fmla="*/ 668203 w 4317852"/>
              <a:gd name="connsiteY51" fmla="*/ 1725433 h 3069204"/>
              <a:gd name="connsiteX52" fmla="*/ 564836 w 4317852"/>
              <a:gd name="connsiteY52" fmla="*/ 1534602 h 3069204"/>
              <a:gd name="connsiteX53" fmla="*/ 533031 w 4317852"/>
              <a:gd name="connsiteY53" fmla="*/ 1478943 h 3069204"/>
              <a:gd name="connsiteX54" fmla="*/ 509177 w 4317852"/>
              <a:gd name="connsiteY54" fmla="*/ 1391478 h 3069204"/>
              <a:gd name="connsiteX55" fmla="*/ 331597 w 4317852"/>
              <a:gd name="connsiteY55" fmla="*/ 1451334 h 3069204"/>
              <a:gd name="connsiteX56" fmla="*/ 160941 w 4317852"/>
              <a:gd name="connsiteY56" fmla="*/ 1922350 h 3069204"/>
              <a:gd name="connsiteX57" fmla="*/ 16925 w 4317852"/>
              <a:gd name="connsiteY57" fmla="*/ 1850342 h 3069204"/>
              <a:gd name="connsiteX58" fmla="*/ 232949 w 4317852"/>
              <a:gd name="connsiteY58" fmla="*/ 1418294 h 3069204"/>
              <a:gd name="connsiteX59" fmla="*/ 533031 w 4317852"/>
              <a:gd name="connsiteY59" fmla="*/ 1256306 h 3069204"/>
              <a:gd name="connsiteX60" fmla="*/ 962401 w 4317852"/>
              <a:gd name="connsiteY60" fmla="*/ 1192696 h 3069204"/>
              <a:gd name="connsiteX61" fmla="*/ 1383821 w 4317852"/>
              <a:gd name="connsiteY61" fmla="*/ 1121134 h 3069204"/>
              <a:gd name="connsiteX62" fmla="*/ 1662116 w 4317852"/>
              <a:gd name="connsiteY62" fmla="*/ 1065475 h 3069204"/>
              <a:gd name="connsiteX63" fmla="*/ 1900655 w 4317852"/>
              <a:gd name="connsiteY63" fmla="*/ 1017767 h 3069204"/>
              <a:gd name="connsiteX64" fmla="*/ 1956315 w 4317852"/>
              <a:gd name="connsiteY64" fmla="*/ 954157 h 3069204"/>
              <a:gd name="connsiteX65" fmla="*/ 1972217 w 4317852"/>
              <a:gd name="connsiteY65" fmla="*/ 842838 h 3069204"/>
              <a:gd name="connsiteX66" fmla="*/ 1964266 w 4317852"/>
              <a:gd name="connsiteY66" fmla="*/ 763325 h 3069204"/>
              <a:gd name="connsiteX0" fmla="*/ 2114318 w 4300927"/>
              <a:gd name="connsiteY0" fmla="*/ 1049572 h 3069204"/>
              <a:gd name="connsiteX1" fmla="*/ 2400565 w 4300927"/>
              <a:gd name="connsiteY1" fmla="*/ 1097280 h 3069204"/>
              <a:gd name="connsiteX2" fmla="*/ 2710666 w 4300927"/>
              <a:gd name="connsiteY2" fmla="*/ 1089329 h 3069204"/>
              <a:gd name="connsiteX3" fmla="*/ 3012816 w 4300927"/>
              <a:gd name="connsiteY3" fmla="*/ 978011 h 3069204"/>
              <a:gd name="connsiteX4" fmla="*/ 3307014 w 4300927"/>
              <a:gd name="connsiteY4" fmla="*/ 826936 h 3069204"/>
              <a:gd name="connsiteX5" fmla="*/ 3569407 w 4300927"/>
              <a:gd name="connsiteY5" fmla="*/ 667910 h 3069204"/>
              <a:gd name="connsiteX6" fmla="*/ 3648920 w 4300927"/>
              <a:gd name="connsiteY6" fmla="*/ 461176 h 3069204"/>
              <a:gd name="connsiteX7" fmla="*/ 3672774 w 4300927"/>
              <a:gd name="connsiteY7" fmla="*/ 270344 h 3069204"/>
              <a:gd name="connsiteX8" fmla="*/ 3728433 w 4300927"/>
              <a:gd name="connsiteY8" fmla="*/ 174929 h 3069204"/>
              <a:gd name="connsiteX9" fmla="*/ 3776141 w 4300927"/>
              <a:gd name="connsiteY9" fmla="*/ 87464 h 3069204"/>
              <a:gd name="connsiteX10" fmla="*/ 3935167 w 4300927"/>
              <a:gd name="connsiteY10" fmla="*/ 0 h 3069204"/>
              <a:gd name="connsiteX11" fmla="*/ 4110096 w 4300927"/>
              <a:gd name="connsiteY11" fmla="*/ 15903 h 3069204"/>
              <a:gd name="connsiteX12" fmla="*/ 4237316 w 4300927"/>
              <a:gd name="connsiteY12" fmla="*/ 119270 h 3069204"/>
              <a:gd name="connsiteX13" fmla="*/ 4245268 w 4300927"/>
              <a:gd name="connsiteY13" fmla="*/ 214685 h 3069204"/>
              <a:gd name="connsiteX14" fmla="*/ 4245268 w 4300927"/>
              <a:gd name="connsiteY14" fmla="*/ 373711 h 3069204"/>
              <a:gd name="connsiteX15" fmla="*/ 4213463 w 4300927"/>
              <a:gd name="connsiteY15" fmla="*/ 492981 h 3069204"/>
              <a:gd name="connsiteX16" fmla="*/ 4181657 w 4300927"/>
              <a:gd name="connsiteY16" fmla="*/ 588397 h 3069204"/>
              <a:gd name="connsiteX17" fmla="*/ 4285024 w 4300927"/>
              <a:gd name="connsiteY17" fmla="*/ 795131 h 3069204"/>
              <a:gd name="connsiteX18" fmla="*/ 4300927 w 4300927"/>
              <a:gd name="connsiteY18" fmla="*/ 1009816 h 3069204"/>
              <a:gd name="connsiteX19" fmla="*/ 4213463 w 4300927"/>
              <a:gd name="connsiteY19" fmla="*/ 1240404 h 3069204"/>
              <a:gd name="connsiteX20" fmla="*/ 4086242 w 4300927"/>
              <a:gd name="connsiteY20" fmla="*/ 1661823 h 3069204"/>
              <a:gd name="connsiteX21" fmla="*/ 4014680 w 4300927"/>
              <a:gd name="connsiteY21" fmla="*/ 1987826 h 3069204"/>
              <a:gd name="connsiteX22" fmla="*/ 3887459 w 4300927"/>
              <a:gd name="connsiteY22" fmla="*/ 2202511 h 3069204"/>
              <a:gd name="connsiteX23" fmla="*/ 3704579 w 4300927"/>
              <a:gd name="connsiteY23" fmla="*/ 2329732 h 3069204"/>
              <a:gd name="connsiteX24" fmla="*/ 3585310 w 4300927"/>
              <a:gd name="connsiteY24" fmla="*/ 2385391 h 3069204"/>
              <a:gd name="connsiteX25" fmla="*/ 3489894 w 4300927"/>
              <a:gd name="connsiteY25" fmla="*/ 2552369 h 3069204"/>
              <a:gd name="connsiteX26" fmla="*/ 3338819 w 4300927"/>
              <a:gd name="connsiteY26" fmla="*/ 2655736 h 3069204"/>
              <a:gd name="connsiteX27" fmla="*/ 3155939 w 4300927"/>
              <a:gd name="connsiteY27" fmla="*/ 2743200 h 3069204"/>
              <a:gd name="connsiteX28" fmla="*/ 2885595 w 4300927"/>
              <a:gd name="connsiteY28" fmla="*/ 2782957 h 3069204"/>
              <a:gd name="connsiteX29" fmla="*/ 2623202 w 4300927"/>
              <a:gd name="connsiteY29" fmla="*/ 2830664 h 3069204"/>
              <a:gd name="connsiteX30" fmla="*/ 2456224 w 4300927"/>
              <a:gd name="connsiteY30" fmla="*/ 2910177 h 3069204"/>
              <a:gd name="connsiteX31" fmla="*/ 2360809 w 4300927"/>
              <a:gd name="connsiteY31" fmla="*/ 3013544 h 3069204"/>
              <a:gd name="connsiteX32" fmla="*/ 2313101 w 4300927"/>
              <a:gd name="connsiteY32" fmla="*/ 3069204 h 3069204"/>
              <a:gd name="connsiteX33" fmla="*/ 2241539 w 4300927"/>
              <a:gd name="connsiteY33" fmla="*/ 3053301 h 3069204"/>
              <a:gd name="connsiteX34" fmla="*/ 2209734 w 4300927"/>
              <a:gd name="connsiteY34" fmla="*/ 2934031 h 3069204"/>
              <a:gd name="connsiteX35" fmla="*/ 2090464 w 4300927"/>
              <a:gd name="connsiteY35" fmla="*/ 2751151 h 3069204"/>
              <a:gd name="connsiteX36" fmla="*/ 1947341 w 4300927"/>
              <a:gd name="connsiteY36" fmla="*/ 2512612 h 3069204"/>
              <a:gd name="connsiteX37" fmla="*/ 1836023 w 4300927"/>
              <a:gd name="connsiteY37" fmla="*/ 2329732 h 3069204"/>
              <a:gd name="connsiteX38" fmla="*/ 1613386 w 4300927"/>
              <a:gd name="connsiteY38" fmla="*/ 2242268 h 3069204"/>
              <a:gd name="connsiteX39" fmla="*/ 1502068 w 4300927"/>
              <a:gd name="connsiteY39" fmla="*/ 2274073 h 3069204"/>
              <a:gd name="connsiteX40" fmla="*/ 1454360 w 4300927"/>
              <a:gd name="connsiteY40" fmla="*/ 2345635 h 3069204"/>
              <a:gd name="connsiteX41" fmla="*/ 1454360 w 4300927"/>
              <a:gd name="connsiteY41" fmla="*/ 2456953 h 3069204"/>
              <a:gd name="connsiteX42" fmla="*/ 1398701 w 4300927"/>
              <a:gd name="connsiteY42" fmla="*/ 2552369 h 3069204"/>
              <a:gd name="connsiteX43" fmla="*/ 1263529 w 4300927"/>
              <a:gd name="connsiteY43" fmla="*/ 2623931 h 3069204"/>
              <a:gd name="connsiteX44" fmla="*/ 1096551 w 4300927"/>
              <a:gd name="connsiteY44" fmla="*/ 2655736 h 3069204"/>
              <a:gd name="connsiteX45" fmla="*/ 985233 w 4300927"/>
              <a:gd name="connsiteY45" fmla="*/ 2536466 h 3069204"/>
              <a:gd name="connsiteX46" fmla="*/ 969330 w 4300927"/>
              <a:gd name="connsiteY46" fmla="*/ 2417197 h 3069204"/>
              <a:gd name="connsiteX47" fmla="*/ 1048843 w 4300927"/>
              <a:gd name="connsiteY47" fmla="*/ 2289976 h 3069204"/>
              <a:gd name="connsiteX48" fmla="*/ 977282 w 4300927"/>
              <a:gd name="connsiteY48" fmla="*/ 2091193 h 3069204"/>
              <a:gd name="connsiteX49" fmla="*/ 913671 w 4300927"/>
              <a:gd name="connsiteY49" fmla="*/ 1995777 h 3069204"/>
              <a:gd name="connsiteX50" fmla="*/ 730791 w 4300927"/>
              <a:gd name="connsiteY50" fmla="*/ 1852654 h 3069204"/>
              <a:gd name="connsiteX51" fmla="*/ 651278 w 4300927"/>
              <a:gd name="connsiteY51" fmla="*/ 1725433 h 3069204"/>
              <a:gd name="connsiteX52" fmla="*/ 547911 w 4300927"/>
              <a:gd name="connsiteY52" fmla="*/ 1534602 h 3069204"/>
              <a:gd name="connsiteX53" fmla="*/ 516106 w 4300927"/>
              <a:gd name="connsiteY53" fmla="*/ 1478943 h 3069204"/>
              <a:gd name="connsiteX54" fmla="*/ 492252 w 4300927"/>
              <a:gd name="connsiteY54" fmla="*/ 1391478 h 3069204"/>
              <a:gd name="connsiteX55" fmla="*/ 314672 w 4300927"/>
              <a:gd name="connsiteY55" fmla="*/ 1451334 h 3069204"/>
              <a:gd name="connsiteX56" fmla="*/ 288032 w 4300927"/>
              <a:gd name="connsiteY56" fmla="*/ 1994358 h 3069204"/>
              <a:gd name="connsiteX57" fmla="*/ 0 w 4300927"/>
              <a:gd name="connsiteY57" fmla="*/ 1850342 h 3069204"/>
              <a:gd name="connsiteX58" fmla="*/ 216024 w 4300927"/>
              <a:gd name="connsiteY58" fmla="*/ 1418294 h 3069204"/>
              <a:gd name="connsiteX59" fmla="*/ 516106 w 4300927"/>
              <a:gd name="connsiteY59" fmla="*/ 1256306 h 3069204"/>
              <a:gd name="connsiteX60" fmla="*/ 945476 w 4300927"/>
              <a:gd name="connsiteY60" fmla="*/ 1192696 h 3069204"/>
              <a:gd name="connsiteX61" fmla="*/ 1366896 w 4300927"/>
              <a:gd name="connsiteY61" fmla="*/ 1121134 h 3069204"/>
              <a:gd name="connsiteX62" fmla="*/ 1645191 w 4300927"/>
              <a:gd name="connsiteY62" fmla="*/ 1065475 h 3069204"/>
              <a:gd name="connsiteX63" fmla="*/ 1883730 w 4300927"/>
              <a:gd name="connsiteY63" fmla="*/ 1017767 h 3069204"/>
              <a:gd name="connsiteX64" fmla="*/ 1939390 w 4300927"/>
              <a:gd name="connsiteY64" fmla="*/ 954157 h 3069204"/>
              <a:gd name="connsiteX65" fmla="*/ 1955292 w 4300927"/>
              <a:gd name="connsiteY65" fmla="*/ 842838 h 3069204"/>
              <a:gd name="connsiteX66" fmla="*/ 1947341 w 4300927"/>
              <a:gd name="connsiteY66" fmla="*/ 763325 h 3069204"/>
              <a:gd name="connsiteX0" fmla="*/ 2042310 w 4228919"/>
              <a:gd name="connsiteY0" fmla="*/ 1049572 h 3069204"/>
              <a:gd name="connsiteX1" fmla="*/ 2328557 w 4228919"/>
              <a:gd name="connsiteY1" fmla="*/ 1097280 h 3069204"/>
              <a:gd name="connsiteX2" fmla="*/ 2638658 w 4228919"/>
              <a:gd name="connsiteY2" fmla="*/ 1089329 h 3069204"/>
              <a:gd name="connsiteX3" fmla="*/ 2940808 w 4228919"/>
              <a:gd name="connsiteY3" fmla="*/ 978011 h 3069204"/>
              <a:gd name="connsiteX4" fmla="*/ 3235006 w 4228919"/>
              <a:gd name="connsiteY4" fmla="*/ 826936 h 3069204"/>
              <a:gd name="connsiteX5" fmla="*/ 3497399 w 4228919"/>
              <a:gd name="connsiteY5" fmla="*/ 667910 h 3069204"/>
              <a:gd name="connsiteX6" fmla="*/ 3576912 w 4228919"/>
              <a:gd name="connsiteY6" fmla="*/ 461176 h 3069204"/>
              <a:gd name="connsiteX7" fmla="*/ 3600766 w 4228919"/>
              <a:gd name="connsiteY7" fmla="*/ 270344 h 3069204"/>
              <a:gd name="connsiteX8" fmla="*/ 3656425 w 4228919"/>
              <a:gd name="connsiteY8" fmla="*/ 174929 h 3069204"/>
              <a:gd name="connsiteX9" fmla="*/ 3704133 w 4228919"/>
              <a:gd name="connsiteY9" fmla="*/ 87464 h 3069204"/>
              <a:gd name="connsiteX10" fmla="*/ 3863159 w 4228919"/>
              <a:gd name="connsiteY10" fmla="*/ 0 h 3069204"/>
              <a:gd name="connsiteX11" fmla="*/ 4038088 w 4228919"/>
              <a:gd name="connsiteY11" fmla="*/ 15903 h 3069204"/>
              <a:gd name="connsiteX12" fmla="*/ 4165308 w 4228919"/>
              <a:gd name="connsiteY12" fmla="*/ 119270 h 3069204"/>
              <a:gd name="connsiteX13" fmla="*/ 4173260 w 4228919"/>
              <a:gd name="connsiteY13" fmla="*/ 214685 h 3069204"/>
              <a:gd name="connsiteX14" fmla="*/ 4173260 w 4228919"/>
              <a:gd name="connsiteY14" fmla="*/ 373711 h 3069204"/>
              <a:gd name="connsiteX15" fmla="*/ 4141455 w 4228919"/>
              <a:gd name="connsiteY15" fmla="*/ 492981 h 3069204"/>
              <a:gd name="connsiteX16" fmla="*/ 4109649 w 4228919"/>
              <a:gd name="connsiteY16" fmla="*/ 588397 h 3069204"/>
              <a:gd name="connsiteX17" fmla="*/ 4213016 w 4228919"/>
              <a:gd name="connsiteY17" fmla="*/ 795131 h 3069204"/>
              <a:gd name="connsiteX18" fmla="*/ 4228919 w 4228919"/>
              <a:gd name="connsiteY18" fmla="*/ 1009816 h 3069204"/>
              <a:gd name="connsiteX19" fmla="*/ 4141455 w 4228919"/>
              <a:gd name="connsiteY19" fmla="*/ 1240404 h 3069204"/>
              <a:gd name="connsiteX20" fmla="*/ 4014234 w 4228919"/>
              <a:gd name="connsiteY20" fmla="*/ 1661823 h 3069204"/>
              <a:gd name="connsiteX21" fmla="*/ 3942672 w 4228919"/>
              <a:gd name="connsiteY21" fmla="*/ 1987826 h 3069204"/>
              <a:gd name="connsiteX22" fmla="*/ 3815451 w 4228919"/>
              <a:gd name="connsiteY22" fmla="*/ 2202511 h 3069204"/>
              <a:gd name="connsiteX23" fmla="*/ 3632571 w 4228919"/>
              <a:gd name="connsiteY23" fmla="*/ 2329732 h 3069204"/>
              <a:gd name="connsiteX24" fmla="*/ 3513302 w 4228919"/>
              <a:gd name="connsiteY24" fmla="*/ 2385391 h 3069204"/>
              <a:gd name="connsiteX25" fmla="*/ 3417886 w 4228919"/>
              <a:gd name="connsiteY25" fmla="*/ 2552369 h 3069204"/>
              <a:gd name="connsiteX26" fmla="*/ 3266811 w 4228919"/>
              <a:gd name="connsiteY26" fmla="*/ 2655736 h 3069204"/>
              <a:gd name="connsiteX27" fmla="*/ 3083931 w 4228919"/>
              <a:gd name="connsiteY27" fmla="*/ 2743200 h 3069204"/>
              <a:gd name="connsiteX28" fmla="*/ 2813587 w 4228919"/>
              <a:gd name="connsiteY28" fmla="*/ 2782957 h 3069204"/>
              <a:gd name="connsiteX29" fmla="*/ 2551194 w 4228919"/>
              <a:gd name="connsiteY29" fmla="*/ 2830664 h 3069204"/>
              <a:gd name="connsiteX30" fmla="*/ 2384216 w 4228919"/>
              <a:gd name="connsiteY30" fmla="*/ 2910177 h 3069204"/>
              <a:gd name="connsiteX31" fmla="*/ 2288801 w 4228919"/>
              <a:gd name="connsiteY31" fmla="*/ 3013544 h 3069204"/>
              <a:gd name="connsiteX32" fmla="*/ 2241093 w 4228919"/>
              <a:gd name="connsiteY32" fmla="*/ 3069204 h 3069204"/>
              <a:gd name="connsiteX33" fmla="*/ 2169531 w 4228919"/>
              <a:gd name="connsiteY33" fmla="*/ 3053301 h 3069204"/>
              <a:gd name="connsiteX34" fmla="*/ 2137726 w 4228919"/>
              <a:gd name="connsiteY34" fmla="*/ 2934031 h 3069204"/>
              <a:gd name="connsiteX35" fmla="*/ 2018456 w 4228919"/>
              <a:gd name="connsiteY35" fmla="*/ 2751151 h 3069204"/>
              <a:gd name="connsiteX36" fmla="*/ 1875333 w 4228919"/>
              <a:gd name="connsiteY36" fmla="*/ 2512612 h 3069204"/>
              <a:gd name="connsiteX37" fmla="*/ 1764015 w 4228919"/>
              <a:gd name="connsiteY37" fmla="*/ 2329732 h 3069204"/>
              <a:gd name="connsiteX38" fmla="*/ 1541378 w 4228919"/>
              <a:gd name="connsiteY38" fmla="*/ 2242268 h 3069204"/>
              <a:gd name="connsiteX39" fmla="*/ 1430060 w 4228919"/>
              <a:gd name="connsiteY39" fmla="*/ 2274073 h 3069204"/>
              <a:gd name="connsiteX40" fmla="*/ 1382352 w 4228919"/>
              <a:gd name="connsiteY40" fmla="*/ 2345635 h 3069204"/>
              <a:gd name="connsiteX41" fmla="*/ 1382352 w 4228919"/>
              <a:gd name="connsiteY41" fmla="*/ 2456953 h 3069204"/>
              <a:gd name="connsiteX42" fmla="*/ 1326693 w 4228919"/>
              <a:gd name="connsiteY42" fmla="*/ 2552369 h 3069204"/>
              <a:gd name="connsiteX43" fmla="*/ 1191521 w 4228919"/>
              <a:gd name="connsiteY43" fmla="*/ 2623931 h 3069204"/>
              <a:gd name="connsiteX44" fmla="*/ 1024543 w 4228919"/>
              <a:gd name="connsiteY44" fmla="*/ 2655736 h 3069204"/>
              <a:gd name="connsiteX45" fmla="*/ 913225 w 4228919"/>
              <a:gd name="connsiteY45" fmla="*/ 2536466 h 3069204"/>
              <a:gd name="connsiteX46" fmla="*/ 897322 w 4228919"/>
              <a:gd name="connsiteY46" fmla="*/ 2417197 h 3069204"/>
              <a:gd name="connsiteX47" fmla="*/ 976835 w 4228919"/>
              <a:gd name="connsiteY47" fmla="*/ 2289976 h 3069204"/>
              <a:gd name="connsiteX48" fmla="*/ 905274 w 4228919"/>
              <a:gd name="connsiteY48" fmla="*/ 2091193 h 3069204"/>
              <a:gd name="connsiteX49" fmla="*/ 841663 w 4228919"/>
              <a:gd name="connsiteY49" fmla="*/ 1995777 h 3069204"/>
              <a:gd name="connsiteX50" fmla="*/ 658783 w 4228919"/>
              <a:gd name="connsiteY50" fmla="*/ 1852654 h 3069204"/>
              <a:gd name="connsiteX51" fmla="*/ 579270 w 4228919"/>
              <a:gd name="connsiteY51" fmla="*/ 1725433 h 3069204"/>
              <a:gd name="connsiteX52" fmla="*/ 475903 w 4228919"/>
              <a:gd name="connsiteY52" fmla="*/ 1534602 h 3069204"/>
              <a:gd name="connsiteX53" fmla="*/ 444098 w 4228919"/>
              <a:gd name="connsiteY53" fmla="*/ 1478943 h 3069204"/>
              <a:gd name="connsiteX54" fmla="*/ 420244 w 4228919"/>
              <a:gd name="connsiteY54" fmla="*/ 1391478 h 3069204"/>
              <a:gd name="connsiteX55" fmla="*/ 242664 w 4228919"/>
              <a:gd name="connsiteY55" fmla="*/ 1451334 h 3069204"/>
              <a:gd name="connsiteX56" fmla="*/ 216024 w 4228919"/>
              <a:gd name="connsiteY56" fmla="*/ 1994358 h 3069204"/>
              <a:gd name="connsiteX57" fmla="*/ 0 w 4228919"/>
              <a:gd name="connsiteY57" fmla="*/ 1778334 h 3069204"/>
              <a:gd name="connsiteX58" fmla="*/ 144016 w 4228919"/>
              <a:gd name="connsiteY58" fmla="*/ 1418294 h 3069204"/>
              <a:gd name="connsiteX59" fmla="*/ 444098 w 4228919"/>
              <a:gd name="connsiteY59" fmla="*/ 1256306 h 3069204"/>
              <a:gd name="connsiteX60" fmla="*/ 873468 w 4228919"/>
              <a:gd name="connsiteY60" fmla="*/ 1192696 h 3069204"/>
              <a:gd name="connsiteX61" fmla="*/ 1294888 w 4228919"/>
              <a:gd name="connsiteY61" fmla="*/ 1121134 h 3069204"/>
              <a:gd name="connsiteX62" fmla="*/ 1573183 w 4228919"/>
              <a:gd name="connsiteY62" fmla="*/ 1065475 h 3069204"/>
              <a:gd name="connsiteX63" fmla="*/ 1811722 w 4228919"/>
              <a:gd name="connsiteY63" fmla="*/ 1017767 h 3069204"/>
              <a:gd name="connsiteX64" fmla="*/ 1867382 w 4228919"/>
              <a:gd name="connsiteY64" fmla="*/ 954157 h 3069204"/>
              <a:gd name="connsiteX65" fmla="*/ 1883284 w 4228919"/>
              <a:gd name="connsiteY65" fmla="*/ 842838 h 3069204"/>
              <a:gd name="connsiteX66" fmla="*/ 1875333 w 4228919"/>
              <a:gd name="connsiteY66" fmla="*/ 763325 h 3069204"/>
              <a:gd name="connsiteX0" fmla="*/ 2042310 w 4228919"/>
              <a:gd name="connsiteY0" fmla="*/ 1049572 h 3069204"/>
              <a:gd name="connsiteX1" fmla="*/ 2328557 w 4228919"/>
              <a:gd name="connsiteY1" fmla="*/ 1097280 h 3069204"/>
              <a:gd name="connsiteX2" fmla="*/ 2638658 w 4228919"/>
              <a:gd name="connsiteY2" fmla="*/ 1089329 h 3069204"/>
              <a:gd name="connsiteX3" fmla="*/ 2940808 w 4228919"/>
              <a:gd name="connsiteY3" fmla="*/ 978011 h 3069204"/>
              <a:gd name="connsiteX4" fmla="*/ 3235006 w 4228919"/>
              <a:gd name="connsiteY4" fmla="*/ 826936 h 3069204"/>
              <a:gd name="connsiteX5" fmla="*/ 3497399 w 4228919"/>
              <a:gd name="connsiteY5" fmla="*/ 667910 h 3069204"/>
              <a:gd name="connsiteX6" fmla="*/ 3576912 w 4228919"/>
              <a:gd name="connsiteY6" fmla="*/ 461176 h 3069204"/>
              <a:gd name="connsiteX7" fmla="*/ 3600766 w 4228919"/>
              <a:gd name="connsiteY7" fmla="*/ 270344 h 3069204"/>
              <a:gd name="connsiteX8" fmla="*/ 3656425 w 4228919"/>
              <a:gd name="connsiteY8" fmla="*/ 174929 h 3069204"/>
              <a:gd name="connsiteX9" fmla="*/ 3704133 w 4228919"/>
              <a:gd name="connsiteY9" fmla="*/ 87464 h 3069204"/>
              <a:gd name="connsiteX10" fmla="*/ 3863159 w 4228919"/>
              <a:gd name="connsiteY10" fmla="*/ 0 h 3069204"/>
              <a:gd name="connsiteX11" fmla="*/ 4038088 w 4228919"/>
              <a:gd name="connsiteY11" fmla="*/ 15903 h 3069204"/>
              <a:gd name="connsiteX12" fmla="*/ 4165308 w 4228919"/>
              <a:gd name="connsiteY12" fmla="*/ 119270 h 3069204"/>
              <a:gd name="connsiteX13" fmla="*/ 4173260 w 4228919"/>
              <a:gd name="connsiteY13" fmla="*/ 214685 h 3069204"/>
              <a:gd name="connsiteX14" fmla="*/ 4173260 w 4228919"/>
              <a:gd name="connsiteY14" fmla="*/ 373711 h 3069204"/>
              <a:gd name="connsiteX15" fmla="*/ 4141455 w 4228919"/>
              <a:gd name="connsiteY15" fmla="*/ 492981 h 3069204"/>
              <a:gd name="connsiteX16" fmla="*/ 4109649 w 4228919"/>
              <a:gd name="connsiteY16" fmla="*/ 588397 h 3069204"/>
              <a:gd name="connsiteX17" fmla="*/ 4213016 w 4228919"/>
              <a:gd name="connsiteY17" fmla="*/ 795131 h 3069204"/>
              <a:gd name="connsiteX18" fmla="*/ 4228919 w 4228919"/>
              <a:gd name="connsiteY18" fmla="*/ 1009816 h 3069204"/>
              <a:gd name="connsiteX19" fmla="*/ 4141455 w 4228919"/>
              <a:gd name="connsiteY19" fmla="*/ 1240404 h 3069204"/>
              <a:gd name="connsiteX20" fmla="*/ 4014234 w 4228919"/>
              <a:gd name="connsiteY20" fmla="*/ 1661823 h 3069204"/>
              <a:gd name="connsiteX21" fmla="*/ 3942672 w 4228919"/>
              <a:gd name="connsiteY21" fmla="*/ 1987826 h 3069204"/>
              <a:gd name="connsiteX22" fmla="*/ 3815451 w 4228919"/>
              <a:gd name="connsiteY22" fmla="*/ 2202511 h 3069204"/>
              <a:gd name="connsiteX23" fmla="*/ 3632571 w 4228919"/>
              <a:gd name="connsiteY23" fmla="*/ 2329732 h 3069204"/>
              <a:gd name="connsiteX24" fmla="*/ 3513302 w 4228919"/>
              <a:gd name="connsiteY24" fmla="*/ 2385391 h 3069204"/>
              <a:gd name="connsiteX25" fmla="*/ 3417886 w 4228919"/>
              <a:gd name="connsiteY25" fmla="*/ 2552369 h 3069204"/>
              <a:gd name="connsiteX26" fmla="*/ 3266811 w 4228919"/>
              <a:gd name="connsiteY26" fmla="*/ 2655736 h 3069204"/>
              <a:gd name="connsiteX27" fmla="*/ 3083931 w 4228919"/>
              <a:gd name="connsiteY27" fmla="*/ 2743200 h 3069204"/>
              <a:gd name="connsiteX28" fmla="*/ 2813587 w 4228919"/>
              <a:gd name="connsiteY28" fmla="*/ 2782957 h 3069204"/>
              <a:gd name="connsiteX29" fmla="*/ 2551194 w 4228919"/>
              <a:gd name="connsiteY29" fmla="*/ 2830664 h 3069204"/>
              <a:gd name="connsiteX30" fmla="*/ 2384216 w 4228919"/>
              <a:gd name="connsiteY30" fmla="*/ 2910177 h 3069204"/>
              <a:gd name="connsiteX31" fmla="*/ 2288801 w 4228919"/>
              <a:gd name="connsiteY31" fmla="*/ 3013544 h 3069204"/>
              <a:gd name="connsiteX32" fmla="*/ 2241093 w 4228919"/>
              <a:gd name="connsiteY32" fmla="*/ 3069204 h 3069204"/>
              <a:gd name="connsiteX33" fmla="*/ 2169531 w 4228919"/>
              <a:gd name="connsiteY33" fmla="*/ 3053301 h 3069204"/>
              <a:gd name="connsiteX34" fmla="*/ 2137726 w 4228919"/>
              <a:gd name="connsiteY34" fmla="*/ 2934031 h 3069204"/>
              <a:gd name="connsiteX35" fmla="*/ 2018456 w 4228919"/>
              <a:gd name="connsiteY35" fmla="*/ 2751151 h 3069204"/>
              <a:gd name="connsiteX36" fmla="*/ 1875333 w 4228919"/>
              <a:gd name="connsiteY36" fmla="*/ 2512612 h 3069204"/>
              <a:gd name="connsiteX37" fmla="*/ 1764015 w 4228919"/>
              <a:gd name="connsiteY37" fmla="*/ 2329732 h 3069204"/>
              <a:gd name="connsiteX38" fmla="*/ 1541378 w 4228919"/>
              <a:gd name="connsiteY38" fmla="*/ 2242268 h 3069204"/>
              <a:gd name="connsiteX39" fmla="*/ 1430060 w 4228919"/>
              <a:gd name="connsiteY39" fmla="*/ 2274073 h 3069204"/>
              <a:gd name="connsiteX40" fmla="*/ 1382352 w 4228919"/>
              <a:gd name="connsiteY40" fmla="*/ 2345635 h 3069204"/>
              <a:gd name="connsiteX41" fmla="*/ 1382352 w 4228919"/>
              <a:gd name="connsiteY41" fmla="*/ 2456953 h 3069204"/>
              <a:gd name="connsiteX42" fmla="*/ 1326693 w 4228919"/>
              <a:gd name="connsiteY42" fmla="*/ 2552369 h 3069204"/>
              <a:gd name="connsiteX43" fmla="*/ 1191521 w 4228919"/>
              <a:gd name="connsiteY43" fmla="*/ 2623931 h 3069204"/>
              <a:gd name="connsiteX44" fmla="*/ 1024543 w 4228919"/>
              <a:gd name="connsiteY44" fmla="*/ 2655736 h 3069204"/>
              <a:gd name="connsiteX45" fmla="*/ 913225 w 4228919"/>
              <a:gd name="connsiteY45" fmla="*/ 2536466 h 3069204"/>
              <a:gd name="connsiteX46" fmla="*/ 897322 w 4228919"/>
              <a:gd name="connsiteY46" fmla="*/ 2417197 h 3069204"/>
              <a:gd name="connsiteX47" fmla="*/ 976835 w 4228919"/>
              <a:gd name="connsiteY47" fmla="*/ 2289976 h 3069204"/>
              <a:gd name="connsiteX48" fmla="*/ 905274 w 4228919"/>
              <a:gd name="connsiteY48" fmla="*/ 2091193 h 3069204"/>
              <a:gd name="connsiteX49" fmla="*/ 841663 w 4228919"/>
              <a:gd name="connsiteY49" fmla="*/ 1995777 h 3069204"/>
              <a:gd name="connsiteX50" fmla="*/ 658783 w 4228919"/>
              <a:gd name="connsiteY50" fmla="*/ 1852654 h 3069204"/>
              <a:gd name="connsiteX51" fmla="*/ 579270 w 4228919"/>
              <a:gd name="connsiteY51" fmla="*/ 1725433 h 3069204"/>
              <a:gd name="connsiteX52" fmla="*/ 475903 w 4228919"/>
              <a:gd name="connsiteY52" fmla="*/ 1534602 h 3069204"/>
              <a:gd name="connsiteX53" fmla="*/ 444098 w 4228919"/>
              <a:gd name="connsiteY53" fmla="*/ 1478943 h 3069204"/>
              <a:gd name="connsiteX54" fmla="*/ 420244 w 4228919"/>
              <a:gd name="connsiteY54" fmla="*/ 1391478 h 3069204"/>
              <a:gd name="connsiteX55" fmla="*/ 242664 w 4228919"/>
              <a:gd name="connsiteY55" fmla="*/ 1451334 h 3069204"/>
              <a:gd name="connsiteX56" fmla="*/ 216024 w 4228919"/>
              <a:gd name="connsiteY56" fmla="*/ 1922350 h 3069204"/>
              <a:gd name="connsiteX57" fmla="*/ 0 w 4228919"/>
              <a:gd name="connsiteY57" fmla="*/ 1778334 h 3069204"/>
              <a:gd name="connsiteX58" fmla="*/ 144016 w 4228919"/>
              <a:gd name="connsiteY58" fmla="*/ 1418294 h 3069204"/>
              <a:gd name="connsiteX59" fmla="*/ 444098 w 4228919"/>
              <a:gd name="connsiteY59" fmla="*/ 1256306 h 3069204"/>
              <a:gd name="connsiteX60" fmla="*/ 873468 w 4228919"/>
              <a:gd name="connsiteY60" fmla="*/ 1192696 h 3069204"/>
              <a:gd name="connsiteX61" fmla="*/ 1294888 w 4228919"/>
              <a:gd name="connsiteY61" fmla="*/ 1121134 h 3069204"/>
              <a:gd name="connsiteX62" fmla="*/ 1573183 w 4228919"/>
              <a:gd name="connsiteY62" fmla="*/ 1065475 h 3069204"/>
              <a:gd name="connsiteX63" fmla="*/ 1811722 w 4228919"/>
              <a:gd name="connsiteY63" fmla="*/ 1017767 h 3069204"/>
              <a:gd name="connsiteX64" fmla="*/ 1867382 w 4228919"/>
              <a:gd name="connsiteY64" fmla="*/ 954157 h 3069204"/>
              <a:gd name="connsiteX65" fmla="*/ 1883284 w 4228919"/>
              <a:gd name="connsiteY65" fmla="*/ 842838 h 3069204"/>
              <a:gd name="connsiteX66" fmla="*/ 1875333 w 4228919"/>
              <a:gd name="connsiteY66" fmla="*/ 763325 h 3069204"/>
              <a:gd name="connsiteX0" fmla="*/ 2042310 w 4228919"/>
              <a:gd name="connsiteY0" fmla="*/ 1049572 h 3069204"/>
              <a:gd name="connsiteX1" fmla="*/ 2328557 w 4228919"/>
              <a:gd name="connsiteY1" fmla="*/ 1097280 h 3069204"/>
              <a:gd name="connsiteX2" fmla="*/ 2638658 w 4228919"/>
              <a:gd name="connsiteY2" fmla="*/ 1089329 h 3069204"/>
              <a:gd name="connsiteX3" fmla="*/ 2940808 w 4228919"/>
              <a:gd name="connsiteY3" fmla="*/ 978011 h 3069204"/>
              <a:gd name="connsiteX4" fmla="*/ 3235006 w 4228919"/>
              <a:gd name="connsiteY4" fmla="*/ 826936 h 3069204"/>
              <a:gd name="connsiteX5" fmla="*/ 3497399 w 4228919"/>
              <a:gd name="connsiteY5" fmla="*/ 667910 h 3069204"/>
              <a:gd name="connsiteX6" fmla="*/ 3576912 w 4228919"/>
              <a:gd name="connsiteY6" fmla="*/ 461176 h 3069204"/>
              <a:gd name="connsiteX7" fmla="*/ 3600766 w 4228919"/>
              <a:gd name="connsiteY7" fmla="*/ 270344 h 3069204"/>
              <a:gd name="connsiteX8" fmla="*/ 3656425 w 4228919"/>
              <a:gd name="connsiteY8" fmla="*/ 174929 h 3069204"/>
              <a:gd name="connsiteX9" fmla="*/ 3704133 w 4228919"/>
              <a:gd name="connsiteY9" fmla="*/ 87464 h 3069204"/>
              <a:gd name="connsiteX10" fmla="*/ 3863159 w 4228919"/>
              <a:gd name="connsiteY10" fmla="*/ 0 h 3069204"/>
              <a:gd name="connsiteX11" fmla="*/ 4038088 w 4228919"/>
              <a:gd name="connsiteY11" fmla="*/ 15903 h 3069204"/>
              <a:gd name="connsiteX12" fmla="*/ 4165308 w 4228919"/>
              <a:gd name="connsiteY12" fmla="*/ 119270 h 3069204"/>
              <a:gd name="connsiteX13" fmla="*/ 4173260 w 4228919"/>
              <a:gd name="connsiteY13" fmla="*/ 214685 h 3069204"/>
              <a:gd name="connsiteX14" fmla="*/ 4173260 w 4228919"/>
              <a:gd name="connsiteY14" fmla="*/ 373711 h 3069204"/>
              <a:gd name="connsiteX15" fmla="*/ 4141455 w 4228919"/>
              <a:gd name="connsiteY15" fmla="*/ 492981 h 3069204"/>
              <a:gd name="connsiteX16" fmla="*/ 4109649 w 4228919"/>
              <a:gd name="connsiteY16" fmla="*/ 588397 h 3069204"/>
              <a:gd name="connsiteX17" fmla="*/ 4213016 w 4228919"/>
              <a:gd name="connsiteY17" fmla="*/ 795131 h 3069204"/>
              <a:gd name="connsiteX18" fmla="*/ 4228919 w 4228919"/>
              <a:gd name="connsiteY18" fmla="*/ 1009816 h 3069204"/>
              <a:gd name="connsiteX19" fmla="*/ 4141455 w 4228919"/>
              <a:gd name="connsiteY19" fmla="*/ 1240404 h 3069204"/>
              <a:gd name="connsiteX20" fmla="*/ 4014234 w 4228919"/>
              <a:gd name="connsiteY20" fmla="*/ 1661823 h 3069204"/>
              <a:gd name="connsiteX21" fmla="*/ 3942672 w 4228919"/>
              <a:gd name="connsiteY21" fmla="*/ 1987826 h 3069204"/>
              <a:gd name="connsiteX22" fmla="*/ 3815451 w 4228919"/>
              <a:gd name="connsiteY22" fmla="*/ 2202511 h 3069204"/>
              <a:gd name="connsiteX23" fmla="*/ 3632571 w 4228919"/>
              <a:gd name="connsiteY23" fmla="*/ 2329732 h 3069204"/>
              <a:gd name="connsiteX24" fmla="*/ 3513302 w 4228919"/>
              <a:gd name="connsiteY24" fmla="*/ 2385391 h 3069204"/>
              <a:gd name="connsiteX25" fmla="*/ 3417886 w 4228919"/>
              <a:gd name="connsiteY25" fmla="*/ 2552369 h 3069204"/>
              <a:gd name="connsiteX26" fmla="*/ 3266811 w 4228919"/>
              <a:gd name="connsiteY26" fmla="*/ 2655736 h 3069204"/>
              <a:gd name="connsiteX27" fmla="*/ 3083931 w 4228919"/>
              <a:gd name="connsiteY27" fmla="*/ 2743200 h 3069204"/>
              <a:gd name="connsiteX28" fmla="*/ 2813587 w 4228919"/>
              <a:gd name="connsiteY28" fmla="*/ 2782957 h 3069204"/>
              <a:gd name="connsiteX29" fmla="*/ 2551194 w 4228919"/>
              <a:gd name="connsiteY29" fmla="*/ 2830664 h 3069204"/>
              <a:gd name="connsiteX30" fmla="*/ 2384216 w 4228919"/>
              <a:gd name="connsiteY30" fmla="*/ 2910177 h 3069204"/>
              <a:gd name="connsiteX31" fmla="*/ 2288801 w 4228919"/>
              <a:gd name="connsiteY31" fmla="*/ 3013544 h 3069204"/>
              <a:gd name="connsiteX32" fmla="*/ 2241093 w 4228919"/>
              <a:gd name="connsiteY32" fmla="*/ 3069204 h 3069204"/>
              <a:gd name="connsiteX33" fmla="*/ 2169531 w 4228919"/>
              <a:gd name="connsiteY33" fmla="*/ 3053301 h 3069204"/>
              <a:gd name="connsiteX34" fmla="*/ 2137726 w 4228919"/>
              <a:gd name="connsiteY34" fmla="*/ 2934031 h 3069204"/>
              <a:gd name="connsiteX35" fmla="*/ 2018456 w 4228919"/>
              <a:gd name="connsiteY35" fmla="*/ 2751151 h 3069204"/>
              <a:gd name="connsiteX36" fmla="*/ 1875333 w 4228919"/>
              <a:gd name="connsiteY36" fmla="*/ 2512612 h 3069204"/>
              <a:gd name="connsiteX37" fmla="*/ 1764015 w 4228919"/>
              <a:gd name="connsiteY37" fmla="*/ 2329732 h 3069204"/>
              <a:gd name="connsiteX38" fmla="*/ 1541378 w 4228919"/>
              <a:gd name="connsiteY38" fmla="*/ 2242268 h 3069204"/>
              <a:gd name="connsiteX39" fmla="*/ 1430060 w 4228919"/>
              <a:gd name="connsiteY39" fmla="*/ 2274073 h 3069204"/>
              <a:gd name="connsiteX40" fmla="*/ 1382352 w 4228919"/>
              <a:gd name="connsiteY40" fmla="*/ 2345635 h 3069204"/>
              <a:gd name="connsiteX41" fmla="*/ 1382352 w 4228919"/>
              <a:gd name="connsiteY41" fmla="*/ 2456953 h 3069204"/>
              <a:gd name="connsiteX42" fmla="*/ 1326693 w 4228919"/>
              <a:gd name="connsiteY42" fmla="*/ 2552369 h 3069204"/>
              <a:gd name="connsiteX43" fmla="*/ 1191521 w 4228919"/>
              <a:gd name="connsiteY43" fmla="*/ 2623931 h 3069204"/>
              <a:gd name="connsiteX44" fmla="*/ 1024543 w 4228919"/>
              <a:gd name="connsiteY44" fmla="*/ 2655736 h 3069204"/>
              <a:gd name="connsiteX45" fmla="*/ 913225 w 4228919"/>
              <a:gd name="connsiteY45" fmla="*/ 2536466 h 3069204"/>
              <a:gd name="connsiteX46" fmla="*/ 897322 w 4228919"/>
              <a:gd name="connsiteY46" fmla="*/ 2417197 h 3069204"/>
              <a:gd name="connsiteX47" fmla="*/ 976835 w 4228919"/>
              <a:gd name="connsiteY47" fmla="*/ 2289976 h 3069204"/>
              <a:gd name="connsiteX48" fmla="*/ 905274 w 4228919"/>
              <a:gd name="connsiteY48" fmla="*/ 2091193 h 3069204"/>
              <a:gd name="connsiteX49" fmla="*/ 841663 w 4228919"/>
              <a:gd name="connsiteY49" fmla="*/ 1995777 h 3069204"/>
              <a:gd name="connsiteX50" fmla="*/ 658783 w 4228919"/>
              <a:gd name="connsiteY50" fmla="*/ 1852654 h 3069204"/>
              <a:gd name="connsiteX51" fmla="*/ 579270 w 4228919"/>
              <a:gd name="connsiteY51" fmla="*/ 1725433 h 3069204"/>
              <a:gd name="connsiteX52" fmla="*/ 475903 w 4228919"/>
              <a:gd name="connsiteY52" fmla="*/ 1534602 h 3069204"/>
              <a:gd name="connsiteX53" fmla="*/ 444098 w 4228919"/>
              <a:gd name="connsiteY53" fmla="*/ 1478943 h 3069204"/>
              <a:gd name="connsiteX54" fmla="*/ 420244 w 4228919"/>
              <a:gd name="connsiteY54" fmla="*/ 1391478 h 3069204"/>
              <a:gd name="connsiteX55" fmla="*/ 242664 w 4228919"/>
              <a:gd name="connsiteY55" fmla="*/ 1451334 h 3069204"/>
              <a:gd name="connsiteX56" fmla="*/ 216024 w 4228919"/>
              <a:gd name="connsiteY56" fmla="*/ 1922350 h 3069204"/>
              <a:gd name="connsiteX57" fmla="*/ 0 w 4228919"/>
              <a:gd name="connsiteY57" fmla="*/ 1634318 h 3069204"/>
              <a:gd name="connsiteX58" fmla="*/ 144016 w 4228919"/>
              <a:gd name="connsiteY58" fmla="*/ 1418294 h 3069204"/>
              <a:gd name="connsiteX59" fmla="*/ 444098 w 4228919"/>
              <a:gd name="connsiteY59" fmla="*/ 1256306 h 3069204"/>
              <a:gd name="connsiteX60" fmla="*/ 873468 w 4228919"/>
              <a:gd name="connsiteY60" fmla="*/ 1192696 h 3069204"/>
              <a:gd name="connsiteX61" fmla="*/ 1294888 w 4228919"/>
              <a:gd name="connsiteY61" fmla="*/ 1121134 h 3069204"/>
              <a:gd name="connsiteX62" fmla="*/ 1573183 w 4228919"/>
              <a:gd name="connsiteY62" fmla="*/ 1065475 h 3069204"/>
              <a:gd name="connsiteX63" fmla="*/ 1811722 w 4228919"/>
              <a:gd name="connsiteY63" fmla="*/ 1017767 h 3069204"/>
              <a:gd name="connsiteX64" fmla="*/ 1867382 w 4228919"/>
              <a:gd name="connsiteY64" fmla="*/ 954157 h 3069204"/>
              <a:gd name="connsiteX65" fmla="*/ 1883284 w 4228919"/>
              <a:gd name="connsiteY65" fmla="*/ 842838 h 3069204"/>
              <a:gd name="connsiteX66" fmla="*/ 1875333 w 4228919"/>
              <a:gd name="connsiteY66" fmla="*/ 763325 h 3069204"/>
              <a:gd name="connsiteX0" fmla="*/ 2042310 w 4228919"/>
              <a:gd name="connsiteY0" fmla="*/ 1049572 h 3069204"/>
              <a:gd name="connsiteX1" fmla="*/ 2328557 w 4228919"/>
              <a:gd name="connsiteY1" fmla="*/ 1097280 h 3069204"/>
              <a:gd name="connsiteX2" fmla="*/ 2638658 w 4228919"/>
              <a:gd name="connsiteY2" fmla="*/ 1089329 h 3069204"/>
              <a:gd name="connsiteX3" fmla="*/ 2940808 w 4228919"/>
              <a:gd name="connsiteY3" fmla="*/ 978011 h 3069204"/>
              <a:gd name="connsiteX4" fmla="*/ 3235006 w 4228919"/>
              <a:gd name="connsiteY4" fmla="*/ 826936 h 3069204"/>
              <a:gd name="connsiteX5" fmla="*/ 3497399 w 4228919"/>
              <a:gd name="connsiteY5" fmla="*/ 667910 h 3069204"/>
              <a:gd name="connsiteX6" fmla="*/ 3576912 w 4228919"/>
              <a:gd name="connsiteY6" fmla="*/ 461176 h 3069204"/>
              <a:gd name="connsiteX7" fmla="*/ 3600766 w 4228919"/>
              <a:gd name="connsiteY7" fmla="*/ 270344 h 3069204"/>
              <a:gd name="connsiteX8" fmla="*/ 3656425 w 4228919"/>
              <a:gd name="connsiteY8" fmla="*/ 174929 h 3069204"/>
              <a:gd name="connsiteX9" fmla="*/ 3704133 w 4228919"/>
              <a:gd name="connsiteY9" fmla="*/ 87464 h 3069204"/>
              <a:gd name="connsiteX10" fmla="*/ 3863159 w 4228919"/>
              <a:gd name="connsiteY10" fmla="*/ 0 h 3069204"/>
              <a:gd name="connsiteX11" fmla="*/ 4038088 w 4228919"/>
              <a:gd name="connsiteY11" fmla="*/ 15903 h 3069204"/>
              <a:gd name="connsiteX12" fmla="*/ 4165308 w 4228919"/>
              <a:gd name="connsiteY12" fmla="*/ 119270 h 3069204"/>
              <a:gd name="connsiteX13" fmla="*/ 4173260 w 4228919"/>
              <a:gd name="connsiteY13" fmla="*/ 214685 h 3069204"/>
              <a:gd name="connsiteX14" fmla="*/ 4173260 w 4228919"/>
              <a:gd name="connsiteY14" fmla="*/ 373711 h 3069204"/>
              <a:gd name="connsiteX15" fmla="*/ 4141455 w 4228919"/>
              <a:gd name="connsiteY15" fmla="*/ 492981 h 3069204"/>
              <a:gd name="connsiteX16" fmla="*/ 4109649 w 4228919"/>
              <a:gd name="connsiteY16" fmla="*/ 588397 h 3069204"/>
              <a:gd name="connsiteX17" fmla="*/ 4213016 w 4228919"/>
              <a:gd name="connsiteY17" fmla="*/ 795131 h 3069204"/>
              <a:gd name="connsiteX18" fmla="*/ 4228919 w 4228919"/>
              <a:gd name="connsiteY18" fmla="*/ 1009816 h 3069204"/>
              <a:gd name="connsiteX19" fmla="*/ 4141455 w 4228919"/>
              <a:gd name="connsiteY19" fmla="*/ 1240404 h 3069204"/>
              <a:gd name="connsiteX20" fmla="*/ 4014234 w 4228919"/>
              <a:gd name="connsiteY20" fmla="*/ 1661823 h 3069204"/>
              <a:gd name="connsiteX21" fmla="*/ 3942672 w 4228919"/>
              <a:gd name="connsiteY21" fmla="*/ 1987826 h 3069204"/>
              <a:gd name="connsiteX22" fmla="*/ 3815451 w 4228919"/>
              <a:gd name="connsiteY22" fmla="*/ 2202511 h 3069204"/>
              <a:gd name="connsiteX23" fmla="*/ 3632571 w 4228919"/>
              <a:gd name="connsiteY23" fmla="*/ 2329732 h 3069204"/>
              <a:gd name="connsiteX24" fmla="*/ 3513302 w 4228919"/>
              <a:gd name="connsiteY24" fmla="*/ 2385391 h 3069204"/>
              <a:gd name="connsiteX25" fmla="*/ 3417886 w 4228919"/>
              <a:gd name="connsiteY25" fmla="*/ 2552369 h 3069204"/>
              <a:gd name="connsiteX26" fmla="*/ 3266811 w 4228919"/>
              <a:gd name="connsiteY26" fmla="*/ 2655736 h 3069204"/>
              <a:gd name="connsiteX27" fmla="*/ 3083931 w 4228919"/>
              <a:gd name="connsiteY27" fmla="*/ 2743200 h 3069204"/>
              <a:gd name="connsiteX28" fmla="*/ 2813587 w 4228919"/>
              <a:gd name="connsiteY28" fmla="*/ 2782957 h 3069204"/>
              <a:gd name="connsiteX29" fmla="*/ 2551194 w 4228919"/>
              <a:gd name="connsiteY29" fmla="*/ 2830664 h 3069204"/>
              <a:gd name="connsiteX30" fmla="*/ 2384216 w 4228919"/>
              <a:gd name="connsiteY30" fmla="*/ 2910177 h 3069204"/>
              <a:gd name="connsiteX31" fmla="*/ 2288801 w 4228919"/>
              <a:gd name="connsiteY31" fmla="*/ 3013544 h 3069204"/>
              <a:gd name="connsiteX32" fmla="*/ 2241093 w 4228919"/>
              <a:gd name="connsiteY32" fmla="*/ 3069204 h 3069204"/>
              <a:gd name="connsiteX33" fmla="*/ 2169531 w 4228919"/>
              <a:gd name="connsiteY33" fmla="*/ 3053301 h 3069204"/>
              <a:gd name="connsiteX34" fmla="*/ 2137726 w 4228919"/>
              <a:gd name="connsiteY34" fmla="*/ 2934031 h 3069204"/>
              <a:gd name="connsiteX35" fmla="*/ 2018456 w 4228919"/>
              <a:gd name="connsiteY35" fmla="*/ 2751151 h 3069204"/>
              <a:gd name="connsiteX36" fmla="*/ 1875333 w 4228919"/>
              <a:gd name="connsiteY36" fmla="*/ 2512612 h 3069204"/>
              <a:gd name="connsiteX37" fmla="*/ 1764015 w 4228919"/>
              <a:gd name="connsiteY37" fmla="*/ 2329732 h 3069204"/>
              <a:gd name="connsiteX38" fmla="*/ 1541378 w 4228919"/>
              <a:gd name="connsiteY38" fmla="*/ 2242268 h 3069204"/>
              <a:gd name="connsiteX39" fmla="*/ 1430060 w 4228919"/>
              <a:gd name="connsiteY39" fmla="*/ 2274073 h 3069204"/>
              <a:gd name="connsiteX40" fmla="*/ 1382352 w 4228919"/>
              <a:gd name="connsiteY40" fmla="*/ 2345635 h 3069204"/>
              <a:gd name="connsiteX41" fmla="*/ 1382352 w 4228919"/>
              <a:gd name="connsiteY41" fmla="*/ 2456953 h 3069204"/>
              <a:gd name="connsiteX42" fmla="*/ 1326693 w 4228919"/>
              <a:gd name="connsiteY42" fmla="*/ 2552369 h 3069204"/>
              <a:gd name="connsiteX43" fmla="*/ 1191521 w 4228919"/>
              <a:gd name="connsiteY43" fmla="*/ 2623931 h 3069204"/>
              <a:gd name="connsiteX44" fmla="*/ 1024543 w 4228919"/>
              <a:gd name="connsiteY44" fmla="*/ 2655736 h 3069204"/>
              <a:gd name="connsiteX45" fmla="*/ 913225 w 4228919"/>
              <a:gd name="connsiteY45" fmla="*/ 2536466 h 3069204"/>
              <a:gd name="connsiteX46" fmla="*/ 897322 w 4228919"/>
              <a:gd name="connsiteY46" fmla="*/ 2417197 h 3069204"/>
              <a:gd name="connsiteX47" fmla="*/ 976835 w 4228919"/>
              <a:gd name="connsiteY47" fmla="*/ 2289976 h 3069204"/>
              <a:gd name="connsiteX48" fmla="*/ 905274 w 4228919"/>
              <a:gd name="connsiteY48" fmla="*/ 2091193 h 3069204"/>
              <a:gd name="connsiteX49" fmla="*/ 841663 w 4228919"/>
              <a:gd name="connsiteY49" fmla="*/ 1995777 h 3069204"/>
              <a:gd name="connsiteX50" fmla="*/ 658783 w 4228919"/>
              <a:gd name="connsiteY50" fmla="*/ 1852654 h 3069204"/>
              <a:gd name="connsiteX51" fmla="*/ 579270 w 4228919"/>
              <a:gd name="connsiteY51" fmla="*/ 1725433 h 3069204"/>
              <a:gd name="connsiteX52" fmla="*/ 475903 w 4228919"/>
              <a:gd name="connsiteY52" fmla="*/ 1534602 h 3069204"/>
              <a:gd name="connsiteX53" fmla="*/ 444098 w 4228919"/>
              <a:gd name="connsiteY53" fmla="*/ 1478943 h 3069204"/>
              <a:gd name="connsiteX54" fmla="*/ 420244 w 4228919"/>
              <a:gd name="connsiteY54" fmla="*/ 1391478 h 3069204"/>
              <a:gd name="connsiteX55" fmla="*/ 242664 w 4228919"/>
              <a:gd name="connsiteY55" fmla="*/ 1451334 h 3069204"/>
              <a:gd name="connsiteX56" fmla="*/ 216024 w 4228919"/>
              <a:gd name="connsiteY56" fmla="*/ 1922350 h 3069204"/>
              <a:gd name="connsiteX57" fmla="*/ 0 w 4228919"/>
              <a:gd name="connsiteY57" fmla="*/ 1634318 h 3069204"/>
              <a:gd name="connsiteX58" fmla="*/ 144016 w 4228919"/>
              <a:gd name="connsiteY58" fmla="*/ 1418294 h 3069204"/>
              <a:gd name="connsiteX59" fmla="*/ 444098 w 4228919"/>
              <a:gd name="connsiteY59" fmla="*/ 1256306 h 3069204"/>
              <a:gd name="connsiteX60" fmla="*/ 873468 w 4228919"/>
              <a:gd name="connsiteY60" fmla="*/ 1192696 h 3069204"/>
              <a:gd name="connsiteX61" fmla="*/ 1294888 w 4228919"/>
              <a:gd name="connsiteY61" fmla="*/ 1121134 h 3069204"/>
              <a:gd name="connsiteX62" fmla="*/ 1573183 w 4228919"/>
              <a:gd name="connsiteY62" fmla="*/ 1065475 h 3069204"/>
              <a:gd name="connsiteX63" fmla="*/ 1811722 w 4228919"/>
              <a:gd name="connsiteY63" fmla="*/ 1017767 h 3069204"/>
              <a:gd name="connsiteX64" fmla="*/ 1867382 w 4228919"/>
              <a:gd name="connsiteY64" fmla="*/ 954157 h 3069204"/>
              <a:gd name="connsiteX65" fmla="*/ 1883284 w 4228919"/>
              <a:gd name="connsiteY65" fmla="*/ 842838 h 3069204"/>
              <a:gd name="connsiteX66" fmla="*/ 1875333 w 4228919"/>
              <a:gd name="connsiteY66" fmla="*/ 763325 h 3069204"/>
              <a:gd name="connsiteX0" fmla="*/ 2042310 w 4228919"/>
              <a:gd name="connsiteY0" fmla="*/ 1049572 h 3069204"/>
              <a:gd name="connsiteX1" fmla="*/ 2328557 w 4228919"/>
              <a:gd name="connsiteY1" fmla="*/ 1097280 h 3069204"/>
              <a:gd name="connsiteX2" fmla="*/ 2638658 w 4228919"/>
              <a:gd name="connsiteY2" fmla="*/ 1089329 h 3069204"/>
              <a:gd name="connsiteX3" fmla="*/ 2940808 w 4228919"/>
              <a:gd name="connsiteY3" fmla="*/ 978011 h 3069204"/>
              <a:gd name="connsiteX4" fmla="*/ 3235006 w 4228919"/>
              <a:gd name="connsiteY4" fmla="*/ 826936 h 3069204"/>
              <a:gd name="connsiteX5" fmla="*/ 3497399 w 4228919"/>
              <a:gd name="connsiteY5" fmla="*/ 667910 h 3069204"/>
              <a:gd name="connsiteX6" fmla="*/ 3576912 w 4228919"/>
              <a:gd name="connsiteY6" fmla="*/ 461176 h 3069204"/>
              <a:gd name="connsiteX7" fmla="*/ 3600766 w 4228919"/>
              <a:gd name="connsiteY7" fmla="*/ 270344 h 3069204"/>
              <a:gd name="connsiteX8" fmla="*/ 3656425 w 4228919"/>
              <a:gd name="connsiteY8" fmla="*/ 174929 h 3069204"/>
              <a:gd name="connsiteX9" fmla="*/ 3704133 w 4228919"/>
              <a:gd name="connsiteY9" fmla="*/ 87464 h 3069204"/>
              <a:gd name="connsiteX10" fmla="*/ 3863159 w 4228919"/>
              <a:gd name="connsiteY10" fmla="*/ 0 h 3069204"/>
              <a:gd name="connsiteX11" fmla="*/ 4038088 w 4228919"/>
              <a:gd name="connsiteY11" fmla="*/ 15903 h 3069204"/>
              <a:gd name="connsiteX12" fmla="*/ 4165308 w 4228919"/>
              <a:gd name="connsiteY12" fmla="*/ 119270 h 3069204"/>
              <a:gd name="connsiteX13" fmla="*/ 4173260 w 4228919"/>
              <a:gd name="connsiteY13" fmla="*/ 214685 h 3069204"/>
              <a:gd name="connsiteX14" fmla="*/ 4173260 w 4228919"/>
              <a:gd name="connsiteY14" fmla="*/ 373711 h 3069204"/>
              <a:gd name="connsiteX15" fmla="*/ 4141455 w 4228919"/>
              <a:gd name="connsiteY15" fmla="*/ 492981 h 3069204"/>
              <a:gd name="connsiteX16" fmla="*/ 4109649 w 4228919"/>
              <a:gd name="connsiteY16" fmla="*/ 588397 h 3069204"/>
              <a:gd name="connsiteX17" fmla="*/ 4213016 w 4228919"/>
              <a:gd name="connsiteY17" fmla="*/ 795131 h 3069204"/>
              <a:gd name="connsiteX18" fmla="*/ 4228919 w 4228919"/>
              <a:gd name="connsiteY18" fmla="*/ 1009816 h 3069204"/>
              <a:gd name="connsiteX19" fmla="*/ 4141455 w 4228919"/>
              <a:gd name="connsiteY19" fmla="*/ 1240404 h 3069204"/>
              <a:gd name="connsiteX20" fmla="*/ 4014234 w 4228919"/>
              <a:gd name="connsiteY20" fmla="*/ 1661823 h 3069204"/>
              <a:gd name="connsiteX21" fmla="*/ 3942672 w 4228919"/>
              <a:gd name="connsiteY21" fmla="*/ 1987826 h 3069204"/>
              <a:gd name="connsiteX22" fmla="*/ 3815451 w 4228919"/>
              <a:gd name="connsiteY22" fmla="*/ 2202511 h 3069204"/>
              <a:gd name="connsiteX23" fmla="*/ 3632571 w 4228919"/>
              <a:gd name="connsiteY23" fmla="*/ 2329732 h 3069204"/>
              <a:gd name="connsiteX24" fmla="*/ 3513302 w 4228919"/>
              <a:gd name="connsiteY24" fmla="*/ 2385391 h 3069204"/>
              <a:gd name="connsiteX25" fmla="*/ 3417886 w 4228919"/>
              <a:gd name="connsiteY25" fmla="*/ 2552369 h 3069204"/>
              <a:gd name="connsiteX26" fmla="*/ 3266811 w 4228919"/>
              <a:gd name="connsiteY26" fmla="*/ 2655736 h 3069204"/>
              <a:gd name="connsiteX27" fmla="*/ 3083931 w 4228919"/>
              <a:gd name="connsiteY27" fmla="*/ 2743200 h 3069204"/>
              <a:gd name="connsiteX28" fmla="*/ 2813587 w 4228919"/>
              <a:gd name="connsiteY28" fmla="*/ 2782957 h 3069204"/>
              <a:gd name="connsiteX29" fmla="*/ 2551194 w 4228919"/>
              <a:gd name="connsiteY29" fmla="*/ 2830664 h 3069204"/>
              <a:gd name="connsiteX30" fmla="*/ 2384216 w 4228919"/>
              <a:gd name="connsiteY30" fmla="*/ 2910177 h 3069204"/>
              <a:gd name="connsiteX31" fmla="*/ 2288801 w 4228919"/>
              <a:gd name="connsiteY31" fmla="*/ 3013544 h 3069204"/>
              <a:gd name="connsiteX32" fmla="*/ 2241093 w 4228919"/>
              <a:gd name="connsiteY32" fmla="*/ 3069204 h 3069204"/>
              <a:gd name="connsiteX33" fmla="*/ 2169531 w 4228919"/>
              <a:gd name="connsiteY33" fmla="*/ 3053301 h 3069204"/>
              <a:gd name="connsiteX34" fmla="*/ 2137726 w 4228919"/>
              <a:gd name="connsiteY34" fmla="*/ 2934031 h 3069204"/>
              <a:gd name="connsiteX35" fmla="*/ 2018456 w 4228919"/>
              <a:gd name="connsiteY35" fmla="*/ 2751151 h 3069204"/>
              <a:gd name="connsiteX36" fmla="*/ 1875333 w 4228919"/>
              <a:gd name="connsiteY36" fmla="*/ 2512612 h 3069204"/>
              <a:gd name="connsiteX37" fmla="*/ 1764015 w 4228919"/>
              <a:gd name="connsiteY37" fmla="*/ 2329732 h 3069204"/>
              <a:gd name="connsiteX38" fmla="*/ 1541378 w 4228919"/>
              <a:gd name="connsiteY38" fmla="*/ 2242268 h 3069204"/>
              <a:gd name="connsiteX39" fmla="*/ 1430060 w 4228919"/>
              <a:gd name="connsiteY39" fmla="*/ 2274073 h 3069204"/>
              <a:gd name="connsiteX40" fmla="*/ 1382352 w 4228919"/>
              <a:gd name="connsiteY40" fmla="*/ 2345635 h 3069204"/>
              <a:gd name="connsiteX41" fmla="*/ 1382352 w 4228919"/>
              <a:gd name="connsiteY41" fmla="*/ 2456953 h 3069204"/>
              <a:gd name="connsiteX42" fmla="*/ 1326693 w 4228919"/>
              <a:gd name="connsiteY42" fmla="*/ 2552369 h 3069204"/>
              <a:gd name="connsiteX43" fmla="*/ 1191521 w 4228919"/>
              <a:gd name="connsiteY43" fmla="*/ 2623931 h 3069204"/>
              <a:gd name="connsiteX44" fmla="*/ 1024543 w 4228919"/>
              <a:gd name="connsiteY44" fmla="*/ 2655736 h 3069204"/>
              <a:gd name="connsiteX45" fmla="*/ 913225 w 4228919"/>
              <a:gd name="connsiteY45" fmla="*/ 2536466 h 3069204"/>
              <a:gd name="connsiteX46" fmla="*/ 897322 w 4228919"/>
              <a:gd name="connsiteY46" fmla="*/ 2417197 h 3069204"/>
              <a:gd name="connsiteX47" fmla="*/ 976835 w 4228919"/>
              <a:gd name="connsiteY47" fmla="*/ 2289976 h 3069204"/>
              <a:gd name="connsiteX48" fmla="*/ 905274 w 4228919"/>
              <a:gd name="connsiteY48" fmla="*/ 2091193 h 3069204"/>
              <a:gd name="connsiteX49" fmla="*/ 841663 w 4228919"/>
              <a:gd name="connsiteY49" fmla="*/ 1995777 h 3069204"/>
              <a:gd name="connsiteX50" fmla="*/ 658783 w 4228919"/>
              <a:gd name="connsiteY50" fmla="*/ 1852654 h 3069204"/>
              <a:gd name="connsiteX51" fmla="*/ 579270 w 4228919"/>
              <a:gd name="connsiteY51" fmla="*/ 1725433 h 3069204"/>
              <a:gd name="connsiteX52" fmla="*/ 475903 w 4228919"/>
              <a:gd name="connsiteY52" fmla="*/ 1534602 h 3069204"/>
              <a:gd name="connsiteX53" fmla="*/ 444098 w 4228919"/>
              <a:gd name="connsiteY53" fmla="*/ 1478943 h 3069204"/>
              <a:gd name="connsiteX54" fmla="*/ 420244 w 4228919"/>
              <a:gd name="connsiteY54" fmla="*/ 1391478 h 3069204"/>
              <a:gd name="connsiteX55" fmla="*/ 242664 w 4228919"/>
              <a:gd name="connsiteY55" fmla="*/ 1451334 h 3069204"/>
              <a:gd name="connsiteX56" fmla="*/ 216024 w 4228919"/>
              <a:gd name="connsiteY56" fmla="*/ 1922350 h 3069204"/>
              <a:gd name="connsiteX57" fmla="*/ 0 w 4228919"/>
              <a:gd name="connsiteY57" fmla="*/ 1634318 h 3069204"/>
              <a:gd name="connsiteX58" fmla="*/ 144016 w 4228919"/>
              <a:gd name="connsiteY58" fmla="*/ 1418294 h 3069204"/>
              <a:gd name="connsiteX59" fmla="*/ 444098 w 4228919"/>
              <a:gd name="connsiteY59" fmla="*/ 1256306 h 3069204"/>
              <a:gd name="connsiteX60" fmla="*/ 873468 w 4228919"/>
              <a:gd name="connsiteY60" fmla="*/ 1192696 h 3069204"/>
              <a:gd name="connsiteX61" fmla="*/ 1294888 w 4228919"/>
              <a:gd name="connsiteY61" fmla="*/ 1121134 h 3069204"/>
              <a:gd name="connsiteX62" fmla="*/ 1573183 w 4228919"/>
              <a:gd name="connsiteY62" fmla="*/ 1065475 h 3069204"/>
              <a:gd name="connsiteX63" fmla="*/ 1811722 w 4228919"/>
              <a:gd name="connsiteY63" fmla="*/ 1017767 h 3069204"/>
              <a:gd name="connsiteX64" fmla="*/ 1867382 w 4228919"/>
              <a:gd name="connsiteY64" fmla="*/ 954157 h 3069204"/>
              <a:gd name="connsiteX65" fmla="*/ 1883284 w 4228919"/>
              <a:gd name="connsiteY65" fmla="*/ 842838 h 3069204"/>
              <a:gd name="connsiteX66" fmla="*/ 1875333 w 4228919"/>
              <a:gd name="connsiteY66" fmla="*/ 763325 h 3069204"/>
              <a:gd name="connsiteX0" fmla="*/ 2042310 w 4228919"/>
              <a:gd name="connsiteY0" fmla="*/ 1049572 h 3069204"/>
              <a:gd name="connsiteX1" fmla="*/ 2328557 w 4228919"/>
              <a:gd name="connsiteY1" fmla="*/ 1097280 h 3069204"/>
              <a:gd name="connsiteX2" fmla="*/ 2638658 w 4228919"/>
              <a:gd name="connsiteY2" fmla="*/ 1089329 h 3069204"/>
              <a:gd name="connsiteX3" fmla="*/ 2940808 w 4228919"/>
              <a:gd name="connsiteY3" fmla="*/ 978011 h 3069204"/>
              <a:gd name="connsiteX4" fmla="*/ 3235006 w 4228919"/>
              <a:gd name="connsiteY4" fmla="*/ 826936 h 3069204"/>
              <a:gd name="connsiteX5" fmla="*/ 3497399 w 4228919"/>
              <a:gd name="connsiteY5" fmla="*/ 667910 h 3069204"/>
              <a:gd name="connsiteX6" fmla="*/ 3576912 w 4228919"/>
              <a:gd name="connsiteY6" fmla="*/ 461176 h 3069204"/>
              <a:gd name="connsiteX7" fmla="*/ 3600766 w 4228919"/>
              <a:gd name="connsiteY7" fmla="*/ 270344 h 3069204"/>
              <a:gd name="connsiteX8" fmla="*/ 3656425 w 4228919"/>
              <a:gd name="connsiteY8" fmla="*/ 174929 h 3069204"/>
              <a:gd name="connsiteX9" fmla="*/ 3704133 w 4228919"/>
              <a:gd name="connsiteY9" fmla="*/ 87464 h 3069204"/>
              <a:gd name="connsiteX10" fmla="*/ 3863159 w 4228919"/>
              <a:gd name="connsiteY10" fmla="*/ 0 h 3069204"/>
              <a:gd name="connsiteX11" fmla="*/ 4038088 w 4228919"/>
              <a:gd name="connsiteY11" fmla="*/ 15903 h 3069204"/>
              <a:gd name="connsiteX12" fmla="*/ 4165308 w 4228919"/>
              <a:gd name="connsiteY12" fmla="*/ 119270 h 3069204"/>
              <a:gd name="connsiteX13" fmla="*/ 4173260 w 4228919"/>
              <a:gd name="connsiteY13" fmla="*/ 214685 h 3069204"/>
              <a:gd name="connsiteX14" fmla="*/ 4173260 w 4228919"/>
              <a:gd name="connsiteY14" fmla="*/ 373711 h 3069204"/>
              <a:gd name="connsiteX15" fmla="*/ 4141455 w 4228919"/>
              <a:gd name="connsiteY15" fmla="*/ 492981 h 3069204"/>
              <a:gd name="connsiteX16" fmla="*/ 4109649 w 4228919"/>
              <a:gd name="connsiteY16" fmla="*/ 588397 h 3069204"/>
              <a:gd name="connsiteX17" fmla="*/ 4213016 w 4228919"/>
              <a:gd name="connsiteY17" fmla="*/ 795131 h 3069204"/>
              <a:gd name="connsiteX18" fmla="*/ 4228919 w 4228919"/>
              <a:gd name="connsiteY18" fmla="*/ 1009816 h 3069204"/>
              <a:gd name="connsiteX19" fmla="*/ 4141455 w 4228919"/>
              <a:gd name="connsiteY19" fmla="*/ 1240404 h 3069204"/>
              <a:gd name="connsiteX20" fmla="*/ 4014234 w 4228919"/>
              <a:gd name="connsiteY20" fmla="*/ 1661823 h 3069204"/>
              <a:gd name="connsiteX21" fmla="*/ 3942672 w 4228919"/>
              <a:gd name="connsiteY21" fmla="*/ 1987826 h 3069204"/>
              <a:gd name="connsiteX22" fmla="*/ 3815451 w 4228919"/>
              <a:gd name="connsiteY22" fmla="*/ 2202511 h 3069204"/>
              <a:gd name="connsiteX23" fmla="*/ 3632571 w 4228919"/>
              <a:gd name="connsiteY23" fmla="*/ 2329732 h 3069204"/>
              <a:gd name="connsiteX24" fmla="*/ 3513302 w 4228919"/>
              <a:gd name="connsiteY24" fmla="*/ 2385391 h 3069204"/>
              <a:gd name="connsiteX25" fmla="*/ 3417886 w 4228919"/>
              <a:gd name="connsiteY25" fmla="*/ 2552369 h 3069204"/>
              <a:gd name="connsiteX26" fmla="*/ 3266811 w 4228919"/>
              <a:gd name="connsiteY26" fmla="*/ 2655736 h 3069204"/>
              <a:gd name="connsiteX27" fmla="*/ 3083931 w 4228919"/>
              <a:gd name="connsiteY27" fmla="*/ 2743200 h 3069204"/>
              <a:gd name="connsiteX28" fmla="*/ 2813587 w 4228919"/>
              <a:gd name="connsiteY28" fmla="*/ 2782957 h 3069204"/>
              <a:gd name="connsiteX29" fmla="*/ 2551194 w 4228919"/>
              <a:gd name="connsiteY29" fmla="*/ 2830664 h 3069204"/>
              <a:gd name="connsiteX30" fmla="*/ 2384216 w 4228919"/>
              <a:gd name="connsiteY30" fmla="*/ 2910177 h 3069204"/>
              <a:gd name="connsiteX31" fmla="*/ 2288801 w 4228919"/>
              <a:gd name="connsiteY31" fmla="*/ 3013544 h 3069204"/>
              <a:gd name="connsiteX32" fmla="*/ 2241093 w 4228919"/>
              <a:gd name="connsiteY32" fmla="*/ 3069204 h 3069204"/>
              <a:gd name="connsiteX33" fmla="*/ 2169531 w 4228919"/>
              <a:gd name="connsiteY33" fmla="*/ 3053301 h 3069204"/>
              <a:gd name="connsiteX34" fmla="*/ 2137726 w 4228919"/>
              <a:gd name="connsiteY34" fmla="*/ 2934031 h 3069204"/>
              <a:gd name="connsiteX35" fmla="*/ 2018456 w 4228919"/>
              <a:gd name="connsiteY35" fmla="*/ 2751151 h 3069204"/>
              <a:gd name="connsiteX36" fmla="*/ 1875333 w 4228919"/>
              <a:gd name="connsiteY36" fmla="*/ 2512612 h 3069204"/>
              <a:gd name="connsiteX37" fmla="*/ 1764015 w 4228919"/>
              <a:gd name="connsiteY37" fmla="*/ 2329732 h 3069204"/>
              <a:gd name="connsiteX38" fmla="*/ 1541378 w 4228919"/>
              <a:gd name="connsiteY38" fmla="*/ 2242268 h 3069204"/>
              <a:gd name="connsiteX39" fmla="*/ 1430060 w 4228919"/>
              <a:gd name="connsiteY39" fmla="*/ 2274073 h 3069204"/>
              <a:gd name="connsiteX40" fmla="*/ 1382352 w 4228919"/>
              <a:gd name="connsiteY40" fmla="*/ 2345635 h 3069204"/>
              <a:gd name="connsiteX41" fmla="*/ 1382352 w 4228919"/>
              <a:gd name="connsiteY41" fmla="*/ 2456953 h 3069204"/>
              <a:gd name="connsiteX42" fmla="*/ 1326693 w 4228919"/>
              <a:gd name="connsiteY42" fmla="*/ 2552369 h 3069204"/>
              <a:gd name="connsiteX43" fmla="*/ 1191521 w 4228919"/>
              <a:gd name="connsiteY43" fmla="*/ 2623931 h 3069204"/>
              <a:gd name="connsiteX44" fmla="*/ 1024543 w 4228919"/>
              <a:gd name="connsiteY44" fmla="*/ 2655736 h 3069204"/>
              <a:gd name="connsiteX45" fmla="*/ 913225 w 4228919"/>
              <a:gd name="connsiteY45" fmla="*/ 2536466 h 3069204"/>
              <a:gd name="connsiteX46" fmla="*/ 897322 w 4228919"/>
              <a:gd name="connsiteY46" fmla="*/ 2417197 h 3069204"/>
              <a:gd name="connsiteX47" fmla="*/ 976835 w 4228919"/>
              <a:gd name="connsiteY47" fmla="*/ 2289976 h 3069204"/>
              <a:gd name="connsiteX48" fmla="*/ 905274 w 4228919"/>
              <a:gd name="connsiteY48" fmla="*/ 2091193 h 3069204"/>
              <a:gd name="connsiteX49" fmla="*/ 841663 w 4228919"/>
              <a:gd name="connsiteY49" fmla="*/ 1995777 h 3069204"/>
              <a:gd name="connsiteX50" fmla="*/ 658783 w 4228919"/>
              <a:gd name="connsiteY50" fmla="*/ 1852654 h 3069204"/>
              <a:gd name="connsiteX51" fmla="*/ 579270 w 4228919"/>
              <a:gd name="connsiteY51" fmla="*/ 1725433 h 3069204"/>
              <a:gd name="connsiteX52" fmla="*/ 475903 w 4228919"/>
              <a:gd name="connsiteY52" fmla="*/ 1534602 h 3069204"/>
              <a:gd name="connsiteX53" fmla="*/ 444098 w 4228919"/>
              <a:gd name="connsiteY53" fmla="*/ 1478943 h 3069204"/>
              <a:gd name="connsiteX54" fmla="*/ 420244 w 4228919"/>
              <a:gd name="connsiteY54" fmla="*/ 1391478 h 3069204"/>
              <a:gd name="connsiteX55" fmla="*/ 216024 w 4228919"/>
              <a:gd name="connsiteY55" fmla="*/ 1490302 h 3069204"/>
              <a:gd name="connsiteX56" fmla="*/ 216024 w 4228919"/>
              <a:gd name="connsiteY56" fmla="*/ 1922350 h 3069204"/>
              <a:gd name="connsiteX57" fmla="*/ 0 w 4228919"/>
              <a:gd name="connsiteY57" fmla="*/ 1634318 h 3069204"/>
              <a:gd name="connsiteX58" fmla="*/ 144016 w 4228919"/>
              <a:gd name="connsiteY58" fmla="*/ 1418294 h 3069204"/>
              <a:gd name="connsiteX59" fmla="*/ 444098 w 4228919"/>
              <a:gd name="connsiteY59" fmla="*/ 1256306 h 3069204"/>
              <a:gd name="connsiteX60" fmla="*/ 873468 w 4228919"/>
              <a:gd name="connsiteY60" fmla="*/ 1192696 h 3069204"/>
              <a:gd name="connsiteX61" fmla="*/ 1294888 w 4228919"/>
              <a:gd name="connsiteY61" fmla="*/ 1121134 h 3069204"/>
              <a:gd name="connsiteX62" fmla="*/ 1573183 w 4228919"/>
              <a:gd name="connsiteY62" fmla="*/ 1065475 h 3069204"/>
              <a:gd name="connsiteX63" fmla="*/ 1811722 w 4228919"/>
              <a:gd name="connsiteY63" fmla="*/ 1017767 h 3069204"/>
              <a:gd name="connsiteX64" fmla="*/ 1867382 w 4228919"/>
              <a:gd name="connsiteY64" fmla="*/ 954157 h 3069204"/>
              <a:gd name="connsiteX65" fmla="*/ 1883284 w 4228919"/>
              <a:gd name="connsiteY65" fmla="*/ 842838 h 3069204"/>
              <a:gd name="connsiteX66" fmla="*/ 1875333 w 4228919"/>
              <a:gd name="connsiteY66" fmla="*/ 763325 h 3069204"/>
              <a:gd name="connsiteX0" fmla="*/ 2042310 w 4228919"/>
              <a:gd name="connsiteY0" fmla="*/ 1049572 h 3069204"/>
              <a:gd name="connsiteX1" fmla="*/ 2328557 w 4228919"/>
              <a:gd name="connsiteY1" fmla="*/ 1097280 h 3069204"/>
              <a:gd name="connsiteX2" fmla="*/ 2638658 w 4228919"/>
              <a:gd name="connsiteY2" fmla="*/ 1089329 h 3069204"/>
              <a:gd name="connsiteX3" fmla="*/ 2940808 w 4228919"/>
              <a:gd name="connsiteY3" fmla="*/ 978011 h 3069204"/>
              <a:gd name="connsiteX4" fmla="*/ 3235006 w 4228919"/>
              <a:gd name="connsiteY4" fmla="*/ 826936 h 3069204"/>
              <a:gd name="connsiteX5" fmla="*/ 3497399 w 4228919"/>
              <a:gd name="connsiteY5" fmla="*/ 667910 h 3069204"/>
              <a:gd name="connsiteX6" fmla="*/ 3576912 w 4228919"/>
              <a:gd name="connsiteY6" fmla="*/ 461176 h 3069204"/>
              <a:gd name="connsiteX7" fmla="*/ 3600766 w 4228919"/>
              <a:gd name="connsiteY7" fmla="*/ 270344 h 3069204"/>
              <a:gd name="connsiteX8" fmla="*/ 3656425 w 4228919"/>
              <a:gd name="connsiteY8" fmla="*/ 174929 h 3069204"/>
              <a:gd name="connsiteX9" fmla="*/ 3704133 w 4228919"/>
              <a:gd name="connsiteY9" fmla="*/ 87464 h 3069204"/>
              <a:gd name="connsiteX10" fmla="*/ 3863159 w 4228919"/>
              <a:gd name="connsiteY10" fmla="*/ 0 h 3069204"/>
              <a:gd name="connsiteX11" fmla="*/ 4038088 w 4228919"/>
              <a:gd name="connsiteY11" fmla="*/ 15903 h 3069204"/>
              <a:gd name="connsiteX12" fmla="*/ 4165308 w 4228919"/>
              <a:gd name="connsiteY12" fmla="*/ 119270 h 3069204"/>
              <a:gd name="connsiteX13" fmla="*/ 4173260 w 4228919"/>
              <a:gd name="connsiteY13" fmla="*/ 214685 h 3069204"/>
              <a:gd name="connsiteX14" fmla="*/ 4173260 w 4228919"/>
              <a:gd name="connsiteY14" fmla="*/ 373711 h 3069204"/>
              <a:gd name="connsiteX15" fmla="*/ 4141455 w 4228919"/>
              <a:gd name="connsiteY15" fmla="*/ 492981 h 3069204"/>
              <a:gd name="connsiteX16" fmla="*/ 4109649 w 4228919"/>
              <a:gd name="connsiteY16" fmla="*/ 588397 h 3069204"/>
              <a:gd name="connsiteX17" fmla="*/ 4213016 w 4228919"/>
              <a:gd name="connsiteY17" fmla="*/ 795131 h 3069204"/>
              <a:gd name="connsiteX18" fmla="*/ 4228919 w 4228919"/>
              <a:gd name="connsiteY18" fmla="*/ 1009816 h 3069204"/>
              <a:gd name="connsiteX19" fmla="*/ 4141455 w 4228919"/>
              <a:gd name="connsiteY19" fmla="*/ 1240404 h 3069204"/>
              <a:gd name="connsiteX20" fmla="*/ 4014234 w 4228919"/>
              <a:gd name="connsiteY20" fmla="*/ 1661823 h 3069204"/>
              <a:gd name="connsiteX21" fmla="*/ 3942672 w 4228919"/>
              <a:gd name="connsiteY21" fmla="*/ 1987826 h 3069204"/>
              <a:gd name="connsiteX22" fmla="*/ 3815451 w 4228919"/>
              <a:gd name="connsiteY22" fmla="*/ 2202511 h 3069204"/>
              <a:gd name="connsiteX23" fmla="*/ 3632571 w 4228919"/>
              <a:gd name="connsiteY23" fmla="*/ 2329732 h 3069204"/>
              <a:gd name="connsiteX24" fmla="*/ 3513302 w 4228919"/>
              <a:gd name="connsiteY24" fmla="*/ 2385391 h 3069204"/>
              <a:gd name="connsiteX25" fmla="*/ 3417886 w 4228919"/>
              <a:gd name="connsiteY25" fmla="*/ 2552369 h 3069204"/>
              <a:gd name="connsiteX26" fmla="*/ 3266811 w 4228919"/>
              <a:gd name="connsiteY26" fmla="*/ 2655736 h 3069204"/>
              <a:gd name="connsiteX27" fmla="*/ 3083931 w 4228919"/>
              <a:gd name="connsiteY27" fmla="*/ 2743200 h 3069204"/>
              <a:gd name="connsiteX28" fmla="*/ 2813587 w 4228919"/>
              <a:gd name="connsiteY28" fmla="*/ 2782957 h 3069204"/>
              <a:gd name="connsiteX29" fmla="*/ 2551194 w 4228919"/>
              <a:gd name="connsiteY29" fmla="*/ 2830664 h 3069204"/>
              <a:gd name="connsiteX30" fmla="*/ 2384216 w 4228919"/>
              <a:gd name="connsiteY30" fmla="*/ 2910177 h 3069204"/>
              <a:gd name="connsiteX31" fmla="*/ 2288801 w 4228919"/>
              <a:gd name="connsiteY31" fmla="*/ 3013544 h 3069204"/>
              <a:gd name="connsiteX32" fmla="*/ 2241093 w 4228919"/>
              <a:gd name="connsiteY32" fmla="*/ 3069204 h 3069204"/>
              <a:gd name="connsiteX33" fmla="*/ 2169531 w 4228919"/>
              <a:gd name="connsiteY33" fmla="*/ 3053301 h 3069204"/>
              <a:gd name="connsiteX34" fmla="*/ 2137726 w 4228919"/>
              <a:gd name="connsiteY34" fmla="*/ 2934031 h 3069204"/>
              <a:gd name="connsiteX35" fmla="*/ 2018456 w 4228919"/>
              <a:gd name="connsiteY35" fmla="*/ 2751151 h 3069204"/>
              <a:gd name="connsiteX36" fmla="*/ 1875333 w 4228919"/>
              <a:gd name="connsiteY36" fmla="*/ 2512612 h 3069204"/>
              <a:gd name="connsiteX37" fmla="*/ 1764015 w 4228919"/>
              <a:gd name="connsiteY37" fmla="*/ 2329732 h 3069204"/>
              <a:gd name="connsiteX38" fmla="*/ 1541378 w 4228919"/>
              <a:gd name="connsiteY38" fmla="*/ 2242268 h 3069204"/>
              <a:gd name="connsiteX39" fmla="*/ 1430060 w 4228919"/>
              <a:gd name="connsiteY39" fmla="*/ 2274073 h 3069204"/>
              <a:gd name="connsiteX40" fmla="*/ 1382352 w 4228919"/>
              <a:gd name="connsiteY40" fmla="*/ 2345635 h 3069204"/>
              <a:gd name="connsiteX41" fmla="*/ 1382352 w 4228919"/>
              <a:gd name="connsiteY41" fmla="*/ 2456953 h 3069204"/>
              <a:gd name="connsiteX42" fmla="*/ 1326693 w 4228919"/>
              <a:gd name="connsiteY42" fmla="*/ 2552369 h 3069204"/>
              <a:gd name="connsiteX43" fmla="*/ 1191521 w 4228919"/>
              <a:gd name="connsiteY43" fmla="*/ 2623931 h 3069204"/>
              <a:gd name="connsiteX44" fmla="*/ 1024543 w 4228919"/>
              <a:gd name="connsiteY44" fmla="*/ 2655736 h 3069204"/>
              <a:gd name="connsiteX45" fmla="*/ 913225 w 4228919"/>
              <a:gd name="connsiteY45" fmla="*/ 2536466 h 3069204"/>
              <a:gd name="connsiteX46" fmla="*/ 897322 w 4228919"/>
              <a:gd name="connsiteY46" fmla="*/ 2417197 h 3069204"/>
              <a:gd name="connsiteX47" fmla="*/ 976835 w 4228919"/>
              <a:gd name="connsiteY47" fmla="*/ 2289976 h 3069204"/>
              <a:gd name="connsiteX48" fmla="*/ 905274 w 4228919"/>
              <a:gd name="connsiteY48" fmla="*/ 2091193 h 3069204"/>
              <a:gd name="connsiteX49" fmla="*/ 841663 w 4228919"/>
              <a:gd name="connsiteY49" fmla="*/ 1995777 h 3069204"/>
              <a:gd name="connsiteX50" fmla="*/ 658783 w 4228919"/>
              <a:gd name="connsiteY50" fmla="*/ 1852654 h 3069204"/>
              <a:gd name="connsiteX51" fmla="*/ 579270 w 4228919"/>
              <a:gd name="connsiteY51" fmla="*/ 1725433 h 3069204"/>
              <a:gd name="connsiteX52" fmla="*/ 475903 w 4228919"/>
              <a:gd name="connsiteY52" fmla="*/ 1534602 h 3069204"/>
              <a:gd name="connsiteX53" fmla="*/ 444098 w 4228919"/>
              <a:gd name="connsiteY53" fmla="*/ 1478943 h 3069204"/>
              <a:gd name="connsiteX54" fmla="*/ 420244 w 4228919"/>
              <a:gd name="connsiteY54" fmla="*/ 1391478 h 3069204"/>
              <a:gd name="connsiteX55" fmla="*/ 216024 w 4228919"/>
              <a:gd name="connsiteY55" fmla="*/ 1490302 h 3069204"/>
              <a:gd name="connsiteX56" fmla="*/ 216024 w 4228919"/>
              <a:gd name="connsiteY56" fmla="*/ 1706326 h 3069204"/>
              <a:gd name="connsiteX57" fmla="*/ 216024 w 4228919"/>
              <a:gd name="connsiteY57" fmla="*/ 1922350 h 3069204"/>
              <a:gd name="connsiteX58" fmla="*/ 0 w 4228919"/>
              <a:gd name="connsiteY58" fmla="*/ 1634318 h 3069204"/>
              <a:gd name="connsiteX59" fmla="*/ 144016 w 4228919"/>
              <a:gd name="connsiteY59" fmla="*/ 1418294 h 3069204"/>
              <a:gd name="connsiteX60" fmla="*/ 444098 w 4228919"/>
              <a:gd name="connsiteY60" fmla="*/ 1256306 h 3069204"/>
              <a:gd name="connsiteX61" fmla="*/ 873468 w 4228919"/>
              <a:gd name="connsiteY61" fmla="*/ 1192696 h 3069204"/>
              <a:gd name="connsiteX62" fmla="*/ 1294888 w 4228919"/>
              <a:gd name="connsiteY62" fmla="*/ 1121134 h 3069204"/>
              <a:gd name="connsiteX63" fmla="*/ 1573183 w 4228919"/>
              <a:gd name="connsiteY63" fmla="*/ 1065475 h 3069204"/>
              <a:gd name="connsiteX64" fmla="*/ 1811722 w 4228919"/>
              <a:gd name="connsiteY64" fmla="*/ 1017767 h 3069204"/>
              <a:gd name="connsiteX65" fmla="*/ 1867382 w 4228919"/>
              <a:gd name="connsiteY65" fmla="*/ 954157 h 3069204"/>
              <a:gd name="connsiteX66" fmla="*/ 1883284 w 4228919"/>
              <a:gd name="connsiteY66" fmla="*/ 842838 h 3069204"/>
              <a:gd name="connsiteX67" fmla="*/ 1875333 w 4228919"/>
              <a:gd name="connsiteY67" fmla="*/ 763325 h 3069204"/>
              <a:gd name="connsiteX0" fmla="*/ 2042310 w 4228919"/>
              <a:gd name="connsiteY0" fmla="*/ 1049572 h 3069204"/>
              <a:gd name="connsiteX1" fmla="*/ 2328557 w 4228919"/>
              <a:gd name="connsiteY1" fmla="*/ 1097280 h 3069204"/>
              <a:gd name="connsiteX2" fmla="*/ 2638658 w 4228919"/>
              <a:gd name="connsiteY2" fmla="*/ 1089329 h 3069204"/>
              <a:gd name="connsiteX3" fmla="*/ 2940808 w 4228919"/>
              <a:gd name="connsiteY3" fmla="*/ 978011 h 3069204"/>
              <a:gd name="connsiteX4" fmla="*/ 3235006 w 4228919"/>
              <a:gd name="connsiteY4" fmla="*/ 826936 h 3069204"/>
              <a:gd name="connsiteX5" fmla="*/ 3497399 w 4228919"/>
              <a:gd name="connsiteY5" fmla="*/ 667910 h 3069204"/>
              <a:gd name="connsiteX6" fmla="*/ 3576912 w 4228919"/>
              <a:gd name="connsiteY6" fmla="*/ 461176 h 3069204"/>
              <a:gd name="connsiteX7" fmla="*/ 3600766 w 4228919"/>
              <a:gd name="connsiteY7" fmla="*/ 270344 h 3069204"/>
              <a:gd name="connsiteX8" fmla="*/ 3656425 w 4228919"/>
              <a:gd name="connsiteY8" fmla="*/ 174929 h 3069204"/>
              <a:gd name="connsiteX9" fmla="*/ 3704133 w 4228919"/>
              <a:gd name="connsiteY9" fmla="*/ 87464 h 3069204"/>
              <a:gd name="connsiteX10" fmla="*/ 3863159 w 4228919"/>
              <a:gd name="connsiteY10" fmla="*/ 0 h 3069204"/>
              <a:gd name="connsiteX11" fmla="*/ 4038088 w 4228919"/>
              <a:gd name="connsiteY11" fmla="*/ 15903 h 3069204"/>
              <a:gd name="connsiteX12" fmla="*/ 4165308 w 4228919"/>
              <a:gd name="connsiteY12" fmla="*/ 119270 h 3069204"/>
              <a:gd name="connsiteX13" fmla="*/ 4173260 w 4228919"/>
              <a:gd name="connsiteY13" fmla="*/ 214685 h 3069204"/>
              <a:gd name="connsiteX14" fmla="*/ 4173260 w 4228919"/>
              <a:gd name="connsiteY14" fmla="*/ 373711 h 3069204"/>
              <a:gd name="connsiteX15" fmla="*/ 4141455 w 4228919"/>
              <a:gd name="connsiteY15" fmla="*/ 492981 h 3069204"/>
              <a:gd name="connsiteX16" fmla="*/ 4109649 w 4228919"/>
              <a:gd name="connsiteY16" fmla="*/ 588397 h 3069204"/>
              <a:gd name="connsiteX17" fmla="*/ 4213016 w 4228919"/>
              <a:gd name="connsiteY17" fmla="*/ 795131 h 3069204"/>
              <a:gd name="connsiteX18" fmla="*/ 4228919 w 4228919"/>
              <a:gd name="connsiteY18" fmla="*/ 1009816 h 3069204"/>
              <a:gd name="connsiteX19" fmla="*/ 4141455 w 4228919"/>
              <a:gd name="connsiteY19" fmla="*/ 1240404 h 3069204"/>
              <a:gd name="connsiteX20" fmla="*/ 4014234 w 4228919"/>
              <a:gd name="connsiteY20" fmla="*/ 1661823 h 3069204"/>
              <a:gd name="connsiteX21" fmla="*/ 3942672 w 4228919"/>
              <a:gd name="connsiteY21" fmla="*/ 1987826 h 3069204"/>
              <a:gd name="connsiteX22" fmla="*/ 3815451 w 4228919"/>
              <a:gd name="connsiteY22" fmla="*/ 2202511 h 3069204"/>
              <a:gd name="connsiteX23" fmla="*/ 3632571 w 4228919"/>
              <a:gd name="connsiteY23" fmla="*/ 2329732 h 3069204"/>
              <a:gd name="connsiteX24" fmla="*/ 3513302 w 4228919"/>
              <a:gd name="connsiteY24" fmla="*/ 2385391 h 3069204"/>
              <a:gd name="connsiteX25" fmla="*/ 3417886 w 4228919"/>
              <a:gd name="connsiteY25" fmla="*/ 2552369 h 3069204"/>
              <a:gd name="connsiteX26" fmla="*/ 3266811 w 4228919"/>
              <a:gd name="connsiteY26" fmla="*/ 2655736 h 3069204"/>
              <a:gd name="connsiteX27" fmla="*/ 3083931 w 4228919"/>
              <a:gd name="connsiteY27" fmla="*/ 2743200 h 3069204"/>
              <a:gd name="connsiteX28" fmla="*/ 2813587 w 4228919"/>
              <a:gd name="connsiteY28" fmla="*/ 2782957 h 3069204"/>
              <a:gd name="connsiteX29" fmla="*/ 2551194 w 4228919"/>
              <a:gd name="connsiteY29" fmla="*/ 2830664 h 3069204"/>
              <a:gd name="connsiteX30" fmla="*/ 2384216 w 4228919"/>
              <a:gd name="connsiteY30" fmla="*/ 2910177 h 3069204"/>
              <a:gd name="connsiteX31" fmla="*/ 2288801 w 4228919"/>
              <a:gd name="connsiteY31" fmla="*/ 3013544 h 3069204"/>
              <a:gd name="connsiteX32" fmla="*/ 2241093 w 4228919"/>
              <a:gd name="connsiteY32" fmla="*/ 3069204 h 3069204"/>
              <a:gd name="connsiteX33" fmla="*/ 2169531 w 4228919"/>
              <a:gd name="connsiteY33" fmla="*/ 3053301 h 3069204"/>
              <a:gd name="connsiteX34" fmla="*/ 2137726 w 4228919"/>
              <a:gd name="connsiteY34" fmla="*/ 2934031 h 3069204"/>
              <a:gd name="connsiteX35" fmla="*/ 2018456 w 4228919"/>
              <a:gd name="connsiteY35" fmla="*/ 2751151 h 3069204"/>
              <a:gd name="connsiteX36" fmla="*/ 1875333 w 4228919"/>
              <a:gd name="connsiteY36" fmla="*/ 2512612 h 3069204"/>
              <a:gd name="connsiteX37" fmla="*/ 1764015 w 4228919"/>
              <a:gd name="connsiteY37" fmla="*/ 2329732 h 3069204"/>
              <a:gd name="connsiteX38" fmla="*/ 1541378 w 4228919"/>
              <a:gd name="connsiteY38" fmla="*/ 2242268 h 3069204"/>
              <a:gd name="connsiteX39" fmla="*/ 1430060 w 4228919"/>
              <a:gd name="connsiteY39" fmla="*/ 2274073 h 3069204"/>
              <a:gd name="connsiteX40" fmla="*/ 1382352 w 4228919"/>
              <a:gd name="connsiteY40" fmla="*/ 2345635 h 3069204"/>
              <a:gd name="connsiteX41" fmla="*/ 1382352 w 4228919"/>
              <a:gd name="connsiteY41" fmla="*/ 2456953 h 3069204"/>
              <a:gd name="connsiteX42" fmla="*/ 1326693 w 4228919"/>
              <a:gd name="connsiteY42" fmla="*/ 2552369 h 3069204"/>
              <a:gd name="connsiteX43" fmla="*/ 1191521 w 4228919"/>
              <a:gd name="connsiteY43" fmla="*/ 2623931 h 3069204"/>
              <a:gd name="connsiteX44" fmla="*/ 1024543 w 4228919"/>
              <a:gd name="connsiteY44" fmla="*/ 2655736 h 3069204"/>
              <a:gd name="connsiteX45" fmla="*/ 913225 w 4228919"/>
              <a:gd name="connsiteY45" fmla="*/ 2536466 h 3069204"/>
              <a:gd name="connsiteX46" fmla="*/ 897322 w 4228919"/>
              <a:gd name="connsiteY46" fmla="*/ 2417197 h 3069204"/>
              <a:gd name="connsiteX47" fmla="*/ 976835 w 4228919"/>
              <a:gd name="connsiteY47" fmla="*/ 2289976 h 3069204"/>
              <a:gd name="connsiteX48" fmla="*/ 905274 w 4228919"/>
              <a:gd name="connsiteY48" fmla="*/ 2091193 h 3069204"/>
              <a:gd name="connsiteX49" fmla="*/ 841663 w 4228919"/>
              <a:gd name="connsiteY49" fmla="*/ 1995777 h 3069204"/>
              <a:gd name="connsiteX50" fmla="*/ 658783 w 4228919"/>
              <a:gd name="connsiteY50" fmla="*/ 1852654 h 3069204"/>
              <a:gd name="connsiteX51" fmla="*/ 579270 w 4228919"/>
              <a:gd name="connsiteY51" fmla="*/ 1725433 h 3069204"/>
              <a:gd name="connsiteX52" fmla="*/ 475903 w 4228919"/>
              <a:gd name="connsiteY52" fmla="*/ 1534602 h 3069204"/>
              <a:gd name="connsiteX53" fmla="*/ 444098 w 4228919"/>
              <a:gd name="connsiteY53" fmla="*/ 1478943 h 3069204"/>
              <a:gd name="connsiteX54" fmla="*/ 420244 w 4228919"/>
              <a:gd name="connsiteY54" fmla="*/ 1391478 h 3069204"/>
              <a:gd name="connsiteX55" fmla="*/ 216024 w 4228919"/>
              <a:gd name="connsiteY55" fmla="*/ 1490302 h 3069204"/>
              <a:gd name="connsiteX56" fmla="*/ 216024 w 4228919"/>
              <a:gd name="connsiteY56" fmla="*/ 1706326 h 3069204"/>
              <a:gd name="connsiteX57" fmla="*/ 221461 w 4228919"/>
              <a:gd name="connsiteY57" fmla="*/ 1693628 h 3069204"/>
              <a:gd name="connsiteX58" fmla="*/ 216024 w 4228919"/>
              <a:gd name="connsiteY58" fmla="*/ 1922350 h 3069204"/>
              <a:gd name="connsiteX59" fmla="*/ 0 w 4228919"/>
              <a:gd name="connsiteY59" fmla="*/ 1634318 h 3069204"/>
              <a:gd name="connsiteX60" fmla="*/ 144016 w 4228919"/>
              <a:gd name="connsiteY60" fmla="*/ 1418294 h 3069204"/>
              <a:gd name="connsiteX61" fmla="*/ 444098 w 4228919"/>
              <a:gd name="connsiteY61" fmla="*/ 1256306 h 3069204"/>
              <a:gd name="connsiteX62" fmla="*/ 873468 w 4228919"/>
              <a:gd name="connsiteY62" fmla="*/ 1192696 h 3069204"/>
              <a:gd name="connsiteX63" fmla="*/ 1294888 w 4228919"/>
              <a:gd name="connsiteY63" fmla="*/ 1121134 h 3069204"/>
              <a:gd name="connsiteX64" fmla="*/ 1573183 w 4228919"/>
              <a:gd name="connsiteY64" fmla="*/ 1065475 h 3069204"/>
              <a:gd name="connsiteX65" fmla="*/ 1811722 w 4228919"/>
              <a:gd name="connsiteY65" fmla="*/ 1017767 h 3069204"/>
              <a:gd name="connsiteX66" fmla="*/ 1867382 w 4228919"/>
              <a:gd name="connsiteY66" fmla="*/ 954157 h 3069204"/>
              <a:gd name="connsiteX67" fmla="*/ 1883284 w 4228919"/>
              <a:gd name="connsiteY67" fmla="*/ 842838 h 3069204"/>
              <a:gd name="connsiteX68" fmla="*/ 1875333 w 4228919"/>
              <a:gd name="connsiteY68" fmla="*/ 763325 h 3069204"/>
              <a:gd name="connsiteX0" fmla="*/ 2042310 w 4228919"/>
              <a:gd name="connsiteY0" fmla="*/ 1049572 h 3069204"/>
              <a:gd name="connsiteX1" fmla="*/ 2328557 w 4228919"/>
              <a:gd name="connsiteY1" fmla="*/ 1097280 h 3069204"/>
              <a:gd name="connsiteX2" fmla="*/ 2638658 w 4228919"/>
              <a:gd name="connsiteY2" fmla="*/ 1089329 h 3069204"/>
              <a:gd name="connsiteX3" fmla="*/ 2940808 w 4228919"/>
              <a:gd name="connsiteY3" fmla="*/ 978011 h 3069204"/>
              <a:gd name="connsiteX4" fmla="*/ 3235006 w 4228919"/>
              <a:gd name="connsiteY4" fmla="*/ 826936 h 3069204"/>
              <a:gd name="connsiteX5" fmla="*/ 3497399 w 4228919"/>
              <a:gd name="connsiteY5" fmla="*/ 667910 h 3069204"/>
              <a:gd name="connsiteX6" fmla="*/ 3576912 w 4228919"/>
              <a:gd name="connsiteY6" fmla="*/ 461176 h 3069204"/>
              <a:gd name="connsiteX7" fmla="*/ 3600766 w 4228919"/>
              <a:gd name="connsiteY7" fmla="*/ 270344 h 3069204"/>
              <a:gd name="connsiteX8" fmla="*/ 3656425 w 4228919"/>
              <a:gd name="connsiteY8" fmla="*/ 174929 h 3069204"/>
              <a:gd name="connsiteX9" fmla="*/ 3704133 w 4228919"/>
              <a:gd name="connsiteY9" fmla="*/ 87464 h 3069204"/>
              <a:gd name="connsiteX10" fmla="*/ 3863159 w 4228919"/>
              <a:gd name="connsiteY10" fmla="*/ 0 h 3069204"/>
              <a:gd name="connsiteX11" fmla="*/ 4038088 w 4228919"/>
              <a:gd name="connsiteY11" fmla="*/ 15903 h 3069204"/>
              <a:gd name="connsiteX12" fmla="*/ 4165308 w 4228919"/>
              <a:gd name="connsiteY12" fmla="*/ 119270 h 3069204"/>
              <a:gd name="connsiteX13" fmla="*/ 4173260 w 4228919"/>
              <a:gd name="connsiteY13" fmla="*/ 214685 h 3069204"/>
              <a:gd name="connsiteX14" fmla="*/ 4173260 w 4228919"/>
              <a:gd name="connsiteY14" fmla="*/ 373711 h 3069204"/>
              <a:gd name="connsiteX15" fmla="*/ 4141455 w 4228919"/>
              <a:gd name="connsiteY15" fmla="*/ 492981 h 3069204"/>
              <a:gd name="connsiteX16" fmla="*/ 4109649 w 4228919"/>
              <a:gd name="connsiteY16" fmla="*/ 588397 h 3069204"/>
              <a:gd name="connsiteX17" fmla="*/ 4213016 w 4228919"/>
              <a:gd name="connsiteY17" fmla="*/ 795131 h 3069204"/>
              <a:gd name="connsiteX18" fmla="*/ 4228919 w 4228919"/>
              <a:gd name="connsiteY18" fmla="*/ 1009816 h 3069204"/>
              <a:gd name="connsiteX19" fmla="*/ 4141455 w 4228919"/>
              <a:gd name="connsiteY19" fmla="*/ 1240404 h 3069204"/>
              <a:gd name="connsiteX20" fmla="*/ 4014234 w 4228919"/>
              <a:gd name="connsiteY20" fmla="*/ 1661823 h 3069204"/>
              <a:gd name="connsiteX21" fmla="*/ 3942672 w 4228919"/>
              <a:gd name="connsiteY21" fmla="*/ 1987826 h 3069204"/>
              <a:gd name="connsiteX22" fmla="*/ 3815451 w 4228919"/>
              <a:gd name="connsiteY22" fmla="*/ 2202511 h 3069204"/>
              <a:gd name="connsiteX23" fmla="*/ 3632571 w 4228919"/>
              <a:gd name="connsiteY23" fmla="*/ 2329732 h 3069204"/>
              <a:gd name="connsiteX24" fmla="*/ 3513302 w 4228919"/>
              <a:gd name="connsiteY24" fmla="*/ 2385391 h 3069204"/>
              <a:gd name="connsiteX25" fmla="*/ 3417886 w 4228919"/>
              <a:gd name="connsiteY25" fmla="*/ 2552369 h 3069204"/>
              <a:gd name="connsiteX26" fmla="*/ 3266811 w 4228919"/>
              <a:gd name="connsiteY26" fmla="*/ 2655736 h 3069204"/>
              <a:gd name="connsiteX27" fmla="*/ 3083931 w 4228919"/>
              <a:gd name="connsiteY27" fmla="*/ 2743200 h 3069204"/>
              <a:gd name="connsiteX28" fmla="*/ 2813587 w 4228919"/>
              <a:gd name="connsiteY28" fmla="*/ 2782957 h 3069204"/>
              <a:gd name="connsiteX29" fmla="*/ 2551194 w 4228919"/>
              <a:gd name="connsiteY29" fmla="*/ 2830664 h 3069204"/>
              <a:gd name="connsiteX30" fmla="*/ 2384216 w 4228919"/>
              <a:gd name="connsiteY30" fmla="*/ 2910177 h 3069204"/>
              <a:gd name="connsiteX31" fmla="*/ 2288801 w 4228919"/>
              <a:gd name="connsiteY31" fmla="*/ 3013544 h 3069204"/>
              <a:gd name="connsiteX32" fmla="*/ 2241093 w 4228919"/>
              <a:gd name="connsiteY32" fmla="*/ 3069204 h 3069204"/>
              <a:gd name="connsiteX33" fmla="*/ 2169531 w 4228919"/>
              <a:gd name="connsiteY33" fmla="*/ 3053301 h 3069204"/>
              <a:gd name="connsiteX34" fmla="*/ 2137726 w 4228919"/>
              <a:gd name="connsiteY34" fmla="*/ 2934031 h 3069204"/>
              <a:gd name="connsiteX35" fmla="*/ 2018456 w 4228919"/>
              <a:gd name="connsiteY35" fmla="*/ 2751151 h 3069204"/>
              <a:gd name="connsiteX36" fmla="*/ 1875333 w 4228919"/>
              <a:gd name="connsiteY36" fmla="*/ 2512612 h 3069204"/>
              <a:gd name="connsiteX37" fmla="*/ 1764015 w 4228919"/>
              <a:gd name="connsiteY37" fmla="*/ 2329732 h 3069204"/>
              <a:gd name="connsiteX38" fmla="*/ 1541378 w 4228919"/>
              <a:gd name="connsiteY38" fmla="*/ 2242268 h 3069204"/>
              <a:gd name="connsiteX39" fmla="*/ 1430060 w 4228919"/>
              <a:gd name="connsiteY39" fmla="*/ 2274073 h 3069204"/>
              <a:gd name="connsiteX40" fmla="*/ 1382352 w 4228919"/>
              <a:gd name="connsiteY40" fmla="*/ 2345635 h 3069204"/>
              <a:gd name="connsiteX41" fmla="*/ 1382352 w 4228919"/>
              <a:gd name="connsiteY41" fmla="*/ 2456953 h 3069204"/>
              <a:gd name="connsiteX42" fmla="*/ 1326693 w 4228919"/>
              <a:gd name="connsiteY42" fmla="*/ 2552369 h 3069204"/>
              <a:gd name="connsiteX43" fmla="*/ 1191521 w 4228919"/>
              <a:gd name="connsiteY43" fmla="*/ 2623931 h 3069204"/>
              <a:gd name="connsiteX44" fmla="*/ 1024543 w 4228919"/>
              <a:gd name="connsiteY44" fmla="*/ 2655736 h 3069204"/>
              <a:gd name="connsiteX45" fmla="*/ 913225 w 4228919"/>
              <a:gd name="connsiteY45" fmla="*/ 2536466 h 3069204"/>
              <a:gd name="connsiteX46" fmla="*/ 897322 w 4228919"/>
              <a:gd name="connsiteY46" fmla="*/ 2417197 h 3069204"/>
              <a:gd name="connsiteX47" fmla="*/ 976835 w 4228919"/>
              <a:gd name="connsiteY47" fmla="*/ 2289976 h 3069204"/>
              <a:gd name="connsiteX48" fmla="*/ 905274 w 4228919"/>
              <a:gd name="connsiteY48" fmla="*/ 2091193 h 3069204"/>
              <a:gd name="connsiteX49" fmla="*/ 841663 w 4228919"/>
              <a:gd name="connsiteY49" fmla="*/ 1995777 h 3069204"/>
              <a:gd name="connsiteX50" fmla="*/ 658783 w 4228919"/>
              <a:gd name="connsiteY50" fmla="*/ 1852654 h 3069204"/>
              <a:gd name="connsiteX51" fmla="*/ 579270 w 4228919"/>
              <a:gd name="connsiteY51" fmla="*/ 1725433 h 3069204"/>
              <a:gd name="connsiteX52" fmla="*/ 475903 w 4228919"/>
              <a:gd name="connsiteY52" fmla="*/ 1534602 h 3069204"/>
              <a:gd name="connsiteX53" fmla="*/ 444098 w 4228919"/>
              <a:gd name="connsiteY53" fmla="*/ 1478943 h 3069204"/>
              <a:gd name="connsiteX54" fmla="*/ 420244 w 4228919"/>
              <a:gd name="connsiteY54" fmla="*/ 1391478 h 3069204"/>
              <a:gd name="connsiteX55" fmla="*/ 216024 w 4228919"/>
              <a:gd name="connsiteY55" fmla="*/ 1490302 h 3069204"/>
              <a:gd name="connsiteX56" fmla="*/ 216024 w 4228919"/>
              <a:gd name="connsiteY56" fmla="*/ 1706326 h 3069204"/>
              <a:gd name="connsiteX57" fmla="*/ 288032 w 4228919"/>
              <a:gd name="connsiteY57" fmla="*/ 1778334 h 3069204"/>
              <a:gd name="connsiteX58" fmla="*/ 216024 w 4228919"/>
              <a:gd name="connsiteY58" fmla="*/ 1922350 h 3069204"/>
              <a:gd name="connsiteX59" fmla="*/ 0 w 4228919"/>
              <a:gd name="connsiteY59" fmla="*/ 1634318 h 3069204"/>
              <a:gd name="connsiteX60" fmla="*/ 144016 w 4228919"/>
              <a:gd name="connsiteY60" fmla="*/ 1418294 h 3069204"/>
              <a:gd name="connsiteX61" fmla="*/ 444098 w 4228919"/>
              <a:gd name="connsiteY61" fmla="*/ 1256306 h 3069204"/>
              <a:gd name="connsiteX62" fmla="*/ 873468 w 4228919"/>
              <a:gd name="connsiteY62" fmla="*/ 1192696 h 3069204"/>
              <a:gd name="connsiteX63" fmla="*/ 1294888 w 4228919"/>
              <a:gd name="connsiteY63" fmla="*/ 1121134 h 3069204"/>
              <a:gd name="connsiteX64" fmla="*/ 1573183 w 4228919"/>
              <a:gd name="connsiteY64" fmla="*/ 1065475 h 3069204"/>
              <a:gd name="connsiteX65" fmla="*/ 1811722 w 4228919"/>
              <a:gd name="connsiteY65" fmla="*/ 1017767 h 3069204"/>
              <a:gd name="connsiteX66" fmla="*/ 1867382 w 4228919"/>
              <a:gd name="connsiteY66" fmla="*/ 954157 h 3069204"/>
              <a:gd name="connsiteX67" fmla="*/ 1883284 w 4228919"/>
              <a:gd name="connsiteY67" fmla="*/ 842838 h 3069204"/>
              <a:gd name="connsiteX68" fmla="*/ 1875333 w 4228919"/>
              <a:gd name="connsiteY68" fmla="*/ 763325 h 3069204"/>
              <a:gd name="connsiteX0" fmla="*/ 2042310 w 4228919"/>
              <a:gd name="connsiteY0" fmla="*/ 1049572 h 3069204"/>
              <a:gd name="connsiteX1" fmla="*/ 2328557 w 4228919"/>
              <a:gd name="connsiteY1" fmla="*/ 1097280 h 3069204"/>
              <a:gd name="connsiteX2" fmla="*/ 2638658 w 4228919"/>
              <a:gd name="connsiteY2" fmla="*/ 1089329 h 3069204"/>
              <a:gd name="connsiteX3" fmla="*/ 2940808 w 4228919"/>
              <a:gd name="connsiteY3" fmla="*/ 978011 h 3069204"/>
              <a:gd name="connsiteX4" fmla="*/ 3235006 w 4228919"/>
              <a:gd name="connsiteY4" fmla="*/ 826936 h 3069204"/>
              <a:gd name="connsiteX5" fmla="*/ 3497399 w 4228919"/>
              <a:gd name="connsiteY5" fmla="*/ 667910 h 3069204"/>
              <a:gd name="connsiteX6" fmla="*/ 3576912 w 4228919"/>
              <a:gd name="connsiteY6" fmla="*/ 461176 h 3069204"/>
              <a:gd name="connsiteX7" fmla="*/ 3600766 w 4228919"/>
              <a:gd name="connsiteY7" fmla="*/ 270344 h 3069204"/>
              <a:gd name="connsiteX8" fmla="*/ 3656425 w 4228919"/>
              <a:gd name="connsiteY8" fmla="*/ 174929 h 3069204"/>
              <a:gd name="connsiteX9" fmla="*/ 3704133 w 4228919"/>
              <a:gd name="connsiteY9" fmla="*/ 87464 h 3069204"/>
              <a:gd name="connsiteX10" fmla="*/ 3863159 w 4228919"/>
              <a:gd name="connsiteY10" fmla="*/ 0 h 3069204"/>
              <a:gd name="connsiteX11" fmla="*/ 4038088 w 4228919"/>
              <a:gd name="connsiteY11" fmla="*/ 15903 h 3069204"/>
              <a:gd name="connsiteX12" fmla="*/ 4165308 w 4228919"/>
              <a:gd name="connsiteY12" fmla="*/ 119270 h 3069204"/>
              <a:gd name="connsiteX13" fmla="*/ 4173260 w 4228919"/>
              <a:gd name="connsiteY13" fmla="*/ 214685 h 3069204"/>
              <a:gd name="connsiteX14" fmla="*/ 4173260 w 4228919"/>
              <a:gd name="connsiteY14" fmla="*/ 373711 h 3069204"/>
              <a:gd name="connsiteX15" fmla="*/ 4141455 w 4228919"/>
              <a:gd name="connsiteY15" fmla="*/ 492981 h 3069204"/>
              <a:gd name="connsiteX16" fmla="*/ 4109649 w 4228919"/>
              <a:gd name="connsiteY16" fmla="*/ 588397 h 3069204"/>
              <a:gd name="connsiteX17" fmla="*/ 4213016 w 4228919"/>
              <a:gd name="connsiteY17" fmla="*/ 795131 h 3069204"/>
              <a:gd name="connsiteX18" fmla="*/ 4228919 w 4228919"/>
              <a:gd name="connsiteY18" fmla="*/ 1009816 h 3069204"/>
              <a:gd name="connsiteX19" fmla="*/ 4141455 w 4228919"/>
              <a:gd name="connsiteY19" fmla="*/ 1240404 h 3069204"/>
              <a:gd name="connsiteX20" fmla="*/ 4014234 w 4228919"/>
              <a:gd name="connsiteY20" fmla="*/ 1661823 h 3069204"/>
              <a:gd name="connsiteX21" fmla="*/ 3942672 w 4228919"/>
              <a:gd name="connsiteY21" fmla="*/ 1987826 h 3069204"/>
              <a:gd name="connsiteX22" fmla="*/ 3815451 w 4228919"/>
              <a:gd name="connsiteY22" fmla="*/ 2202511 h 3069204"/>
              <a:gd name="connsiteX23" fmla="*/ 3632571 w 4228919"/>
              <a:gd name="connsiteY23" fmla="*/ 2329732 h 3069204"/>
              <a:gd name="connsiteX24" fmla="*/ 3513302 w 4228919"/>
              <a:gd name="connsiteY24" fmla="*/ 2385391 h 3069204"/>
              <a:gd name="connsiteX25" fmla="*/ 3417886 w 4228919"/>
              <a:gd name="connsiteY25" fmla="*/ 2552369 h 3069204"/>
              <a:gd name="connsiteX26" fmla="*/ 3266811 w 4228919"/>
              <a:gd name="connsiteY26" fmla="*/ 2655736 h 3069204"/>
              <a:gd name="connsiteX27" fmla="*/ 3083931 w 4228919"/>
              <a:gd name="connsiteY27" fmla="*/ 2743200 h 3069204"/>
              <a:gd name="connsiteX28" fmla="*/ 2813587 w 4228919"/>
              <a:gd name="connsiteY28" fmla="*/ 2782957 h 3069204"/>
              <a:gd name="connsiteX29" fmla="*/ 2551194 w 4228919"/>
              <a:gd name="connsiteY29" fmla="*/ 2830664 h 3069204"/>
              <a:gd name="connsiteX30" fmla="*/ 2384216 w 4228919"/>
              <a:gd name="connsiteY30" fmla="*/ 2910177 h 3069204"/>
              <a:gd name="connsiteX31" fmla="*/ 2288801 w 4228919"/>
              <a:gd name="connsiteY31" fmla="*/ 3013544 h 3069204"/>
              <a:gd name="connsiteX32" fmla="*/ 2241093 w 4228919"/>
              <a:gd name="connsiteY32" fmla="*/ 3069204 h 3069204"/>
              <a:gd name="connsiteX33" fmla="*/ 2169531 w 4228919"/>
              <a:gd name="connsiteY33" fmla="*/ 3053301 h 3069204"/>
              <a:gd name="connsiteX34" fmla="*/ 2137726 w 4228919"/>
              <a:gd name="connsiteY34" fmla="*/ 2934031 h 3069204"/>
              <a:gd name="connsiteX35" fmla="*/ 2018456 w 4228919"/>
              <a:gd name="connsiteY35" fmla="*/ 2751151 h 3069204"/>
              <a:gd name="connsiteX36" fmla="*/ 1875333 w 4228919"/>
              <a:gd name="connsiteY36" fmla="*/ 2512612 h 3069204"/>
              <a:gd name="connsiteX37" fmla="*/ 1764015 w 4228919"/>
              <a:gd name="connsiteY37" fmla="*/ 2329732 h 3069204"/>
              <a:gd name="connsiteX38" fmla="*/ 1541378 w 4228919"/>
              <a:gd name="connsiteY38" fmla="*/ 2242268 h 3069204"/>
              <a:gd name="connsiteX39" fmla="*/ 1430060 w 4228919"/>
              <a:gd name="connsiteY39" fmla="*/ 2274073 h 3069204"/>
              <a:gd name="connsiteX40" fmla="*/ 1382352 w 4228919"/>
              <a:gd name="connsiteY40" fmla="*/ 2345635 h 3069204"/>
              <a:gd name="connsiteX41" fmla="*/ 1382352 w 4228919"/>
              <a:gd name="connsiteY41" fmla="*/ 2456953 h 3069204"/>
              <a:gd name="connsiteX42" fmla="*/ 1326693 w 4228919"/>
              <a:gd name="connsiteY42" fmla="*/ 2552369 h 3069204"/>
              <a:gd name="connsiteX43" fmla="*/ 1191521 w 4228919"/>
              <a:gd name="connsiteY43" fmla="*/ 2623931 h 3069204"/>
              <a:gd name="connsiteX44" fmla="*/ 1024543 w 4228919"/>
              <a:gd name="connsiteY44" fmla="*/ 2655736 h 3069204"/>
              <a:gd name="connsiteX45" fmla="*/ 913225 w 4228919"/>
              <a:gd name="connsiteY45" fmla="*/ 2536466 h 3069204"/>
              <a:gd name="connsiteX46" fmla="*/ 897322 w 4228919"/>
              <a:gd name="connsiteY46" fmla="*/ 2417197 h 3069204"/>
              <a:gd name="connsiteX47" fmla="*/ 976835 w 4228919"/>
              <a:gd name="connsiteY47" fmla="*/ 2289976 h 3069204"/>
              <a:gd name="connsiteX48" fmla="*/ 905274 w 4228919"/>
              <a:gd name="connsiteY48" fmla="*/ 2091193 h 3069204"/>
              <a:gd name="connsiteX49" fmla="*/ 841663 w 4228919"/>
              <a:gd name="connsiteY49" fmla="*/ 1995777 h 3069204"/>
              <a:gd name="connsiteX50" fmla="*/ 658783 w 4228919"/>
              <a:gd name="connsiteY50" fmla="*/ 1852654 h 3069204"/>
              <a:gd name="connsiteX51" fmla="*/ 579270 w 4228919"/>
              <a:gd name="connsiteY51" fmla="*/ 1725433 h 3069204"/>
              <a:gd name="connsiteX52" fmla="*/ 475903 w 4228919"/>
              <a:gd name="connsiteY52" fmla="*/ 1534602 h 3069204"/>
              <a:gd name="connsiteX53" fmla="*/ 444098 w 4228919"/>
              <a:gd name="connsiteY53" fmla="*/ 1478943 h 3069204"/>
              <a:gd name="connsiteX54" fmla="*/ 420244 w 4228919"/>
              <a:gd name="connsiteY54" fmla="*/ 1391478 h 3069204"/>
              <a:gd name="connsiteX55" fmla="*/ 216024 w 4228919"/>
              <a:gd name="connsiteY55" fmla="*/ 1490302 h 3069204"/>
              <a:gd name="connsiteX56" fmla="*/ 216024 w 4228919"/>
              <a:gd name="connsiteY56" fmla="*/ 1706326 h 3069204"/>
              <a:gd name="connsiteX57" fmla="*/ 216024 w 4228919"/>
              <a:gd name="connsiteY57" fmla="*/ 1922350 h 3069204"/>
              <a:gd name="connsiteX58" fmla="*/ 0 w 4228919"/>
              <a:gd name="connsiteY58" fmla="*/ 1634318 h 3069204"/>
              <a:gd name="connsiteX59" fmla="*/ 144016 w 4228919"/>
              <a:gd name="connsiteY59" fmla="*/ 1418294 h 3069204"/>
              <a:gd name="connsiteX60" fmla="*/ 444098 w 4228919"/>
              <a:gd name="connsiteY60" fmla="*/ 1256306 h 3069204"/>
              <a:gd name="connsiteX61" fmla="*/ 873468 w 4228919"/>
              <a:gd name="connsiteY61" fmla="*/ 1192696 h 3069204"/>
              <a:gd name="connsiteX62" fmla="*/ 1294888 w 4228919"/>
              <a:gd name="connsiteY62" fmla="*/ 1121134 h 3069204"/>
              <a:gd name="connsiteX63" fmla="*/ 1573183 w 4228919"/>
              <a:gd name="connsiteY63" fmla="*/ 1065475 h 3069204"/>
              <a:gd name="connsiteX64" fmla="*/ 1811722 w 4228919"/>
              <a:gd name="connsiteY64" fmla="*/ 1017767 h 3069204"/>
              <a:gd name="connsiteX65" fmla="*/ 1867382 w 4228919"/>
              <a:gd name="connsiteY65" fmla="*/ 954157 h 3069204"/>
              <a:gd name="connsiteX66" fmla="*/ 1883284 w 4228919"/>
              <a:gd name="connsiteY66" fmla="*/ 842838 h 3069204"/>
              <a:gd name="connsiteX67" fmla="*/ 1875333 w 4228919"/>
              <a:gd name="connsiteY67" fmla="*/ 763325 h 3069204"/>
              <a:gd name="connsiteX0" fmla="*/ 2042310 w 4228919"/>
              <a:gd name="connsiteY0" fmla="*/ 1049572 h 3069204"/>
              <a:gd name="connsiteX1" fmla="*/ 2328557 w 4228919"/>
              <a:gd name="connsiteY1" fmla="*/ 1097280 h 3069204"/>
              <a:gd name="connsiteX2" fmla="*/ 2638658 w 4228919"/>
              <a:gd name="connsiteY2" fmla="*/ 1089329 h 3069204"/>
              <a:gd name="connsiteX3" fmla="*/ 2940808 w 4228919"/>
              <a:gd name="connsiteY3" fmla="*/ 978011 h 3069204"/>
              <a:gd name="connsiteX4" fmla="*/ 3235006 w 4228919"/>
              <a:gd name="connsiteY4" fmla="*/ 826936 h 3069204"/>
              <a:gd name="connsiteX5" fmla="*/ 3497399 w 4228919"/>
              <a:gd name="connsiteY5" fmla="*/ 667910 h 3069204"/>
              <a:gd name="connsiteX6" fmla="*/ 3576912 w 4228919"/>
              <a:gd name="connsiteY6" fmla="*/ 461176 h 3069204"/>
              <a:gd name="connsiteX7" fmla="*/ 3600766 w 4228919"/>
              <a:gd name="connsiteY7" fmla="*/ 270344 h 3069204"/>
              <a:gd name="connsiteX8" fmla="*/ 3656425 w 4228919"/>
              <a:gd name="connsiteY8" fmla="*/ 174929 h 3069204"/>
              <a:gd name="connsiteX9" fmla="*/ 3704133 w 4228919"/>
              <a:gd name="connsiteY9" fmla="*/ 87464 h 3069204"/>
              <a:gd name="connsiteX10" fmla="*/ 3863159 w 4228919"/>
              <a:gd name="connsiteY10" fmla="*/ 0 h 3069204"/>
              <a:gd name="connsiteX11" fmla="*/ 4038088 w 4228919"/>
              <a:gd name="connsiteY11" fmla="*/ 15903 h 3069204"/>
              <a:gd name="connsiteX12" fmla="*/ 4165308 w 4228919"/>
              <a:gd name="connsiteY12" fmla="*/ 119270 h 3069204"/>
              <a:gd name="connsiteX13" fmla="*/ 4173260 w 4228919"/>
              <a:gd name="connsiteY13" fmla="*/ 214685 h 3069204"/>
              <a:gd name="connsiteX14" fmla="*/ 4173260 w 4228919"/>
              <a:gd name="connsiteY14" fmla="*/ 373711 h 3069204"/>
              <a:gd name="connsiteX15" fmla="*/ 4141455 w 4228919"/>
              <a:gd name="connsiteY15" fmla="*/ 492981 h 3069204"/>
              <a:gd name="connsiteX16" fmla="*/ 4109649 w 4228919"/>
              <a:gd name="connsiteY16" fmla="*/ 588397 h 3069204"/>
              <a:gd name="connsiteX17" fmla="*/ 4213016 w 4228919"/>
              <a:gd name="connsiteY17" fmla="*/ 795131 h 3069204"/>
              <a:gd name="connsiteX18" fmla="*/ 4228919 w 4228919"/>
              <a:gd name="connsiteY18" fmla="*/ 1009816 h 3069204"/>
              <a:gd name="connsiteX19" fmla="*/ 4141455 w 4228919"/>
              <a:gd name="connsiteY19" fmla="*/ 1240404 h 3069204"/>
              <a:gd name="connsiteX20" fmla="*/ 4014234 w 4228919"/>
              <a:gd name="connsiteY20" fmla="*/ 1661823 h 3069204"/>
              <a:gd name="connsiteX21" fmla="*/ 3942672 w 4228919"/>
              <a:gd name="connsiteY21" fmla="*/ 1987826 h 3069204"/>
              <a:gd name="connsiteX22" fmla="*/ 3815451 w 4228919"/>
              <a:gd name="connsiteY22" fmla="*/ 2202511 h 3069204"/>
              <a:gd name="connsiteX23" fmla="*/ 3632571 w 4228919"/>
              <a:gd name="connsiteY23" fmla="*/ 2329732 h 3069204"/>
              <a:gd name="connsiteX24" fmla="*/ 3513302 w 4228919"/>
              <a:gd name="connsiteY24" fmla="*/ 2385391 h 3069204"/>
              <a:gd name="connsiteX25" fmla="*/ 3417886 w 4228919"/>
              <a:gd name="connsiteY25" fmla="*/ 2552369 h 3069204"/>
              <a:gd name="connsiteX26" fmla="*/ 3266811 w 4228919"/>
              <a:gd name="connsiteY26" fmla="*/ 2655736 h 3069204"/>
              <a:gd name="connsiteX27" fmla="*/ 3083931 w 4228919"/>
              <a:gd name="connsiteY27" fmla="*/ 2743200 h 3069204"/>
              <a:gd name="connsiteX28" fmla="*/ 2813587 w 4228919"/>
              <a:gd name="connsiteY28" fmla="*/ 2782957 h 3069204"/>
              <a:gd name="connsiteX29" fmla="*/ 2551194 w 4228919"/>
              <a:gd name="connsiteY29" fmla="*/ 2830664 h 3069204"/>
              <a:gd name="connsiteX30" fmla="*/ 2384216 w 4228919"/>
              <a:gd name="connsiteY30" fmla="*/ 2910177 h 3069204"/>
              <a:gd name="connsiteX31" fmla="*/ 2288801 w 4228919"/>
              <a:gd name="connsiteY31" fmla="*/ 3013544 h 3069204"/>
              <a:gd name="connsiteX32" fmla="*/ 2241093 w 4228919"/>
              <a:gd name="connsiteY32" fmla="*/ 3069204 h 3069204"/>
              <a:gd name="connsiteX33" fmla="*/ 2169531 w 4228919"/>
              <a:gd name="connsiteY33" fmla="*/ 3053301 h 3069204"/>
              <a:gd name="connsiteX34" fmla="*/ 2137726 w 4228919"/>
              <a:gd name="connsiteY34" fmla="*/ 2934031 h 3069204"/>
              <a:gd name="connsiteX35" fmla="*/ 2018456 w 4228919"/>
              <a:gd name="connsiteY35" fmla="*/ 2751151 h 3069204"/>
              <a:gd name="connsiteX36" fmla="*/ 1875333 w 4228919"/>
              <a:gd name="connsiteY36" fmla="*/ 2512612 h 3069204"/>
              <a:gd name="connsiteX37" fmla="*/ 1764015 w 4228919"/>
              <a:gd name="connsiteY37" fmla="*/ 2329732 h 3069204"/>
              <a:gd name="connsiteX38" fmla="*/ 1541378 w 4228919"/>
              <a:gd name="connsiteY38" fmla="*/ 2242268 h 3069204"/>
              <a:gd name="connsiteX39" fmla="*/ 1430060 w 4228919"/>
              <a:gd name="connsiteY39" fmla="*/ 2274073 h 3069204"/>
              <a:gd name="connsiteX40" fmla="*/ 1382352 w 4228919"/>
              <a:gd name="connsiteY40" fmla="*/ 2345635 h 3069204"/>
              <a:gd name="connsiteX41" fmla="*/ 1382352 w 4228919"/>
              <a:gd name="connsiteY41" fmla="*/ 2456953 h 3069204"/>
              <a:gd name="connsiteX42" fmla="*/ 1326693 w 4228919"/>
              <a:gd name="connsiteY42" fmla="*/ 2552369 h 3069204"/>
              <a:gd name="connsiteX43" fmla="*/ 1191521 w 4228919"/>
              <a:gd name="connsiteY43" fmla="*/ 2623931 h 3069204"/>
              <a:gd name="connsiteX44" fmla="*/ 1024543 w 4228919"/>
              <a:gd name="connsiteY44" fmla="*/ 2655736 h 3069204"/>
              <a:gd name="connsiteX45" fmla="*/ 913225 w 4228919"/>
              <a:gd name="connsiteY45" fmla="*/ 2536466 h 3069204"/>
              <a:gd name="connsiteX46" fmla="*/ 897322 w 4228919"/>
              <a:gd name="connsiteY46" fmla="*/ 2417197 h 3069204"/>
              <a:gd name="connsiteX47" fmla="*/ 976835 w 4228919"/>
              <a:gd name="connsiteY47" fmla="*/ 2289976 h 3069204"/>
              <a:gd name="connsiteX48" fmla="*/ 905274 w 4228919"/>
              <a:gd name="connsiteY48" fmla="*/ 2091193 h 3069204"/>
              <a:gd name="connsiteX49" fmla="*/ 841663 w 4228919"/>
              <a:gd name="connsiteY49" fmla="*/ 1995777 h 3069204"/>
              <a:gd name="connsiteX50" fmla="*/ 658783 w 4228919"/>
              <a:gd name="connsiteY50" fmla="*/ 1852654 h 3069204"/>
              <a:gd name="connsiteX51" fmla="*/ 579270 w 4228919"/>
              <a:gd name="connsiteY51" fmla="*/ 1725433 h 3069204"/>
              <a:gd name="connsiteX52" fmla="*/ 475903 w 4228919"/>
              <a:gd name="connsiteY52" fmla="*/ 1534602 h 3069204"/>
              <a:gd name="connsiteX53" fmla="*/ 444098 w 4228919"/>
              <a:gd name="connsiteY53" fmla="*/ 1478943 h 3069204"/>
              <a:gd name="connsiteX54" fmla="*/ 420244 w 4228919"/>
              <a:gd name="connsiteY54" fmla="*/ 1391478 h 3069204"/>
              <a:gd name="connsiteX55" fmla="*/ 216024 w 4228919"/>
              <a:gd name="connsiteY55" fmla="*/ 1490302 h 3069204"/>
              <a:gd name="connsiteX56" fmla="*/ 288032 w 4228919"/>
              <a:gd name="connsiteY56" fmla="*/ 1706326 h 3069204"/>
              <a:gd name="connsiteX57" fmla="*/ 216024 w 4228919"/>
              <a:gd name="connsiteY57" fmla="*/ 1922350 h 3069204"/>
              <a:gd name="connsiteX58" fmla="*/ 0 w 4228919"/>
              <a:gd name="connsiteY58" fmla="*/ 1634318 h 3069204"/>
              <a:gd name="connsiteX59" fmla="*/ 144016 w 4228919"/>
              <a:gd name="connsiteY59" fmla="*/ 1418294 h 3069204"/>
              <a:gd name="connsiteX60" fmla="*/ 444098 w 4228919"/>
              <a:gd name="connsiteY60" fmla="*/ 1256306 h 3069204"/>
              <a:gd name="connsiteX61" fmla="*/ 873468 w 4228919"/>
              <a:gd name="connsiteY61" fmla="*/ 1192696 h 3069204"/>
              <a:gd name="connsiteX62" fmla="*/ 1294888 w 4228919"/>
              <a:gd name="connsiteY62" fmla="*/ 1121134 h 3069204"/>
              <a:gd name="connsiteX63" fmla="*/ 1573183 w 4228919"/>
              <a:gd name="connsiteY63" fmla="*/ 1065475 h 3069204"/>
              <a:gd name="connsiteX64" fmla="*/ 1811722 w 4228919"/>
              <a:gd name="connsiteY64" fmla="*/ 1017767 h 3069204"/>
              <a:gd name="connsiteX65" fmla="*/ 1867382 w 4228919"/>
              <a:gd name="connsiteY65" fmla="*/ 954157 h 3069204"/>
              <a:gd name="connsiteX66" fmla="*/ 1883284 w 4228919"/>
              <a:gd name="connsiteY66" fmla="*/ 842838 h 3069204"/>
              <a:gd name="connsiteX67" fmla="*/ 1875333 w 4228919"/>
              <a:gd name="connsiteY67" fmla="*/ 763325 h 3069204"/>
              <a:gd name="connsiteX0" fmla="*/ 2042310 w 4228919"/>
              <a:gd name="connsiteY0" fmla="*/ 1049572 h 3069204"/>
              <a:gd name="connsiteX1" fmla="*/ 2328557 w 4228919"/>
              <a:gd name="connsiteY1" fmla="*/ 1097280 h 3069204"/>
              <a:gd name="connsiteX2" fmla="*/ 2638658 w 4228919"/>
              <a:gd name="connsiteY2" fmla="*/ 1089329 h 3069204"/>
              <a:gd name="connsiteX3" fmla="*/ 2940808 w 4228919"/>
              <a:gd name="connsiteY3" fmla="*/ 978011 h 3069204"/>
              <a:gd name="connsiteX4" fmla="*/ 3235006 w 4228919"/>
              <a:gd name="connsiteY4" fmla="*/ 826936 h 3069204"/>
              <a:gd name="connsiteX5" fmla="*/ 3497399 w 4228919"/>
              <a:gd name="connsiteY5" fmla="*/ 667910 h 3069204"/>
              <a:gd name="connsiteX6" fmla="*/ 3576912 w 4228919"/>
              <a:gd name="connsiteY6" fmla="*/ 461176 h 3069204"/>
              <a:gd name="connsiteX7" fmla="*/ 3600766 w 4228919"/>
              <a:gd name="connsiteY7" fmla="*/ 270344 h 3069204"/>
              <a:gd name="connsiteX8" fmla="*/ 3656425 w 4228919"/>
              <a:gd name="connsiteY8" fmla="*/ 174929 h 3069204"/>
              <a:gd name="connsiteX9" fmla="*/ 3704133 w 4228919"/>
              <a:gd name="connsiteY9" fmla="*/ 87464 h 3069204"/>
              <a:gd name="connsiteX10" fmla="*/ 3863159 w 4228919"/>
              <a:gd name="connsiteY10" fmla="*/ 0 h 3069204"/>
              <a:gd name="connsiteX11" fmla="*/ 4038088 w 4228919"/>
              <a:gd name="connsiteY11" fmla="*/ 15903 h 3069204"/>
              <a:gd name="connsiteX12" fmla="*/ 4165308 w 4228919"/>
              <a:gd name="connsiteY12" fmla="*/ 119270 h 3069204"/>
              <a:gd name="connsiteX13" fmla="*/ 4173260 w 4228919"/>
              <a:gd name="connsiteY13" fmla="*/ 214685 h 3069204"/>
              <a:gd name="connsiteX14" fmla="*/ 4173260 w 4228919"/>
              <a:gd name="connsiteY14" fmla="*/ 373711 h 3069204"/>
              <a:gd name="connsiteX15" fmla="*/ 4141455 w 4228919"/>
              <a:gd name="connsiteY15" fmla="*/ 492981 h 3069204"/>
              <a:gd name="connsiteX16" fmla="*/ 4109649 w 4228919"/>
              <a:gd name="connsiteY16" fmla="*/ 588397 h 3069204"/>
              <a:gd name="connsiteX17" fmla="*/ 4213016 w 4228919"/>
              <a:gd name="connsiteY17" fmla="*/ 795131 h 3069204"/>
              <a:gd name="connsiteX18" fmla="*/ 4228919 w 4228919"/>
              <a:gd name="connsiteY18" fmla="*/ 1009816 h 3069204"/>
              <a:gd name="connsiteX19" fmla="*/ 4141455 w 4228919"/>
              <a:gd name="connsiteY19" fmla="*/ 1240404 h 3069204"/>
              <a:gd name="connsiteX20" fmla="*/ 4014234 w 4228919"/>
              <a:gd name="connsiteY20" fmla="*/ 1661823 h 3069204"/>
              <a:gd name="connsiteX21" fmla="*/ 3942672 w 4228919"/>
              <a:gd name="connsiteY21" fmla="*/ 1987826 h 3069204"/>
              <a:gd name="connsiteX22" fmla="*/ 3815451 w 4228919"/>
              <a:gd name="connsiteY22" fmla="*/ 2202511 h 3069204"/>
              <a:gd name="connsiteX23" fmla="*/ 3632571 w 4228919"/>
              <a:gd name="connsiteY23" fmla="*/ 2329732 h 3069204"/>
              <a:gd name="connsiteX24" fmla="*/ 3513302 w 4228919"/>
              <a:gd name="connsiteY24" fmla="*/ 2385391 h 3069204"/>
              <a:gd name="connsiteX25" fmla="*/ 3417886 w 4228919"/>
              <a:gd name="connsiteY25" fmla="*/ 2552369 h 3069204"/>
              <a:gd name="connsiteX26" fmla="*/ 3266811 w 4228919"/>
              <a:gd name="connsiteY26" fmla="*/ 2655736 h 3069204"/>
              <a:gd name="connsiteX27" fmla="*/ 3083931 w 4228919"/>
              <a:gd name="connsiteY27" fmla="*/ 2743200 h 3069204"/>
              <a:gd name="connsiteX28" fmla="*/ 2813587 w 4228919"/>
              <a:gd name="connsiteY28" fmla="*/ 2782957 h 3069204"/>
              <a:gd name="connsiteX29" fmla="*/ 2551194 w 4228919"/>
              <a:gd name="connsiteY29" fmla="*/ 2830664 h 3069204"/>
              <a:gd name="connsiteX30" fmla="*/ 2384216 w 4228919"/>
              <a:gd name="connsiteY30" fmla="*/ 2910177 h 3069204"/>
              <a:gd name="connsiteX31" fmla="*/ 2288801 w 4228919"/>
              <a:gd name="connsiteY31" fmla="*/ 3013544 h 3069204"/>
              <a:gd name="connsiteX32" fmla="*/ 2241093 w 4228919"/>
              <a:gd name="connsiteY32" fmla="*/ 3069204 h 3069204"/>
              <a:gd name="connsiteX33" fmla="*/ 2169531 w 4228919"/>
              <a:gd name="connsiteY33" fmla="*/ 3053301 h 3069204"/>
              <a:gd name="connsiteX34" fmla="*/ 2137726 w 4228919"/>
              <a:gd name="connsiteY34" fmla="*/ 2934031 h 3069204"/>
              <a:gd name="connsiteX35" fmla="*/ 2018456 w 4228919"/>
              <a:gd name="connsiteY35" fmla="*/ 2751151 h 3069204"/>
              <a:gd name="connsiteX36" fmla="*/ 1875333 w 4228919"/>
              <a:gd name="connsiteY36" fmla="*/ 2512612 h 3069204"/>
              <a:gd name="connsiteX37" fmla="*/ 1764015 w 4228919"/>
              <a:gd name="connsiteY37" fmla="*/ 2329732 h 3069204"/>
              <a:gd name="connsiteX38" fmla="*/ 1541378 w 4228919"/>
              <a:gd name="connsiteY38" fmla="*/ 2242268 h 3069204"/>
              <a:gd name="connsiteX39" fmla="*/ 1430060 w 4228919"/>
              <a:gd name="connsiteY39" fmla="*/ 2274073 h 3069204"/>
              <a:gd name="connsiteX40" fmla="*/ 1382352 w 4228919"/>
              <a:gd name="connsiteY40" fmla="*/ 2345635 h 3069204"/>
              <a:gd name="connsiteX41" fmla="*/ 1382352 w 4228919"/>
              <a:gd name="connsiteY41" fmla="*/ 2456953 h 3069204"/>
              <a:gd name="connsiteX42" fmla="*/ 1326693 w 4228919"/>
              <a:gd name="connsiteY42" fmla="*/ 2552369 h 3069204"/>
              <a:gd name="connsiteX43" fmla="*/ 1191521 w 4228919"/>
              <a:gd name="connsiteY43" fmla="*/ 2623931 h 3069204"/>
              <a:gd name="connsiteX44" fmla="*/ 1024543 w 4228919"/>
              <a:gd name="connsiteY44" fmla="*/ 2655736 h 3069204"/>
              <a:gd name="connsiteX45" fmla="*/ 913225 w 4228919"/>
              <a:gd name="connsiteY45" fmla="*/ 2536466 h 3069204"/>
              <a:gd name="connsiteX46" fmla="*/ 897322 w 4228919"/>
              <a:gd name="connsiteY46" fmla="*/ 2417197 h 3069204"/>
              <a:gd name="connsiteX47" fmla="*/ 976835 w 4228919"/>
              <a:gd name="connsiteY47" fmla="*/ 2289976 h 3069204"/>
              <a:gd name="connsiteX48" fmla="*/ 905274 w 4228919"/>
              <a:gd name="connsiteY48" fmla="*/ 2091193 h 3069204"/>
              <a:gd name="connsiteX49" fmla="*/ 841663 w 4228919"/>
              <a:gd name="connsiteY49" fmla="*/ 1995777 h 3069204"/>
              <a:gd name="connsiteX50" fmla="*/ 658783 w 4228919"/>
              <a:gd name="connsiteY50" fmla="*/ 1852654 h 3069204"/>
              <a:gd name="connsiteX51" fmla="*/ 579270 w 4228919"/>
              <a:gd name="connsiteY51" fmla="*/ 1725433 h 3069204"/>
              <a:gd name="connsiteX52" fmla="*/ 475903 w 4228919"/>
              <a:gd name="connsiteY52" fmla="*/ 1534602 h 3069204"/>
              <a:gd name="connsiteX53" fmla="*/ 444098 w 4228919"/>
              <a:gd name="connsiteY53" fmla="*/ 1478943 h 3069204"/>
              <a:gd name="connsiteX54" fmla="*/ 420244 w 4228919"/>
              <a:gd name="connsiteY54" fmla="*/ 1391478 h 3069204"/>
              <a:gd name="connsiteX55" fmla="*/ 216024 w 4228919"/>
              <a:gd name="connsiteY55" fmla="*/ 1490302 h 3069204"/>
              <a:gd name="connsiteX56" fmla="*/ 288032 w 4228919"/>
              <a:gd name="connsiteY56" fmla="*/ 1706326 h 3069204"/>
              <a:gd name="connsiteX57" fmla="*/ 288032 w 4228919"/>
              <a:gd name="connsiteY57" fmla="*/ 1922350 h 3069204"/>
              <a:gd name="connsiteX58" fmla="*/ 0 w 4228919"/>
              <a:gd name="connsiteY58" fmla="*/ 1634318 h 3069204"/>
              <a:gd name="connsiteX59" fmla="*/ 144016 w 4228919"/>
              <a:gd name="connsiteY59" fmla="*/ 1418294 h 3069204"/>
              <a:gd name="connsiteX60" fmla="*/ 444098 w 4228919"/>
              <a:gd name="connsiteY60" fmla="*/ 1256306 h 3069204"/>
              <a:gd name="connsiteX61" fmla="*/ 873468 w 4228919"/>
              <a:gd name="connsiteY61" fmla="*/ 1192696 h 3069204"/>
              <a:gd name="connsiteX62" fmla="*/ 1294888 w 4228919"/>
              <a:gd name="connsiteY62" fmla="*/ 1121134 h 3069204"/>
              <a:gd name="connsiteX63" fmla="*/ 1573183 w 4228919"/>
              <a:gd name="connsiteY63" fmla="*/ 1065475 h 3069204"/>
              <a:gd name="connsiteX64" fmla="*/ 1811722 w 4228919"/>
              <a:gd name="connsiteY64" fmla="*/ 1017767 h 3069204"/>
              <a:gd name="connsiteX65" fmla="*/ 1867382 w 4228919"/>
              <a:gd name="connsiteY65" fmla="*/ 954157 h 3069204"/>
              <a:gd name="connsiteX66" fmla="*/ 1883284 w 4228919"/>
              <a:gd name="connsiteY66" fmla="*/ 842838 h 3069204"/>
              <a:gd name="connsiteX67" fmla="*/ 1875333 w 4228919"/>
              <a:gd name="connsiteY67" fmla="*/ 763325 h 3069204"/>
              <a:gd name="connsiteX0" fmla="*/ 2042310 w 4228919"/>
              <a:gd name="connsiteY0" fmla="*/ 1049572 h 3069204"/>
              <a:gd name="connsiteX1" fmla="*/ 2328557 w 4228919"/>
              <a:gd name="connsiteY1" fmla="*/ 1097280 h 3069204"/>
              <a:gd name="connsiteX2" fmla="*/ 2638658 w 4228919"/>
              <a:gd name="connsiteY2" fmla="*/ 1089329 h 3069204"/>
              <a:gd name="connsiteX3" fmla="*/ 2940808 w 4228919"/>
              <a:gd name="connsiteY3" fmla="*/ 978011 h 3069204"/>
              <a:gd name="connsiteX4" fmla="*/ 3235006 w 4228919"/>
              <a:gd name="connsiteY4" fmla="*/ 826936 h 3069204"/>
              <a:gd name="connsiteX5" fmla="*/ 3497399 w 4228919"/>
              <a:gd name="connsiteY5" fmla="*/ 667910 h 3069204"/>
              <a:gd name="connsiteX6" fmla="*/ 3576912 w 4228919"/>
              <a:gd name="connsiteY6" fmla="*/ 461176 h 3069204"/>
              <a:gd name="connsiteX7" fmla="*/ 3600766 w 4228919"/>
              <a:gd name="connsiteY7" fmla="*/ 270344 h 3069204"/>
              <a:gd name="connsiteX8" fmla="*/ 3656425 w 4228919"/>
              <a:gd name="connsiteY8" fmla="*/ 174929 h 3069204"/>
              <a:gd name="connsiteX9" fmla="*/ 3704133 w 4228919"/>
              <a:gd name="connsiteY9" fmla="*/ 87464 h 3069204"/>
              <a:gd name="connsiteX10" fmla="*/ 3863159 w 4228919"/>
              <a:gd name="connsiteY10" fmla="*/ 0 h 3069204"/>
              <a:gd name="connsiteX11" fmla="*/ 4038088 w 4228919"/>
              <a:gd name="connsiteY11" fmla="*/ 15903 h 3069204"/>
              <a:gd name="connsiteX12" fmla="*/ 4165308 w 4228919"/>
              <a:gd name="connsiteY12" fmla="*/ 119270 h 3069204"/>
              <a:gd name="connsiteX13" fmla="*/ 4173260 w 4228919"/>
              <a:gd name="connsiteY13" fmla="*/ 214685 h 3069204"/>
              <a:gd name="connsiteX14" fmla="*/ 4173260 w 4228919"/>
              <a:gd name="connsiteY14" fmla="*/ 373711 h 3069204"/>
              <a:gd name="connsiteX15" fmla="*/ 4141455 w 4228919"/>
              <a:gd name="connsiteY15" fmla="*/ 492981 h 3069204"/>
              <a:gd name="connsiteX16" fmla="*/ 4109649 w 4228919"/>
              <a:gd name="connsiteY16" fmla="*/ 588397 h 3069204"/>
              <a:gd name="connsiteX17" fmla="*/ 4213016 w 4228919"/>
              <a:gd name="connsiteY17" fmla="*/ 795131 h 3069204"/>
              <a:gd name="connsiteX18" fmla="*/ 4228919 w 4228919"/>
              <a:gd name="connsiteY18" fmla="*/ 1009816 h 3069204"/>
              <a:gd name="connsiteX19" fmla="*/ 4141455 w 4228919"/>
              <a:gd name="connsiteY19" fmla="*/ 1240404 h 3069204"/>
              <a:gd name="connsiteX20" fmla="*/ 4014234 w 4228919"/>
              <a:gd name="connsiteY20" fmla="*/ 1661823 h 3069204"/>
              <a:gd name="connsiteX21" fmla="*/ 3942672 w 4228919"/>
              <a:gd name="connsiteY21" fmla="*/ 1987826 h 3069204"/>
              <a:gd name="connsiteX22" fmla="*/ 3815451 w 4228919"/>
              <a:gd name="connsiteY22" fmla="*/ 2202511 h 3069204"/>
              <a:gd name="connsiteX23" fmla="*/ 3632571 w 4228919"/>
              <a:gd name="connsiteY23" fmla="*/ 2329732 h 3069204"/>
              <a:gd name="connsiteX24" fmla="*/ 3513302 w 4228919"/>
              <a:gd name="connsiteY24" fmla="*/ 2385391 h 3069204"/>
              <a:gd name="connsiteX25" fmla="*/ 3417886 w 4228919"/>
              <a:gd name="connsiteY25" fmla="*/ 2552369 h 3069204"/>
              <a:gd name="connsiteX26" fmla="*/ 3266811 w 4228919"/>
              <a:gd name="connsiteY26" fmla="*/ 2655736 h 3069204"/>
              <a:gd name="connsiteX27" fmla="*/ 3083931 w 4228919"/>
              <a:gd name="connsiteY27" fmla="*/ 2743200 h 3069204"/>
              <a:gd name="connsiteX28" fmla="*/ 2813587 w 4228919"/>
              <a:gd name="connsiteY28" fmla="*/ 2782957 h 3069204"/>
              <a:gd name="connsiteX29" fmla="*/ 2551194 w 4228919"/>
              <a:gd name="connsiteY29" fmla="*/ 2830664 h 3069204"/>
              <a:gd name="connsiteX30" fmla="*/ 2384216 w 4228919"/>
              <a:gd name="connsiteY30" fmla="*/ 2910177 h 3069204"/>
              <a:gd name="connsiteX31" fmla="*/ 2288801 w 4228919"/>
              <a:gd name="connsiteY31" fmla="*/ 3013544 h 3069204"/>
              <a:gd name="connsiteX32" fmla="*/ 2241093 w 4228919"/>
              <a:gd name="connsiteY32" fmla="*/ 3069204 h 3069204"/>
              <a:gd name="connsiteX33" fmla="*/ 2169531 w 4228919"/>
              <a:gd name="connsiteY33" fmla="*/ 3053301 h 3069204"/>
              <a:gd name="connsiteX34" fmla="*/ 2137726 w 4228919"/>
              <a:gd name="connsiteY34" fmla="*/ 2934031 h 3069204"/>
              <a:gd name="connsiteX35" fmla="*/ 2018456 w 4228919"/>
              <a:gd name="connsiteY35" fmla="*/ 2751151 h 3069204"/>
              <a:gd name="connsiteX36" fmla="*/ 1875333 w 4228919"/>
              <a:gd name="connsiteY36" fmla="*/ 2512612 h 3069204"/>
              <a:gd name="connsiteX37" fmla="*/ 1764015 w 4228919"/>
              <a:gd name="connsiteY37" fmla="*/ 2329732 h 3069204"/>
              <a:gd name="connsiteX38" fmla="*/ 1541378 w 4228919"/>
              <a:gd name="connsiteY38" fmla="*/ 2242268 h 3069204"/>
              <a:gd name="connsiteX39" fmla="*/ 1430060 w 4228919"/>
              <a:gd name="connsiteY39" fmla="*/ 2274073 h 3069204"/>
              <a:gd name="connsiteX40" fmla="*/ 1382352 w 4228919"/>
              <a:gd name="connsiteY40" fmla="*/ 2345635 h 3069204"/>
              <a:gd name="connsiteX41" fmla="*/ 1382352 w 4228919"/>
              <a:gd name="connsiteY41" fmla="*/ 2456953 h 3069204"/>
              <a:gd name="connsiteX42" fmla="*/ 1326693 w 4228919"/>
              <a:gd name="connsiteY42" fmla="*/ 2552369 h 3069204"/>
              <a:gd name="connsiteX43" fmla="*/ 1191521 w 4228919"/>
              <a:gd name="connsiteY43" fmla="*/ 2623931 h 3069204"/>
              <a:gd name="connsiteX44" fmla="*/ 1024543 w 4228919"/>
              <a:gd name="connsiteY44" fmla="*/ 2655736 h 3069204"/>
              <a:gd name="connsiteX45" fmla="*/ 913225 w 4228919"/>
              <a:gd name="connsiteY45" fmla="*/ 2536466 h 3069204"/>
              <a:gd name="connsiteX46" fmla="*/ 897322 w 4228919"/>
              <a:gd name="connsiteY46" fmla="*/ 2417197 h 3069204"/>
              <a:gd name="connsiteX47" fmla="*/ 976835 w 4228919"/>
              <a:gd name="connsiteY47" fmla="*/ 2289976 h 3069204"/>
              <a:gd name="connsiteX48" fmla="*/ 905274 w 4228919"/>
              <a:gd name="connsiteY48" fmla="*/ 2091193 h 3069204"/>
              <a:gd name="connsiteX49" fmla="*/ 841663 w 4228919"/>
              <a:gd name="connsiteY49" fmla="*/ 1995777 h 3069204"/>
              <a:gd name="connsiteX50" fmla="*/ 658783 w 4228919"/>
              <a:gd name="connsiteY50" fmla="*/ 1852654 h 3069204"/>
              <a:gd name="connsiteX51" fmla="*/ 579270 w 4228919"/>
              <a:gd name="connsiteY51" fmla="*/ 1725433 h 3069204"/>
              <a:gd name="connsiteX52" fmla="*/ 475903 w 4228919"/>
              <a:gd name="connsiteY52" fmla="*/ 1534602 h 3069204"/>
              <a:gd name="connsiteX53" fmla="*/ 444098 w 4228919"/>
              <a:gd name="connsiteY53" fmla="*/ 1478943 h 3069204"/>
              <a:gd name="connsiteX54" fmla="*/ 420244 w 4228919"/>
              <a:gd name="connsiteY54" fmla="*/ 1391478 h 3069204"/>
              <a:gd name="connsiteX55" fmla="*/ 216024 w 4228919"/>
              <a:gd name="connsiteY55" fmla="*/ 1490302 h 3069204"/>
              <a:gd name="connsiteX56" fmla="*/ 288032 w 4228919"/>
              <a:gd name="connsiteY56" fmla="*/ 1706326 h 3069204"/>
              <a:gd name="connsiteX57" fmla="*/ 288032 w 4228919"/>
              <a:gd name="connsiteY57" fmla="*/ 1922350 h 3069204"/>
              <a:gd name="connsiteX58" fmla="*/ 0 w 4228919"/>
              <a:gd name="connsiteY58" fmla="*/ 1634318 h 3069204"/>
              <a:gd name="connsiteX59" fmla="*/ 144016 w 4228919"/>
              <a:gd name="connsiteY59" fmla="*/ 1418294 h 3069204"/>
              <a:gd name="connsiteX60" fmla="*/ 444098 w 4228919"/>
              <a:gd name="connsiteY60" fmla="*/ 1256306 h 3069204"/>
              <a:gd name="connsiteX61" fmla="*/ 873468 w 4228919"/>
              <a:gd name="connsiteY61" fmla="*/ 1192696 h 3069204"/>
              <a:gd name="connsiteX62" fmla="*/ 1294888 w 4228919"/>
              <a:gd name="connsiteY62" fmla="*/ 1121134 h 3069204"/>
              <a:gd name="connsiteX63" fmla="*/ 1573183 w 4228919"/>
              <a:gd name="connsiteY63" fmla="*/ 1065475 h 3069204"/>
              <a:gd name="connsiteX64" fmla="*/ 1811722 w 4228919"/>
              <a:gd name="connsiteY64" fmla="*/ 1017767 h 3069204"/>
              <a:gd name="connsiteX65" fmla="*/ 1867382 w 4228919"/>
              <a:gd name="connsiteY65" fmla="*/ 954157 h 3069204"/>
              <a:gd name="connsiteX66" fmla="*/ 1883284 w 4228919"/>
              <a:gd name="connsiteY66" fmla="*/ 842838 h 3069204"/>
              <a:gd name="connsiteX67" fmla="*/ 1875333 w 4228919"/>
              <a:gd name="connsiteY67" fmla="*/ 763325 h 30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228919" h="3069204">
                <a:moveTo>
                  <a:pt x="2042310" y="1049572"/>
                </a:moveTo>
                <a:lnTo>
                  <a:pt x="2328557" y="1097280"/>
                </a:lnTo>
                <a:lnTo>
                  <a:pt x="2638658" y="1089329"/>
                </a:lnTo>
                <a:lnTo>
                  <a:pt x="2940808" y="978011"/>
                </a:lnTo>
                <a:lnTo>
                  <a:pt x="3235006" y="826936"/>
                </a:lnTo>
                <a:lnTo>
                  <a:pt x="3497399" y="667910"/>
                </a:lnTo>
                <a:lnTo>
                  <a:pt x="3576912" y="461176"/>
                </a:lnTo>
                <a:lnTo>
                  <a:pt x="3600766" y="270344"/>
                </a:lnTo>
                <a:lnTo>
                  <a:pt x="3656425" y="174929"/>
                </a:lnTo>
                <a:lnTo>
                  <a:pt x="3704133" y="87464"/>
                </a:lnTo>
                <a:lnTo>
                  <a:pt x="3863159" y="0"/>
                </a:lnTo>
                <a:lnTo>
                  <a:pt x="4038088" y="15903"/>
                </a:lnTo>
                <a:lnTo>
                  <a:pt x="4165308" y="119270"/>
                </a:lnTo>
                <a:lnTo>
                  <a:pt x="4173260" y="214685"/>
                </a:lnTo>
                <a:lnTo>
                  <a:pt x="4173260" y="373711"/>
                </a:lnTo>
                <a:lnTo>
                  <a:pt x="4141455" y="492981"/>
                </a:lnTo>
                <a:lnTo>
                  <a:pt x="4109649" y="588397"/>
                </a:lnTo>
                <a:lnTo>
                  <a:pt x="4213016" y="795131"/>
                </a:lnTo>
                <a:lnTo>
                  <a:pt x="4228919" y="1009816"/>
                </a:lnTo>
                <a:lnTo>
                  <a:pt x="4141455" y="1240404"/>
                </a:lnTo>
                <a:lnTo>
                  <a:pt x="4014234" y="1661823"/>
                </a:lnTo>
                <a:lnTo>
                  <a:pt x="3942672" y="1987826"/>
                </a:lnTo>
                <a:lnTo>
                  <a:pt x="3815451" y="2202511"/>
                </a:lnTo>
                <a:lnTo>
                  <a:pt x="3632571" y="2329732"/>
                </a:lnTo>
                <a:lnTo>
                  <a:pt x="3513302" y="2385391"/>
                </a:lnTo>
                <a:lnTo>
                  <a:pt x="3417886" y="2552369"/>
                </a:lnTo>
                <a:lnTo>
                  <a:pt x="3266811" y="2655736"/>
                </a:lnTo>
                <a:lnTo>
                  <a:pt x="3083931" y="2743200"/>
                </a:lnTo>
                <a:lnTo>
                  <a:pt x="2813587" y="2782957"/>
                </a:lnTo>
                <a:lnTo>
                  <a:pt x="2551194" y="2830664"/>
                </a:lnTo>
                <a:lnTo>
                  <a:pt x="2384216" y="2910177"/>
                </a:lnTo>
                <a:lnTo>
                  <a:pt x="2288801" y="3013544"/>
                </a:lnTo>
                <a:lnTo>
                  <a:pt x="2241093" y="3069204"/>
                </a:lnTo>
                <a:lnTo>
                  <a:pt x="2169531" y="3053301"/>
                </a:lnTo>
                <a:lnTo>
                  <a:pt x="2137726" y="2934031"/>
                </a:lnTo>
                <a:lnTo>
                  <a:pt x="2018456" y="2751151"/>
                </a:lnTo>
                <a:lnTo>
                  <a:pt x="1875333" y="2512612"/>
                </a:lnTo>
                <a:lnTo>
                  <a:pt x="1764015" y="2329732"/>
                </a:lnTo>
                <a:lnTo>
                  <a:pt x="1541378" y="2242268"/>
                </a:lnTo>
                <a:lnTo>
                  <a:pt x="1430060" y="2274073"/>
                </a:lnTo>
                <a:lnTo>
                  <a:pt x="1382352" y="2345635"/>
                </a:lnTo>
                <a:lnTo>
                  <a:pt x="1382352" y="2456953"/>
                </a:lnTo>
                <a:lnTo>
                  <a:pt x="1326693" y="2552369"/>
                </a:lnTo>
                <a:lnTo>
                  <a:pt x="1191521" y="2623931"/>
                </a:lnTo>
                <a:lnTo>
                  <a:pt x="1024543" y="2655736"/>
                </a:lnTo>
                <a:lnTo>
                  <a:pt x="913225" y="2536466"/>
                </a:lnTo>
                <a:lnTo>
                  <a:pt x="897322" y="2417197"/>
                </a:lnTo>
                <a:lnTo>
                  <a:pt x="976835" y="2289976"/>
                </a:lnTo>
                <a:lnTo>
                  <a:pt x="905274" y="2091193"/>
                </a:lnTo>
                <a:lnTo>
                  <a:pt x="841663" y="1995777"/>
                </a:lnTo>
                <a:lnTo>
                  <a:pt x="658783" y="1852654"/>
                </a:lnTo>
                <a:lnTo>
                  <a:pt x="579270" y="1725433"/>
                </a:lnTo>
                <a:lnTo>
                  <a:pt x="475903" y="1534602"/>
                </a:lnTo>
                <a:lnTo>
                  <a:pt x="444098" y="1478943"/>
                </a:lnTo>
                <a:lnTo>
                  <a:pt x="420244" y="1391478"/>
                </a:lnTo>
                <a:cubicBezTo>
                  <a:pt x="386672" y="1386877"/>
                  <a:pt x="250061" y="1401823"/>
                  <a:pt x="216024" y="1490302"/>
                </a:cubicBezTo>
                <a:cubicBezTo>
                  <a:pt x="182894" y="1540660"/>
                  <a:pt x="276031" y="1634318"/>
                  <a:pt x="288032" y="1706326"/>
                </a:cubicBezTo>
                <a:cubicBezTo>
                  <a:pt x="300033" y="1778334"/>
                  <a:pt x="324036" y="1934351"/>
                  <a:pt x="288032" y="1922350"/>
                </a:cubicBezTo>
                <a:cubicBezTo>
                  <a:pt x="101169" y="1813123"/>
                  <a:pt x="30319" y="1688955"/>
                  <a:pt x="0" y="1634318"/>
                </a:cubicBezTo>
                <a:cubicBezTo>
                  <a:pt x="34151" y="1505509"/>
                  <a:pt x="30629" y="1534602"/>
                  <a:pt x="144016" y="1418294"/>
                </a:cubicBezTo>
                <a:cubicBezTo>
                  <a:pt x="245283" y="1310596"/>
                  <a:pt x="344071" y="1310302"/>
                  <a:pt x="444098" y="1256306"/>
                </a:cubicBezTo>
                <a:lnTo>
                  <a:pt x="873468" y="1192696"/>
                </a:lnTo>
                <a:lnTo>
                  <a:pt x="1294888" y="1121134"/>
                </a:lnTo>
                <a:lnTo>
                  <a:pt x="1573183" y="1065475"/>
                </a:lnTo>
                <a:lnTo>
                  <a:pt x="1811722" y="1017767"/>
                </a:lnTo>
                <a:lnTo>
                  <a:pt x="1867382" y="954157"/>
                </a:lnTo>
                <a:lnTo>
                  <a:pt x="1883284" y="842838"/>
                </a:lnTo>
                <a:lnTo>
                  <a:pt x="1875333" y="763325"/>
                </a:ln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187624" y="260648"/>
            <a:ext cx="279775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4400" dirty="0" smtClean="0"/>
              <a:t>Løype 5 km</a:t>
            </a:r>
            <a:endParaRPr lang="nb-NO" sz="4400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5220072" y="332656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14" name="Rett linje 13"/>
          <p:cNvCxnSpPr/>
          <p:nvPr/>
        </p:nvCxnSpPr>
        <p:spPr>
          <a:xfrm flipH="1">
            <a:off x="5790508" y="527877"/>
            <a:ext cx="144016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6346322" y="1470532"/>
            <a:ext cx="241902" cy="1582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6516216" y="1484784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69"/>
          <p:cNvGrpSpPr/>
          <p:nvPr/>
        </p:nvGrpSpPr>
        <p:grpSpPr>
          <a:xfrm>
            <a:off x="1475656" y="692696"/>
            <a:ext cx="5328591" cy="5723816"/>
            <a:chOff x="755576" y="680205"/>
            <a:chExt cx="5112568" cy="6061163"/>
          </a:xfrm>
        </p:grpSpPr>
        <p:grpSp>
          <p:nvGrpSpPr>
            <p:cNvPr id="5" name="Gruppe 13"/>
            <p:cNvGrpSpPr/>
            <p:nvPr/>
          </p:nvGrpSpPr>
          <p:grpSpPr>
            <a:xfrm>
              <a:off x="755576" y="680205"/>
              <a:ext cx="5112568" cy="6061163"/>
              <a:chOff x="755576" y="404664"/>
              <a:chExt cx="5112568" cy="6061163"/>
            </a:xfrm>
          </p:grpSpPr>
          <p:pic>
            <p:nvPicPr>
              <p:cNvPr id="1026" name="Picture 2" descr="http://webhotel2.gisline.no/GisLineTemp/NordTroms/5idae2yqpnsw1445be3o5k55fce237bd-83d0-4cb4-89c5-3491d1123662_copy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097" t="-714" r="36949" b="10368"/>
              <a:stretch>
                <a:fillRect/>
              </a:stretch>
            </p:blipFill>
            <p:spPr bwMode="auto">
              <a:xfrm>
                <a:off x="755576" y="3353068"/>
                <a:ext cx="5112568" cy="311275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  <p:pic>
            <p:nvPicPr>
              <p:cNvPr id="1028" name="Picture 4" descr="http://webhotel2.gisline.no/GisLineTemp/NordTroms/5idae2yqpnsw1445be3o5k55729940ef-bd26-4b17-9000-acae3eb1845f_copy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382" t="-1474" r="35015"/>
              <a:stretch>
                <a:fillRect/>
              </a:stretch>
            </p:blipFill>
            <p:spPr bwMode="auto">
              <a:xfrm>
                <a:off x="755576" y="404664"/>
                <a:ext cx="5112568" cy="345993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</p:grpSp>
        <p:sp>
          <p:nvSpPr>
            <p:cNvPr id="15" name="Frihåndsform 14"/>
            <p:cNvSpPr/>
            <p:nvPr/>
          </p:nvSpPr>
          <p:spPr>
            <a:xfrm>
              <a:off x="3643952" y="1137717"/>
              <a:ext cx="1746914" cy="3736346"/>
            </a:xfrm>
            <a:custGeom>
              <a:avLst/>
              <a:gdLst>
                <a:gd name="connsiteX0" fmla="*/ 2415654 w 2988860"/>
                <a:gd name="connsiteY0" fmla="*/ 0 h 4626592"/>
                <a:gd name="connsiteX1" fmla="*/ 2511188 w 2988860"/>
                <a:gd name="connsiteY1" fmla="*/ 218365 h 4626592"/>
                <a:gd name="connsiteX2" fmla="*/ 2456597 w 2988860"/>
                <a:gd name="connsiteY2" fmla="*/ 409433 h 4626592"/>
                <a:gd name="connsiteX3" fmla="*/ 2347415 w 2988860"/>
                <a:gd name="connsiteY3" fmla="*/ 504968 h 4626592"/>
                <a:gd name="connsiteX4" fmla="*/ 2320119 w 2988860"/>
                <a:gd name="connsiteY4" fmla="*/ 627797 h 4626592"/>
                <a:gd name="connsiteX5" fmla="*/ 2347415 w 2988860"/>
                <a:gd name="connsiteY5" fmla="*/ 696036 h 4626592"/>
                <a:gd name="connsiteX6" fmla="*/ 2238233 w 2988860"/>
                <a:gd name="connsiteY6" fmla="*/ 764275 h 4626592"/>
                <a:gd name="connsiteX7" fmla="*/ 2402006 w 2988860"/>
                <a:gd name="connsiteY7" fmla="*/ 982639 h 4626592"/>
                <a:gd name="connsiteX8" fmla="*/ 2361063 w 2988860"/>
                <a:gd name="connsiteY8" fmla="*/ 1064526 h 4626592"/>
                <a:gd name="connsiteX9" fmla="*/ 2292824 w 2988860"/>
                <a:gd name="connsiteY9" fmla="*/ 1146412 h 4626592"/>
                <a:gd name="connsiteX10" fmla="*/ 2115403 w 2988860"/>
                <a:gd name="connsiteY10" fmla="*/ 1201003 h 4626592"/>
                <a:gd name="connsiteX11" fmla="*/ 2006221 w 2988860"/>
                <a:gd name="connsiteY11" fmla="*/ 1310186 h 4626592"/>
                <a:gd name="connsiteX12" fmla="*/ 1965278 w 2988860"/>
                <a:gd name="connsiteY12" fmla="*/ 1364777 h 4626592"/>
                <a:gd name="connsiteX13" fmla="*/ 1665027 w 2988860"/>
                <a:gd name="connsiteY13" fmla="*/ 1460311 h 4626592"/>
                <a:gd name="connsiteX14" fmla="*/ 1473958 w 2988860"/>
                <a:gd name="connsiteY14" fmla="*/ 1528550 h 4626592"/>
                <a:gd name="connsiteX15" fmla="*/ 1351128 w 2988860"/>
                <a:gd name="connsiteY15" fmla="*/ 1596789 h 4626592"/>
                <a:gd name="connsiteX16" fmla="*/ 1323833 w 2988860"/>
                <a:gd name="connsiteY16" fmla="*/ 1746914 h 4626592"/>
                <a:gd name="connsiteX17" fmla="*/ 1323833 w 2988860"/>
                <a:gd name="connsiteY17" fmla="*/ 1746914 h 4626592"/>
                <a:gd name="connsiteX18" fmla="*/ 1610436 w 2988860"/>
                <a:gd name="connsiteY18" fmla="*/ 1774209 h 4626592"/>
                <a:gd name="connsiteX19" fmla="*/ 1924334 w 2988860"/>
                <a:gd name="connsiteY19" fmla="*/ 1719618 h 4626592"/>
                <a:gd name="connsiteX20" fmla="*/ 2074460 w 2988860"/>
                <a:gd name="connsiteY20" fmla="*/ 1637732 h 4626592"/>
                <a:gd name="connsiteX21" fmla="*/ 2142698 w 2988860"/>
                <a:gd name="connsiteY21" fmla="*/ 1501254 h 4626592"/>
                <a:gd name="connsiteX22" fmla="*/ 2279176 w 2988860"/>
                <a:gd name="connsiteY22" fmla="*/ 1364777 h 4626592"/>
                <a:gd name="connsiteX23" fmla="*/ 2470245 w 2988860"/>
                <a:gd name="connsiteY23" fmla="*/ 1419368 h 4626592"/>
                <a:gd name="connsiteX24" fmla="*/ 2456597 w 2988860"/>
                <a:gd name="connsiteY24" fmla="*/ 1596789 h 4626592"/>
                <a:gd name="connsiteX25" fmla="*/ 2442949 w 2988860"/>
                <a:gd name="connsiteY25" fmla="*/ 1678675 h 4626592"/>
                <a:gd name="connsiteX26" fmla="*/ 2470245 w 2988860"/>
                <a:gd name="connsiteY26" fmla="*/ 1883392 h 4626592"/>
                <a:gd name="connsiteX27" fmla="*/ 2388358 w 2988860"/>
                <a:gd name="connsiteY27" fmla="*/ 2224586 h 4626592"/>
                <a:gd name="connsiteX28" fmla="*/ 2279176 w 2988860"/>
                <a:gd name="connsiteY28" fmla="*/ 2497541 h 4626592"/>
                <a:gd name="connsiteX29" fmla="*/ 2115403 w 2988860"/>
                <a:gd name="connsiteY29" fmla="*/ 2634018 h 4626592"/>
                <a:gd name="connsiteX30" fmla="*/ 1951630 w 2988860"/>
                <a:gd name="connsiteY30" fmla="*/ 2784144 h 4626592"/>
                <a:gd name="connsiteX31" fmla="*/ 1815152 w 2988860"/>
                <a:gd name="connsiteY31" fmla="*/ 2879678 h 4626592"/>
                <a:gd name="connsiteX32" fmla="*/ 1692322 w 2988860"/>
                <a:gd name="connsiteY32" fmla="*/ 2920621 h 4626592"/>
                <a:gd name="connsiteX33" fmla="*/ 1542197 w 2988860"/>
                <a:gd name="connsiteY33" fmla="*/ 2906974 h 4626592"/>
                <a:gd name="connsiteX34" fmla="*/ 1392072 w 2988860"/>
                <a:gd name="connsiteY34" fmla="*/ 2947917 h 4626592"/>
                <a:gd name="connsiteX35" fmla="*/ 1310185 w 2988860"/>
                <a:gd name="connsiteY35" fmla="*/ 2975212 h 4626592"/>
                <a:gd name="connsiteX36" fmla="*/ 1241946 w 2988860"/>
                <a:gd name="connsiteY36" fmla="*/ 3002508 h 4626592"/>
                <a:gd name="connsiteX37" fmla="*/ 1241946 w 2988860"/>
                <a:gd name="connsiteY37" fmla="*/ 3002508 h 4626592"/>
                <a:gd name="connsiteX38" fmla="*/ 1241946 w 2988860"/>
                <a:gd name="connsiteY38" fmla="*/ 3098042 h 4626592"/>
                <a:gd name="connsiteX39" fmla="*/ 1241946 w 2988860"/>
                <a:gd name="connsiteY39" fmla="*/ 3098042 h 4626592"/>
                <a:gd name="connsiteX40" fmla="*/ 1528549 w 2988860"/>
                <a:gd name="connsiteY40" fmla="*/ 3234520 h 4626592"/>
                <a:gd name="connsiteX41" fmla="*/ 1746913 w 2988860"/>
                <a:gd name="connsiteY41" fmla="*/ 3261815 h 4626592"/>
                <a:gd name="connsiteX42" fmla="*/ 1828800 w 2988860"/>
                <a:gd name="connsiteY42" fmla="*/ 3343702 h 4626592"/>
                <a:gd name="connsiteX43" fmla="*/ 2183642 w 2988860"/>
                <a:gd name="connsiteY43" fmla="*/ 3316406 h 4626592"/>
                <a:gd name="connsiteX44" fmla="*/ 2456597 w 2988860"/>
                <a:gd name="connsiteY44" fmla="*/ 3179929 h 4626592"/>
                <a:gd name="connsiteX45" fmla="*/ 2702257 w 2988860"/>
                <a:gd name="connsiteY45" fmla="*/ 3057099 h 4626592"/>
                <a:gd name="connsiteX46" fmla="*/ 2825087 w 2988860"/>
                <a:gd name="connsiteY46" fmla="*/ 2920621 h 4626592"/>
                <a:gd name="connsiteX47" fmla="*/ 2906973 w 2988860"/>
                <a:gd name="connsiteY47" fmla="*/ 2770496 h 4626592"/>
                <a:gd name="connsiteX48" fmla="*/ 2961564 w 2988860"/>
                <a:gd name="connsiteY48" fmla="*/ 2756848 h 4626592"/>
                <a:gd name="connsiteX49" fmla="*/ 2988860 w 2988860"/>
                <a:gd name="connsiteY49" fmla="*/ 2825087 h 4626592"/>
                <a:gd name="connsiteX50" fmla="*/ 2825087 w 2988860"/>
                <a:gd name="connsiteY50" fmla="*/ 3057099 h 4626592"/>
                <a:gd name="connsiteX51" fmla="*/ 2661313 w 2988860"/>
                <a:gd name="connsiteY51" fmla="*/ 3234520 h 4626592"/>
                <a:gd name="connsiteX52" fmla="*/ 2497540 w 2988860"/>
                <a:gd name="connsiteY52" fmla="*/ 3507475 h 4626592"/>
                <a:gd name="connsiteX53" fmla="*/ 2374710 w 2988860"/>
                <a:gd name="connsiteY53" fmla="*/ 3684896 h 4626592"/>
                <a:gd name="connsiteX54" fmla="*/ 2210937 w 2988860"/>
                <a:gd name="connsiteY54" fmla="*/ 3889612 h 4626592"/>
                <a:gd name="connsiteX55" fmla="*/ 2074460 w 2988860"/>
                <a:gd name="connsiteY55" fmla="*/ 4039738 h 4626592"/>
                <a:gd name="connsiteX56" fmla="*/ 1883391 w 2988860"/>
                <a:gd name="connsiteY56" fmla="*/ 4244454 h 4626592"/>
                <a:gd name="connsiteX57" fmla="*/ 1733266 w 2988860"/>
                <a:gd name="connsiteY57" fmla="*/ 4353636 h 4626592"/>
                <a:gd name="connsiteX58" fmla="*/ 1624084 w 2988860"/>
                <a:gd name="connsiteY58" fmla="*/ 4462818 h 4626592"/>
                <a:gd name="connsiteX59" fmla="*/ 1392072 w 2988860"/>
                <a:gd name="connsiteY59" fmla="*/ 4626592 h 4626592"/>
                <a:gd name="connsiteX60" fmla="*/ 1078173 w 2988860"/>
                <a:gd name="connsiteY60" fmla="*/ 4612944 h 4626592"/>
                <a:gd name="connsiteX61" fmla="*/ 859809 w 2988860"/>
                <a:gd name="connsiteY61" fmla="*/ 4490114 h 4626592"/>
                <a:gd name="connsiteX62" fmla="*/ 736979 w 2988860"/>
                <a:gd name="connsiteY62" fmla="*/ 4421875 h 4626592"/>
                <a:gd name="connsiteX63" fmla="*/ 586854 w 2988860"/>
                <a:gd name="connsiteY63" fmla="*/ 4326341 h 4626592"/>
                <a:gd name="connsiteX64" fmla="*/ 559558 w 2988860"/>
                <a:gd name="connsiteY64" fmla="*/ 4148920 h 4626592"/>
                <a:gd name="connsiteX65" fmla="*/ 491319 w 2988860"/>
                <a:gd name="connsiteY65" fmla="*/ 3998795 h 4626592"/>
                <a:gd name="connsiteX66" fmla="*/ 477672 w 2988860"/>
                <a:gd name="connsiteY66" fmla="*/ 3848669 h 4626592"/>
                <a:gd name="connsiteX67" fmla="*/ 368490 w 2988860"/>
                <a:gd name="connsiteY67" fmla="*/ 3862317 h 4626592"/>
                <a:gd name="connsiteX68" fmla="*/ 0 w 2988860"/>
                <a:gd name="connsiteY68" fmla="*/ 3289111 h 4626592"/>
                <a:gd name="connsiteX0" fmla="*/ 2415654 w 2988860"/>
                <a:gd name="connsiteY0" fmla="*/ 0 h 4626592"/>
                <a:gd name="connsiteX1" fmla="*/ 2511188 w 2988860"/>
                <a:gd name="connsiteY1" fmla="*/ 218365 h 4626592"/>
                <a:gd name="connsiteX2" fmla="*/ 2456597 w 2988860"/>
                <a:gd name="connsiteY2" fmla="*/ 409433 h 4626592"/>
                <a:gd name="connsiteX3" fmla="*/ 2347415 w 2988860"/>
                <a:gd name="connsiteY3" fmla="*/ 504968 h 4626592"/>
                <a:gd name="connsiteX4" fmla="*/ 2320119 w 2988860"/>
                <a:gd name="connsiteY4" fmla="*/ 627797 h 4626592"/>
                <a:gd name="connsiteX5" fmla="*/ 2347415 w 2988860"/>
                <a:gd name="connsiteY5" fmla="*/ 696036 h 4626592"/>
                <a:gd name="connsiteX6" fmla="*/ 2238233 w 2988860"/>
                <a:gd name="connsiteY6" fmla="*/ 764275 h 4626592"/>
                <a:gd name="connsiteX7" fmla="*/ 2402006 w 2988860"/>
                <a:gd name="connsiteY7" fmla="*/ 982639 h 4626592"/>
                <a:gd name="connsiteX8" fmla="*/ 2361063 w 2988860"/>
                <a:gd name="connsiteY8" fmla="*/ 1064526 h 4626592"/>
                <a:gd name="connsiteX9" fmla="*/ 2292824 w 2988860"/>
                <a:gd name="connsiteY9" fmla="*/ 1146412 h 4626592"/>
                <a:gd name="connsiteX10" fmla="*/ 2115403 w 2988860"/>
                <a:gd name="connsiteY10" fmla="*/ 1201003 h 4626592"/>
                <a:gd name="connsiteX11" fmla="*/ 2006221 w 2988860"/>
                <a:gd name="connsiteY11" fmla="*/ 1310186 h 4626592"/>
                <a:gd name="connsiteX12" fmla="*/ 1965278 w 2988860"/>
                <a:gd name="connsiteY12" fmla="*/ 1364777 h 4626592"/>
                <a:gd name="connsiteX13" fmla="*/ 1665027 w 2988860"/>
                <a:gd name="connsiteY13" fmla="*/ 1460311 h 4626592"/>
                <a:gd name="connsiteX14" fmla="*/ 1473958 w 2988860"/>
                <a:gd name="connsiteY14" fmla="*/ 1528550 h 4626592"/>
                <a:gd name="connsiteX15" fmla="*/ 1351128 w 2988860"/>
                <a:gd name="connsiteY15" fmla="*/ 1596789 h 4626592"/>
                <a:gd name="connsiteX16" fmla="*/ 1323833 w 2988860"/>
                <a:gd name="connsiteY16" fmla="*/ 1746914 h 4626592"/>
                <a:gd name="connsiteX17" fmla="*/ 1323833 w 2988860"/>
                <a:gd name="connsiteY17" fmla="*/ 1746914 h 4626592"/>
                <a:gd name="connsiteX18" fmla="*/ 1610436 w 2988860"/>
                <a:gd name="connsiteY18" fmla="*/ 1774209 h 4626592"/>
                <a:gd name="connsiteX19" fmla="*/ 1924334 w 2988860"/>
                <a:gd name="connsiteY19" fmla="*/ 1719618 h 4626592"/>
                <a:gd name="connsiteX20" fmla="*/ 2074460 w 2988860"/>
                <a:gd name="connsiteY20" fmla="*/ 1637732 h 4626592"/>
                <a:gd name="connsiteX21" fmla="*/ 2142698 w 2988860"/>
                <a:gd name="connsiteY21" fmla="*/ 1501254 h 4626592"/>
                <a:gd name="connsiteX22" fmla="*/ 2279176 w 2988860"/>
                <a:gd name="connsiteY22" fmla="*/ 1364777 h 4626592"/>
                <a:gd name="connsiteX23" fmla="*/ 2470245 w 2988860"/>
                <a:gd name="connsiteY23" fmla="*/ 1419368 h 4626592"/>
                <a:gd name="connsiteX24" fmla="*/ 2456597 w 2988860"/>
                <a:gd name="connsiteY24" fmla="*/ 1596789 h 4626592"/>
                <a:gd name="connsiteX25" fmla="*/ 2442949 w 2988860"/>
                <a:gd name="connsiteY25" fmla="*/ 1678675 h 4626592"/>
                <a:gd name="connsiteX26" fmla="*/ 2470245 w 2988860"/>
                <a:gd name="connsiteY26" fmla="*/ 1883392 h 4626592"/>
                <a:gd name="connsiteX27" fmla="*/ 2388358 w 2988860"/>
                <a:gd name="connsiteY27" fmla="*/ 2224586 h 4626592"/>
                <a:gd name="connsiteX28" fmla="*/ 2279176 w 2988860"/>
                <a:gd name="connsiteY28" fmla="*/ 2497541 h 4626592"/>
                <a:gd name="connsiteX29" fmla="*/ 2115403 w 2988860"/>
                <a:gd name="connsiteY29" fmla="*/ 2634018 h 4626592"/>
                <a:gd name="connsiteX30" fmla="*/ 1951630 w 2988860"/>
                <a:gd name="connsiteY30" fmla="*/ 2784144 h 4626592"/>
                <a:gd name="connsiteX31" fmla="*/ 1815152 w 2988860"/>
                <a:gd name="connsiteY31" fmla="*/ 2879678 h 4626592"/>
                <a:gd name="connsiteX32" fmla="*/ 1692322 w 2988860"/>
                <a:gd name="connsiteY32" fmla="*/ 2920621 h 4626592"/>
                <a:gd name="connsiteX33" fmla="*/ 1542197 w 2988860"/>
                <a:gd name="connsiteY33" fmla="*/ 2906974 h 4626592"/>
                <a:gd name="connsiteX34" fmla="*/ 1392072 w 2988860"/>
                <a:gd name="connsiteY34" fmla="*/ 2947917 h 4626592"/>
                <a:gd name="connsiteX35" fmla="*/ 1310185 w 2988860"/>
                <a:gd name="connsiteY35" fmla="*/ 2975212 h 4626592"/>
                <a:gd name="connsiteX36" fmla="*/ 1241946 w 2988860"/>
                <a:gd name="connsiteY36" fmla="*/ 3002508 h 4626592"/>
                <a:gd name="connsiteX37" fmla="*/ 1241946 w 2988860"/>
                <a:gd name="connsiteY37" fmla="*/ 3002508 h 4626592"/>
                <a:gd name="connsiteX38" fmla="*/ 1241946 w 2988860"/>
                <a:gd name="connsiteY38" fmla="*/ 3098042 h 4626592"/>
                <a:gd name="connsiteX39" fmla="*/ 1241946 w 2988860"/>
                <a:gd name="connsiteY39" fmla="*/ 3098042 h 4626592"/>
                <a:gd name="connsiteX40" fmla="*/ 1528549 w 2988860"/>
                <a:gd name="connsiteY40" fmla="*/ 3234520 h 4626592"/>
                <a:gd name="connsiteX41" fmla="*/ 1746913 w 2988860"/>
                <a:gd name="connsiteY41" fmla="*/ 3261815 h 4626592"/>
                <a:gd name="connsiteX42" fmla="*/ 1828800 w 2988860"/>
                <a:gd name="connsiteY42" fmla="*/ 3343702 h 4626592"/>
                <a:gd name="connsiteX43" fmla="*/ 2183642 w 2988860"/>
                <a:gd name="connsiteY43" fmla="*/ 3316406 h 4626592"/>
                <a:gd name="connsiteX44" fmla="*/ 2456597 w 2988860"/>
                <a:gd name="connsiteY44" fmla="*/ 3179929 h 4626592"/>
                <a:gd name="connsiteX45" fmla="*/ 2702257 w 2988860"/>
                <a:gd name="connsiteY45" fmla="*/ 3057099 h 4626592"/>
                <a:gd name="connsiteX46" fmla="*/ 2825087 w 2988860"/>
                <a:gd name="connsiteY46" fmla="*/ 2920621 h 4626592"/>
                <a:gd name="connsiteX47" fmla="*/ 2906973 w 2988860"/>
                <a:gd name="connsiteY47" fmla="*/ 2770496 h 4626592"/>
                <a:gd name="connsiteX48" fmla="*/ 2961564 w 2988860"/>
                <a:gd name="connsiteY48" fmla="*/ 2756848 h 4626592"/>
                <a:gd name="connsiteX49" fmla="*/ 2988860 w 2988860"/>
                <a:gd name="connsiteY49" fmla="*/ 2825087 h 4626592"/>
                <a:gd name="connsiteX50" fmla="*/ 2825087 w 2988860"/>
                <a:gd name="connsiteY50" fmla="*/ 3057099 h 4626592"/>
                <a:gd name="connsiteX51" fmla="*/ 2661313 w 2988860"/>
                <a:gd name="connsiteY51" fmla="*/ 3234520 h 4626592"/>
                <a:gd name="connsiteX52" fmla="*/ 2497540 w 2988860"/>
                <a:gd name="connsiteY52" fmla="*/ 3507475 h 4626592"/>
                <a:gd name="connsiteX53" fmla="*/ 2374710 w 2988860"/>
                <a:gd name="connsiteY53" fmla="*/ 3684896 h 4626592"/>
                <a:gd name="connsiteX54" fmla="*/ 2210937 w 2988860"/>
                <a:gd name="connsiteY54" fmla="*/ 3889612 h 4626592"/>
                <a:gd name="connsiteX55" fmla="*/ 1953970 w 2988860"/>
                <a:gd name="connsiteY55" fmla="*/ 3982056 h 4626592"/>
                <a:gd name="connsiteX56" fmla="*/ 1883391 w 2988860"/>
                <a:gd name="connsiteY56" fmla="*/ 4244454 h 4626592"/>
                <a:gd name="connsiteX57" fmla="*/ 1733266 w 2988860"/>
                <a:gd name="connsiteY57" fmla="*/ 4353636 h 4626592"/>
                <a:gd name="connsiteX58" fmla="*/ 1624084 w 2988860"/>
                <a:gd name="connsiteY58" fmla="*/ 4462818 h 4626592"/>
                <a:gd name="connsiteX59" fmla="*/ 1392072 w 2988860"/>
                <a:gd name="connsiteY59" fmla="*/ 4626592 h 4626592"/>
                <a:gd name="connsiteX60" fmla="*/ 1078173 w 2988860"/>
                <a:gd name="connsiteY60" fmla="*/ 4612944 h 4626592"/>
                <a:gd name="connsiteX61" fmla="*/ 859809 w 2988860"/>
                <a:gd name="connsiteY61" fmla="*/ 4490114 h 4626592"/>
                <a:gd name="connsiteX62" fmla="*/ 736979 w 2988860"/>
                <a:gd name="connsiteY62" fmla="*/ 4421875 h 4626592"/>
                <a:gd name="connsiteX63" fmla="*/ 586854 w 2988860"/>
                <a:gd name="connsiteY63" fmla="*/ 4326341 h 4626592"/>
                <a:gd name="connsiteX64" fmla="*/ 559558 w 2988860"/>
                <a:gd name="connsiteY64" fmla="*/ 4148920 h 4626592"/>
                <a:gd name="connsiteX65" fmla="*/ 491319 w 2988860"/>
                <a:gd name="connsiteY65" fmla="*/ 3998795 h 4626592"/>
                <a:gd name="connsiteX66" fmla="*/ 477672 w 2988860"/>
                <a:gd name="connsiteY66" fmla="*/ 3848669 h 4626592"/>
                <a:gd name="connsiteX67" fmla="*/ 368490 w 2988860"/>
                <a:gd name="connsiteY67" fmla="*/ 3862317 h 4626592"/>
                <a:gd name="connsiteX68" fmla="*/ 0 w 2988860"/>
                <a:gd name="connsiteY68" fmla="*/ 3289111 h 4626592"/>
                <a:gd name="connsiteX0" fmla="*/ 2415654 w 2988860"/>
                <a:gd name="connsiteY0" fmla="*/ 0 h 4626592"/>
                <a:gd name="connsiteX1" fmla="*/ 2511188 w 2988860"/>
                <a:gd name="connsiteY1" fmla="*/ 218365 h 4626592"/>
                <a:gd name="connsiteX2" fmla="*/ 2456597 w 2988860"/>
                <a:gd name="connsiteY2" fmla="*/ 409433 h 4626592"/>
                <a:gd name="connsiteX3" fmla="*/ 2347415 w 2988860"/>
                <a:gd name="connsiteY3" fmla="*/ 504968 h 4626592"/>
                <a:gd name="connsiteX4" fmla="*/ 2320119 w 2988860"/>
                <a:gd name="connsiteY4" fmla="*/ 627797 h 4626592"/>
                <a:gd name="connsiteX5" fmla="*/ 2347415 w 2988860"/>
                <a:gd name="connsiteY5" fmla="*/ 696036 h 4626592"/>
                <a:gd name="connsiteX6" fmla="*/ 2238233 w 2988860"/>
                <a:gd name="connsiteY6" fmla="*/ 764275 h 4626592"/>
                <a:gd name="connsiteX7" fmla="*/ 2402006 w 2988860"/>
                <a:gd name="connsiteY7" fmla="*/ 982639 h 4626592"/>
                <a:gd name="connsiteX8" fmla="*/ 2361063 w 2988860"/>
                <a:gd name="connsiteY8" fmla="*/ 1064526 h 4626592"/>
                <a:gd name="connsiteX9" fmla="*/ 2292824 w 2988860"/>
                <a:gd name="connsiteY9" fmla="*/ 1146412 h 4626592"/>
                <a:gd name="connsiteX10" fmla="*/ 2115403 w 2988860"/>
                <a:gd name="connsiteY10" fmla="*/ 1201003 h 4626592"/>
                <a:gd name="connsiteX11" fmla="*/ 2006221 w 2988860"/>
                <a:gd name="connsiteY11" fmla="*/ 1310186 h 4626592"/>
                <a:gd name="connsiteX12" fmla="*/ 1965278 w 2988860"/>
                <a:gd name="connsiteY12" fmla="*/ 1364777 h 4626592"/>
                <a:gd name="connsiteX13" fmla="*/ 1665027 w 2988860"/>
                <a:gd name="connsiteY13" fmla="*/ 1460311 h 4626592"/>
                <a:gd name="connsiteX14" fmla="*/ 1473958 w 2988860"/>
                <a:gd name="connsiteY14" fmla="*/ 1528550 h 4626592"/>
                <a:gd name="connsiteX15" fmla="*/ 1351128 w 2988860"/>
                <a:gd name="connsiteY15" fmla="*/ 1596789 h 4626592"/>
                <a:gd name="connsiteX16" fmla="*/ 1323833 w 2988860"/>
                <a:gd name="connsiteY16" fmla="*/ 1746914 h 4626592"/>
                <a:gd name="connsiteX17" fmla="*/ 1323833 w 2988860"/>
                <a:gd name="connsiteY17" fmla="*/ 1746914 h 4626592"/>
                <a:gd name="connsiteX18" fmla="*/ 1610436 w 2988860"/>
                <a:gd name="connsiteY18" fmla="*/ 1774209 h 4626592"/>
                <a:gd name="connsiteX19" fmla="*/ 1924334 w 2988860"/>
                <a:gd name="connsiteY19" fmla="*/ 1719618 h 4626592"/>
                <a:gd name="connsiteX20" fmla="*/ 2074460 w 2988860"/>
                <a:gd name="connsiteY20" fmla="*/ 1637732 h 4626592"/>
                <a:gd name="connsiteX21" fmla="*/ 2142698 w 2988860"/>
                <a:gd name="connsiteY21" fmla="*/ 1501254 h 4626592"/>
                <a:gd name="connsiteX22" fmla="*/ 2279176 w 2988860"/>
                <a:gd name="connsiteY22" fmla="*/ 1364777 h 4626592"/>
                <a:gd name="connsiteX23" fmla="*/ 2470245 w 2988860"/>
                <a:gd name="connsiteY23" fmla="*/ 1419368 h 4626592"/>
                <a:gd name="connsiteX24" fmla="*/ 2456597 w 2988860"/>
                <a:gd name="connsiteY24" fmla="*/ 1596789 h 4626592"/>
                <a:gd name="connsiteX25" fmla="*/ 2442949 w 2988860"/>
                <a:gd name="connsiteY25" fmla="*/ 1678675 h 4626592"/>
                <a:gd name="connsiteX26" fmla="*/ 2470245 w 2988860"/>
                <a:gd name="connsiteY26" fmla="*/ 1883392 h 4626592"/>
                <a:gd name="connsiteX27" fmla="*/ 2388358 w 2988860"/>
                <a:gd name="connsiteY27" fmla="*/ 2224586 h 4626592"/>
                <a:gd name="connsiteX28" fmla="*/ 2279176 w 2988860"/>
                <a:gd name="connsiteY28" fmla="*/ 2497541 h 4626592"/>
                <a:gd name="connsiteX29" fmla="*/ 2115403 w 2988860"/>
                <a:gd name="connsiteY29" fmla="*/ 2634018 h 4626592"/>
                <a:gd name="connsiteX30" fmla="*/ 1951630 w 2988860"/>
                <a:gd name="connsiteY30" fmla="*/ 2784144 h 4626592"/>
                <a:gd name="connsiteX31" fmla="*/ 1815152 w 2988860"/>
                <a:gd name="connsiteY31" fmla="*/ 2879678 h 4626592"/>
                <a:gd name="connsiteX32" fmla="*/ 1692322 w 2988860"/>
                <a:gd name="connsiteY32" fmla="*/ 2920621 h 4626592"/>
                <a:gd name="connsiteX33" fmla="*/ 1542197 w 2988860"/>
                <a:gd name="connsiteY33" fmla="*/ 2906974 h 4626592"/>
                <a:gd name="connsiteX34" fmla="*/ 1392072 w 2988860"/>
                <a:gd name="connsiteY34" fmla="*/ 2947917 h 4626592"/>
                <a:gd name="connsiteX35" fmla="*/ 1310185 w 2988860"/>
                <a:gd name="connsiteY35" fmla="*/ 2975212 h 4626592"/>
                <a:gd name="connsiteX36" fmla="*/ 1241946 w 2988860"/>
                <a:gd name="connsiteY36" fmla="*/ 3002508 h 4626592"/>
                <a:gd name="connsiteX37" fmla="*/ 1241946 w 2988860"/>
                <a:gd name="connsiteY37" fmla="*/ 3002508 h 4626592"/>
                <a:gd name="connsiteX38" fmla="*/ 1241946 w 2988860"/>
                <a:gd name="connsiteY38" fmla="*/ 3098042 h 4626592"/>
                <a:gd name="connsiteX39" fmla="*/ 1241946 w 2988860"/>
                <a:gd name="connsiteY39" fmla="*/ 3098042 h 4626592"/>
                <a:gd name="connsiteX40" fmla="*/ 1528549 w 2988860"/>
                <a:gd name="connsiteY40" fmla="*/ 3234520 h 4626592"/>
                <a:gd name="connsiteX41" fmla="*/ 1746913 w 2988860"/>
                <a:gd name="connsiteY41" fmla="*/ 3261815 h 4626592"/>
                <a:gd name="connsiteX42" fmla="*/ 1828800 w 2988860"/>
                <a:gd name="connsiteY42" fmla="*/ 3343702 h 4626592"/>
                <a:gd name="connsiteX43" fmla="*/ 2183642 w 2988860"/>
                <a:gd name="connsiteY43" fmla="*/ 3316406 h 4626592"/>
                <a:gd name="connsiteX44" fmla="*/ 2456597 w 2988860"/>
                <a:gd name="connsiteY44" fmla="*/ 3179929 h 4626592"/>
                <a:gd name="connsiteX45" fmla="*/ 2702257 w 2988860"/>
                <a:gd name="connsiteY45" fmla="*/ 3057099 h 4626592"/>
                <a:gd name="connsiteX46" fmla="*/ 2825087 w 2988860"/>
                <a:gd name="connsiteY46" fmla="*/ 2920621 h 4626592"/>
                <a:gd name="connsiteX47" fmla="*/ 2906973 w 2988860"/>
                <a:gd name="connsiteY47" fmla="*/ 2770496 h 4626592"/>
                <a:gd name="connsiteX48" fmla="*/ 2961564 w 2988860"/>
                <a:gd name="connsiteY48" fmla="*/ 2756848 h 4626592"/>
                <a:gd name="connsiteX49" fmla="*/ 2988860 w 2988860"/>
                <a:gd name="connsiteY49" fmla="*/ 2825087 h 4626592"/>
                <a:gd name="connsiteX50" fmla="*/ 2825087 w 2988860"/>
                <a:gd name="connsiteY50" fmla="*/ 3057099 h 4626592"/>
                <a:gd name="connsiteX51" fmla="*/ 2661313 w 2988860"/>
                <a:gd name="connsiteY51" fmla="*/ 3234520 h 4626592"/>
                <a:gd name="connsiteX52" fmla="*/ 2497540 w 2988860"/>
                <a:gd name="connsiteY52" fmla="*/ 3507475 h 4626592"/>
                <a:gd name="connsiteX53" fmla="*/ 2374710 w 2988860"/>
                <a:gd name="connsiteY53" fmla="*/ 3684896 h 4626592"/>
                <a:gd name="connsiteX54" fmla="*/ 2210937 w 2988860"/>
                <a:gd name="connsiteY54" fmla="*/ 3889612 h 4626592"/>
                <a:gd name="connsiteX55" fmla="*/ 1953970 w 2988860"/>
                <a:gd name="connsiteY55" fmla="*/ 3982056 h 4626592"/>
                <a:gd name="connsiteX56" fmla="*/ 1737946 w 2988860"/>
                <a:gd name="connsiteY56" fmla="*/ 4126072 h 4626592"/>
                <a:gd name="connsiteX57" fmla="*/ 1733266 w 2988860"/>
                <a:gd name="connsiteY57" fmla="*/ 4353636 h 4626592"/>
                <a:gd name="connsiteX58" fmla="*/ 1624084 w 2988860"/>
                <a:gd name="connsiteY58" fmla="*/ 4462818 h 4626592"/>
                <a:gd name="connsiteX59" fmla="*/ 1392072 w 2988860"/>
                <a:gd name="connsiteY59" fmla="*/ 4626592 h 4626592"/>
                <a:gd name="connsiteX60" fmla="*/ 1078173 w 2988860"/>
                <a:gd name="connsiteY60" fmla="*/ 4612944 h 4626592"/>
                <a:gd name="connsiteX61" fmla="*/ 859809 w 2988860"/>
                <a:gd name="connsiteY61" fmla="*/ 4490114 h 4626592"/>
                <a:gd name="connsiteX62" fmla="*/ 736979 w 2988860"/>
                <a:gd name="connsiteY62" fmla="*/ 4421875 h 4626592"/>
                <a:gd name="connsiteX63" fmla="*/ 586854 w 2988860"/>
                <a:gd name="connsiteY63" fmla="*/ 4326341 h 4626592"/>
                <a:gd name="connsiteX64" fmla="*/ 559558 w 2988860"/>
                <a:gd name="connsiteY64" fmla="*/ 4148920 h 4626592"/>
                <a:gd name="connsiteX65" fmla="*/ 491319 w 2988860"/>
                <a:gd name="connsiteY65" fmla="*/ 3998795 h 4626592"/>
                <a:gd name="connsiteX66" fmla="*/ 477672 w 2988860"/>
                <a:gd name="connsiteY66" fmla="*/ 3848669 h 4626592"/>
                <a:gd name="connsiteX67" fmla="*/ 368490 w 2988860"/>
                <a:gd name="connsiteY67" fmla="*/ 3862317 h 4626592"/>
                <a:gd name="connsiteX68" fmla="*/ 0 w 2988860"/>
                <a:gd name="connsiteY68" fmla="*/ 3289111 h 4626592"/>
                <a:gd name="connsiteX0" fmla="*/ 2415654 w 2988860"/>
                <a:gd name="connsiteY0" fmla="*/ 0 h 4626592"/>
                <a:gd name="connsiteX1" fmla="*/ 2511188 w 2988860"/>
                <a:gd name="connsiteY1" fmla="*/ 218365 h 4626592"/>
                <a:gd name="connsiteX2" fmla="*/ 2456597 w 2988860"/>
                <a:gd name="connsiteY2" fmla="*/ 409433 h 4626592"/>
                <a:gd name="connsiteX3" fmla="*/ 2347415 w 2988860"/>
                <a:gd name="connsiteY3" fmla="*/ 504968 h 4626592"/>
                <a:gd name="connsiteX4" fmla="*/ 2320119 w 2988860"/>
                <a:gd name="connsiteY4" fmla="*/ 627797 h 4626592"/>
                <a:gd name="connsiteX5" fmla="*/ 2347415 w 2988860"/>
                <a:gd name="connsiteY5" fmla="*/ 696036 h 4626592"/>
                <a:gd name="connsiteX6" fmla="*/ 2238233 w 2988860"/>
                <a:gd name="connsiteY6" fmla="*/ 764275 h 4626592"/>
                <a:gd name="connsiteX7" fmla="*/ 2402006 w 2988860"/>
                <a:gd name="connsiteY7" fmla="*/ 982639 h 4626592"/>
                <a:gd name="connsiteX8" fmla="*/ 2361063 w 2988860"/>
                <a:gd name="connsiteY8" fmla="*/ 1064526 h 4626592"/>
                <a:gd name="connsiteX9" fmla="*/ 2292824 w 2988860"/>
                <a:gd name="connsiteY9" fmla="*/ 1146412 h 4626592"/>
                <a:gd name="connsiteX10" fmla="*/ 2115403 w 2988860"/>
                <a:gd name="connsiteY10" fmla="*/ 1201003 h 4626592"/>
                <a:gd name="connsiteX11" fmla="*/ 2006221 w 2988860"/>
                <a:gd name="connsiteY11" fmla="*/ 1310186 h 4626592"/>
                <a:gd name="connsiteX12" fmla="*/ 1965278 w 2988860"/>
                <a:gd name="connsiteY12" fmla="*/ 1364777 h 4626592"/>
                <a:gd name="connsiteX13" fmla="*/ 1665027 w 2988860"/>
                <a:gd name="connsiteY13" fmla="*/ 1460311 h 4626592"/>
                <a:gd name="connsiteX14" fmla="*/ 1473958 w 2988860"/>
                <a:gd name="connsiteY14" fmla="*/ 1528550 h 4626592"/>
                <a:gd name="connsiteX15" fmla="*/ 1351128 w 2988860"/>
                <a:gd name="connsiteY15" fmla="*/ 1596789 h 4626592"/>
                <a:gd name="connsiteX16" fmla="*/ 1323833 w 2988860"/>
                <a:gd name="connsiteY16" fmla="*/ 1746914 h 4626592"/>
                <a:gd name="connsiteX17" fmla="*/ 1323833 w 2988860"/>
                <a:gd name="connsiteY17" fmla="*/ 1746914 h 4626592"/>
                <a:gd name="connsiteX18" fmla="*/ 1610436 w 2988860"/>
                <a:gd name="connsiteY18" fmla="*/ 1774209 h 4626592"/>
                <a:gd name="connsiteX19" fmla="*/ 1924334 w 2988860"/>
                <a:gd name="connsiteY19" fmla="*/ 1719618 h 4626592"/>
                <a:gd name="connsiteX20" fmla="*/ 2074460 w 2988860"/>
                <a:gd name="connsiteY20" fmla="*/ 1637732 h 4626592"/>
                <a:gd name="connsiteX21" fmla="*/ 2142698 w 2988860"/>
                <a:gd name="connsiteY21" fmla="*/ 1501254 h 4626592"/>
                <a:gd name="connsiteX22" fmla="*/ 2279176 w 2988860"/>
                <a:gd name="connsiteY22" fmla="*/ 1364777 h 4626592"/>
                <a:gd name="connsiteX23" fmla="*/ 2470245 w 2988860"/>
                <a:gd name="connsiteY23" fmla="*/ 1419368 h 4626592"/>
                <a:gd name="connsiteX24" fmla="*/ 2456597 w 2988860"/>
                <a:gd name="connsiteY24" fmla="*/ 1596789 h 4626592"/>
                <a:gd name="connsiteX25" fmla="*/ 2442949 w 2988860"/>
                <a:gd name="connsiteY25" fmla="*/ 1678675 h 4626592"/>
                <a:gd name="connsiteX26" fmla="*/ 2470245 w 2988860"/>
                <a:gd name="connsiteY26" fmla="*/ 1883392 h 4626592"/>
                <a:gd name="connsiteX27" fmla="*/ 2388358 w 2988860"/>
                <a:gd name="connsiteY27" fmla="*/ 2224586 h 4626592"/>
                <a:gd name="connsiteX28" fmla="*/ 2279176 w 2988860"/>
                <a:gd name="connsiteY28" fmla="*/ 2497541 h 4626592"/>
                <a:gd name="connsiteX29" fmla="*/ 2115403 w 2988860"/>
                <a:gd name="connsiteY29" fmla="*/ 2634018 h 4626592"/>
                <a:gd name="connsiteX30" fmla="*/ 1951630 w 2988860"/>
                <a:gd name="connsiteY30" fmla="*/ 2784144 h 4626592"/>
                <a:gd name="connsiteX31" fmla="*/ 1815152 w 2988860"/>
                <a:gd name="connsiteY31" fmla="*/ 2879678 h 4626592"/>
                <a:gd name="connsiteX32" fmla="*/ 1692322 w 2988860"/>
                <a:gd name="connsiteY32" fmla="*/ 2920621 h 4626592"/>
                <a:gd name="connsiteX33" fmla="*/ 1542197 w 2988860"/>
                <a:gd name="connsiteY33" fmla="*/ 2906974 h 4626592"/>
                <a:gd name="connsiteX34" fmla="*/ 1392072 w 2988860"/>
                <a:gd name="connsiteY34" fmla="*/ 2947917 h 4626592"/>
                <a:gd name="connsiteX35" fmla="*/ 1310185 w 2988860"/>
                <a:gd name="connsiteY35" fmla="*/ 2975212 h 4626592"/>
                <a:gd name="connsiteX36" fmla="*/ 1241946 w 2988860"/>
                <a:gd name="connsiteY36" fmla="*/ 3002508 h 4626592"/>
                <a:gd name="connsiteX37" fmla="*/ 1241946 w 2988860"/>
                <a:gd name="connsiteY37" fmla="*/ 3002508 h 4626592"/>
                <a:gd name="connsiteX38" fmla="*/ 1241946 w 2988860"/>
                <a:gd name="connsiteY38" fmla="*/ 3098042 h 4626592"/>
                <a:gd name="connsiteX39" fmla="*/ 1241946 w 2988860"/>
                <a:gd name="connsiteY39" fmla="*/ 3098042 h 4626592"/>
                <a:gd name="connsiteX40" fmla="*/ 1528549 w 2988860"/>
                <a:gd name="connsiteY40" fmla="*/ 3234520 h 4626592"/>
                <a:gd name="connsiteX41" fmla="*/ 1746913 w 2988860"/>
                <a:gd name="connsiteY41" fmla="*/ 3261815 h 4626592"/>
                <a:gd name="connsiteX42" fmla="*/ 1828800 w 2988860"/>
                <a:gd name="connsiteY42" fmla="*/ 3343702 h 4626592"/>
                <a:gd name="connsiteX43" fmla="*/ 2183642 w 2988860"/>
                <a:gd name="connsiteY43" fmla="*/ 3316406 h 4626592"/>
                <a:gd name="connsiteX44" fmla="*/ 2456597 w 2988860"/>
                <a:gd name="connsiteY44" fmla="*/ 3179929 h 4626592"/>
                <a:gd name="connsiteX45" fmla="*/ 2702257 w 2988860"/>
                <a:gd name="connsiteY45" fmla="*/ 3057099 h 4626592"/>
                <a:gd name="connsiteX46" fmla="*/ 2825087 w 2988860"/>
                <a:gd name="connsiteY46" fmla="*/ 2920621 h 4626592"/>
                <a:gd name="connsiteX47" fmla="*/ 2906973 w 2988860"/>
                <a:gd name="connsiteY47" fmla="*/ 2770496 h 4626592"/>
                <a:gd name="connsiteX48" fmla="*/ 2961564 w 2988860"/>
                <a:gd name="connsiteY48" fmla="*/ 2756848 h 4626592"/>
                <a:gd name="connsiteX49" fmla="*/ 2988860 w 2988860"/>
                <a:gd name="connsiteY49" fmla="*/ 2825087 h 4626592"/>
                <a:gd name="connsiteX50" fmla="*/ 2825087 w 2988860"/>
                <a:gd name="connsiteY50" fmla="*/ 3057099 h 4626592"/>
                <a:gd name="connsiteX51" fmla="*/ 2661313 w 2988860"/>
                <a:gd name="connsiteY51" fmla="*/ 3234520 h 4626592"/>
                <a:gd name="connsiteX52" fmla="*/ 2497540 w 2988860"/>
                <a:gd name="connsiteY52" fmla="*/ 3507475 h 4626592"/>
                <a:gd name="connsiteX53" fmla="*/ 2374710 w 2988860"/>
                <a:gd name="connsiteY53" fmla="*/ 3684896 h 4626592"/>
                <a:gd name="connsiteX54" fmla="*/ 2210937 w 2988860"/>
                <a:gd name="connsiteY54" fmla="*/ 3889612 h 4626592"/>
                <a:gd name="connsiteX55" fmla="*/ 1953970 w 2988860"/>
                <a:gd name="connsiteY55" fmla="*/ 3982056 h 4626592"/>
                <a:gd name="connsiteX56" fmla="*/ 1737946 w 2988860"/>
                <a:gd name="connsiteY56" fmla="*/ 4126072 h 4626592"/>
                <a:gd name="connsiteX57" fmla="*/ 1305898 w 2988860"/>
                <a:gd name="connsiteY57" fmla="*/ 4126072 h 4626592"/>
                <a:gd name="connsiteX58" fmla="*/ 1624084 w 2988860"/>
                <a:gd name="connsiteY58" fmla="*/ 4462818 h 4626592"/>
                <a:gd name="connsiteX59" fmla="*/ 1392072 w 2988860"/>
                <a:gd name="connsiteY59" fmla="*/ 4626592 h 4626592"/>
                <a:gd name="connsiteX60" fmla="*/ 1078173 w 2988860"/>
                <a:gd name="connsiteY60" fmla="*/ 4612944 h 4626592"/>
                <a:gd name="connsiteX61" fmla="*/ 859809 w 2988860"/>
                <a:gd name="connsiteY61" fmla="*/ 4490114 h 4626592"/>
                <a:gd name="connsiteX62" fmla="*/ 736979 w 2988860"/>
                <a:gd name="connsiteY62" fmla="*/ 4421875 h 4626592"/>
                <a:gd name="connsiteX63" fmla="*/ 586854 w 2988860"/>
                <a:gd name="connsiteY63" fmla="*/ 4326341 h 4626592"/>
                <a:gd name="connsiteX64" fmla="*/ 559558 w 2988860"/>
                <a:gd name="connsiteY64" fmla="*/ 4148920 h 4626592"/>
                <a:gd name="connsiteX65" fmla="*/ 491319 w 2988860"/>
                <a:gd name="connsiteY65" fmla="*/ 3998795 h 4626592"/>
                <a:gd name="connsiteX66" fmla="*/ 477672 w 2988860"/>
                <a:gd name="connsiteY66" fmla="*/ 3848669 h 4626592"/>
                <a:gd name="connsiteX67" fmla="*/ 368490 w 2988860"/>
                <a:gd name="connsiteY67" fmla="*/ 3862317 h 4626592"/>
                <a:gd name="connsiteX68" fmla="*/ 0 w 2988860"/>
                <a:gd name="connsiteY68" fmla="*/ 3289111 h 4626592"/>
                <a:gd name="connsiteX0" fmla="*/ 2415654 w 2988860"/>
                <a:gd name="connsiteY0" fmla="*/ 0 h 4626592"/>
                <a:gd name="connsiteX1" fmla="*/ 2511188 w 2988860"/>
                <a:gd name="connsiteY1" fmla="*/ 218365 h 4626592"/>
                <a:gd name="connsiteX2" fmla="*/ 2456597 w 2988860"/>
                <a:gd name="connsiteY2" fmla="*/ 409433 h 4626592"/>
                <a:gd name="connsiteX3" fmla="*/ 2347415 w 2988860"/>
                <a:gd name="connsiteY3" fmla="*/ 504968 h 4626592"/>
                <a:gd name="connsiteX4" fmla="*/ 2320119 w 2988860"/>
                <a:gd name="connsiteY4" fmla="*/ 627797 h 4626592"/>
                <a:gd name="connsiteX5" fmla="*/ 2347415 w 2988860"/>
                <a:gd name="connsiteY5" fmla="*/ 696036 h 4626592"/>
                <a:gd name="connsiteX6" fmla="*/ 2238233 w 2988860"/>
                <a:gd name="connsiteY6" fmla="*/ 764275 h 4626592"/>
                <a:gd name="connsiteX7" fmla="*/ 2402006 w 2988860"/>
                <a:gd name="connsiteY7" fmla="*/ 982639 h 4626592"/>
                <a:gd name="connsiteX8" fmla="*/ 2361063 w 2988860"/>
                <a:gd name="connsiteY8" fmla="*/ 1064526 h 4626592"/>
                <a:gd name="connsiteX9" fmla="*/ 2292824 w 2988860"/>
                <a:gd name="connsiteY9" fmla="*/ 1146412 h 4626592"/>
                <a:gd name="connsiteX10" fmla="*/ 2115403 w 2988860"/>
                <a:gd name="connsiteY10" fmla="*/ 1201003 h 4626592"/>
                <a:gd name="connsiteX11" fmla="*/ 2006221 w 2988860"/>
                <a:gd name="connsiteY11" fmla="*/ 1310186 h 4626592"/>
                <a:gd name="connsiteX12" fmla="*/ 1965278 w 2988860"/>
                <a:gd name="connsiteY12" fmla="*/ 1364777 h 4626592"/>
                <a:gd name="connsiteX13" fmla="*/ 1665027 w 2988860"/>
                <a:gd name="connsiteY13" fmla="*/ 1460311 h 4626592"/>
                <a:gd name="connsiteX14" fmla="*/ 1473958 w 2988860"/>
                <a:gd name="connsiteY14" fmla="*/ 1528550 h 4626592"/>
                <a:gd name="connsiteX15" fmla="*/ 1351128 w 2988860"/>
                <a:gd name="connsiteY15" fmla="*/ 1596789 h 4626592"/>
                <a:gd name="connsiteX16" fmla="*/ 1323833 w 2988860"/>
                <a:gd name="connsiteY16" fmla="*/ 1746914 h 4626592"/>
                <a:gd name="connsiteX17" fmla="*/ 1323833 w 2988860"/>
                <a:gd name="connsiteY17" fmla="*/ 1746914 h 4626592"/>
                <a:gd name="connsiteX18" fmla="*/ 1610436 w 2988860"/>
                <a:gd name="connsiteY18" fmla="*/ 1774209 h 4626592"/>
                <a:gd name="connsiteX19" fmla="*/ 1924334 w 2988860"/>
                <a:gd name="connsiteY19" fmla="*/ 1719618 h 4626592"/>
                <a:gd name="connsiteX20" fmla="*/ 2074460 w 2988860"/>
                <a:gd name="connsiteY20" fmla="*/ 1637732 h 4626592"/>
                <a:gd name="connsiteX21" fmla="*/ 2142698 w 2988860"/>
                <a:gd name="connsiteY21" fmla="*/ 1501254 h 4626592"/>
                <a:gd name="connsiteX22" fmla="*/ 2279176 w 2988860"/>
                <a:gd name="connsiteY22" fmla="*/ 1364777 h 4626592"/>
                <a:gd name="connsiteX23" fmla="*/ 2470245 w 2988860"/>
                <a:gd name="connsiteY23" fmla="*/ 1419368 h 4626592"/>
                <a:gd name="connsiteX24" fmla="*/ 2456597 w 2988860"/>
                <a:gd name="connsiteY24" fmla="*/ 1596789 h 4626592"/>
                <a:gd name="connsiteX25" fmla="*/ 2442949 w 2988860"/>
                <a:gd name="connsiteY25" fmla="*/ 1678675 h 4626592"/>
                <a:gd name="connsiteX26" fmla="*/ 2470245 w 2988860"/>
                <a:gd name="connsiteY26" fmla="*/ 1883392 h 4626592"/>
                <a:gd name="connsiteX27" fmla="*/ 2388358 w 2988860"/>
                <a:gd name="connsiteY27" fmla="*/ 2224586 h 4626592"/>
                <a:gd name="connsiteX28" fmla="*/ 2279176 w 2988860"/>
                <a:gd name="connsiteY28" fmla="*/ 2497541 h 4626592"/>
                <a:gd name="connsiteX29" fmla="*/ 2115403 w 2988860"/>
                <a:gd name="connsiteY29" fmla="*/ 2634018 h 4626592"/>
                <a:gd name="connsiteX30" fmla="*/ 1951630 w 2988860"/>
                <a:gd name="connsiteY30" fmla="*/ 2784144 h 4626592"/>
                <a:gd name="connsiteX31" fmla="*/ 1815152 w 2988860"/>
                <a:gd name="connsiteY31" fmla="*/ 2879678 h 4626592"/>
                <a:gd name="connsiteX32" fmla="*/ 1692322 w 2988860"/>
                <a:gd name="connsiteY32" fmla="*/ 2920621 h 4626592"/>
                <a:gd name="connsiteX33" fmla="*/ 1542197 w 2988860"/>
                <a:gd name="connsiteY33" fmla="*/ 2906974 h 4626592"/>
                <a:gd name="connsiteX34" fmla="*/ 1392072 w 2988860"/>
                <a:gd name="connsiteY34" fmla="*/ 2947917 h 4626592"/>
                <a:gd name="connsiteX35" fmla="*/ 1310185 w 2988860"/>
                <a:gd name="connsiteY35" fmla="*/ 2975212 h 4626592"/>
                <a:gd name="connsiteX36" fmla="*/ 1241946 w 2988860"/>
                <a:gd name="connsiteY36" fmla="*/ 3002508 h 4626592"/>
                <a:gd name="connsiteX37" fmla="*/ 1241946 w 2988860"/>
                <a:gd name="connsiteY37" fmla="*/ 3002508 h 4626592"/>
                <a:gd name="connsiteX38" fmla="*/ 1241946 w 2988860"/>
                <a:gd name="connsiteY38" fmla="*/ 3098042 h 4626592"/>
                <a:gd name="connsiteX39" fmla="*/ 1241946 w 2988860"/>
                <a:gd name="connsiteY39" fmla="*/ 3098042 h 4626592"/>
                <a:gd name="connsiteX40" fmla="*/ 1528549 w 2988860"/>
                <a:gd name="connsiteY40" fmla="*/ 3234520 h 4626592"/>
                <a:gd name="connsiteX41" fmla="*/ 1746913 w 2988860"/>
                <a:gd name="connsiteY41" fmla="*/ 3261815 h 4626592"/>
                <a:gd name="connsiteX42" fmla="*/ 1828800 w 2988860"/>
                <a:gd name="connsiteY42" fmla="*/ 3343702 h 4626592"/>
                <a:gd name="connsiteX43" fmla="*/ 2183642 w 2988860"/>
                <a:gd name="connsiteY43" fmla="*/ 3316406 h 4626592"/>
                <a:gd name="connsiteX44" fmla="*/ 2456597 w 2988860"/>
                <a:gd name="connsiteY44" fmla="*/ 3179929 h 4626592"/>
                <a:gd name="connsiteX45" fmla="*/ 2702257 w 2988860"/>
                <a:gd name="connsiteY45" fmla="*/ 3057099 h 4626592"/>
                <a:gd name="connsiteX46" fmla="*/ 2825087 w 2988860"/>
                <a:gd name="connsiteY46" fmla="*/ 2920621 h 4626592"/>
                <a:gd name="connsiteX47" fmla="*/ 2906973 w 2988860"/>
                <a:gd name="connsiteY47" fmla="*/ 2770496 h 4626592"/>
                <a:gd name="connsiteX48" fmla="*/ 2961564 w 2988860"/>
                <a:gd name="connsiteY48" fmla="*/ 2756848 h 4626592"/>
                <a:gd name="connsiteX49" fmla="*/ 2988860 w 2988860"/>
                <a:gd name="connsiteY49" fmla="*/ 2825087 h 4626592"/>
                <a:gd name="connsiteX50" fmla="*/ 2825087 w 2988860"/>
                <a:gd name="connsiteY50" fmla="*/ 3057099 h 4626592"/>
                <a:gd name="connsiteX51" fmla="*/ 2661313 w 2988860"/>
                <a:gd name="connsiteY51" fmla="*/ 3234520 h 4626592"/>
                <a:gd name="connsiteX52" fmla="*/ 2497540 w 2988860"/>
                <a:gd name="connsiteY52" fmla="*/ 3507475 h 4626592"/>
                <a:gd name="connsiteX53" fmla="*/ 2374710 w 2988860"/>
                <a:gd name="connsiteY53" fmla="*/ 3684896 h 4626592"/>
                <a:gd name="connsiteX54" fmla="*/ 2210937 w 2988860"/>
                <a:gd name="connsiteY54" fmla="*/ 3889612 h 4626592"/>
                <a:gd name="connsiteX55" fmla="*/ 1953970 w 2988860"/>
                <a:gd name="connsiteY55" fmla="*/ 3982056 h 4626592"/>
                <a:gd name="connsiteX56" fmla="*/ 1737946 w 2988860"/>
                <a:gd name="connsiteY56" fmla="*/ 4126072 h 4626592"/>
                <a:gd name="connsiteX57" fmla="*/ 1305898 w 2988860"/>
                <a:gd name="connsiteY57" fmla="*/ 4126072 h 4626592"/>
                <a:gd name="connsiteX58" fmla="*/ 945858 w 2988860"/>
                <a:gd name="connsiteY58" fmla="*/ 3910048 h 4626592"/>
                <a:gd name="connsiteX59" fmla="*/ 1392072 w 2988860"/>
                <a:gd name="connsiteY59" fmla="*/ 4626592 h 4626592"/>
                <a:gd name="connsiteX60" fmla="*/ 1078173 w 2988860"/>
                <a:gd name="connsiteY60" fmla="*/ 4612944 h 4626592"/>
                <a:gd name="connsiteX61" fmla="*/ 859809 w 2988860"/>
                <a:gd name="connsiteY61" fmla="*/ 4490114 h 4626592"/>
                <a:gd name="connsiteX62" fmla="*/ 736979 w 2988860"/>
                <a:gd name="connsiteY62" fmla="*/ 4421875 h 4626592"/>
                <a:gd name="connsiteX63" fmla="*/ 586854 w 2988860"/>
                <a:gd name="connsiteY63" fmla="*/ 4326341 h 4626592"/>
                <a:gd name="connsiteX64" fmla="*/ 559558 w 2988860"/>
                <a:gd name="connsiteY64" fmla="*/ 4148920 h 4626592"/>
                <a:gd name="connsiteX65" fmla="*/ 491319 w 2988860"/>
                <a:gd name="connsiteY65" fmla="*/ 3998795 h 4626592"/>
                <a:gd name="connsiteX66" fmla="*/ 477672 w 2988860"/>
                <a:gd name="connsiteY66" fmla="*/ 3848669 h 4626592"/>
                <a:gd name="connsiteX67" fmla="*/ 368490 w 2988860"/>
                <a:gd name="connsiteY67" fmla="*/ 3862317 h 4626592"/>
                <a:gd name="connsiteX68" fmla="*/ 0 w 2988860"/>
                <a:gd name="connsiteY68" fmla="*/ 3289111 h 4626592"/>
                <a:gd name="connsiteX0" fmla="*/ 2415654 w 2988860"/>
                <a:gd name="connsiteY0" fmla="*/ 0 h 4612944"/>
                <a:gd name="connsiteX1" fmla="*/ 2511188 w 2988860"/>
                <a:gd name="connsiteY1" fmla="*/ 218365 h 4612944"/>
                <a:gd name="connsiteX2" fmla="*/ 2456597 w 2988860"/>
                <a:gd name="connsiteY2" fmla="*/ 409433 h 4612944"/>
                <a:gd name="connsiteX3" fmla="*/ 2347415 w 2988860"/>
                <a:gd name="connsiteY3" fmla="*/ 504968 h 4612944"/>
                <a:gd name="connsiteX4" fmla="*/ 2320119 w 2988860"/>
                <a:gd name="connsiteY4" fmla="*/ 627797 h 4612944"/>
                <a:gd name="connsiteX5" fmla="*/ 2347415 w 2988860"/>
                <a:gd name="connsiteY5" fmla="*/ 696036 h 4612944"/>
                <a:gd name="connsiteX6" fmla="*/ 2238233 w 2988860"/>
                <a:gd name="connsiteY6" fmla="*/ 764275 h 4612944"/>
                <a:gd name="connsiteX7" fmla="*/ 2402006 w 2988860"/>
                <a:gd name="connsiteY7" fmla="*/ 982639 h 4612944"/>
                <a:gd name="connsiteX8" fmla="*/ 2361063 w 2988860"/>
                <a:gd name="connsiteY8" fmla="*/ 1064526 h 4612944"/>
                <a:gd name="connsiteX9" fmla="*/ 2292824 w 2988860"/>
                <a:gd name="connsiteY9" fmla="*/ 1146412 h 4612944"/>
                <a:gd name="connsiteX10" fmla="*/ 2115403 w 2988860"/>
                <a:gd name="connsiteY10" fmla="*/ 1201003 h 4612944"/>
                <a:gd name="connsiteX11" fmla="*/ 2006221 w 2988860"/>
                <a:gd name="connsiteY11" fmla="*/ 1310186 h 4612944"/>
                <a:gd name="connsiteX12" fmla="*/ 1965278 w 2988860"/>
                <a:gd name="connsiteY12" fmla="*/ 1364777 h 4612944"/>
                <a:gd name="connsiteX13" fmla="*/ 1665027 w 2988860"/>
                <a:gd name="connsiteY13" fmla="*/ 1460311 h 4612944"/>
                <a:gd name="connsiteX14" fmla="*/ 1473958 w 2988860"/>
                <a:gd name="connsiteY14" fmla="*/ 1528550 h 4612944"/>
                <a:gd name="connsiteX15" fmla="*/ 1351128 w 2988860"/>
                <a:gd name="connsiteY15" fmla="*/ 1596789 h 4612944"/>
                <a:gd name="connsiteX16" fmla="*/ 1323833 w 2988860"/>
                <a:gd name="connsiteY16" fmla="*/ 1746914 h 4612944"/>
                <a:gd name="connsiteX17" fmla="*/ 1323833 w 2988860"/>
                <a:gd name="connsiteY17" fmla="*/ 1746914 h 4612944"/>
                <a:gd name="connsiteX18" fmla="*/ 1610436 w 2988860"/>
                <a:gd name="connsiteY18" fmla="*/ 1774209 h 4612944"/>
                <a:gd name="connsiteX19" fmla="*/ 1924334 w 2988860"/>
                <a:gd name="connsiteY19" fmla="*/ 1719618 h 4612944"/>
                <a:gd name="connsiteX20" fmla="*/ 2074460 w 2988860"/>
                <a:gd name="connsiteY20" fmla="*/ 1637732 h 4612944"/>
                <a:gd name="connsiteX21" fmla="*/ 2142698 w 2988860"/>
                <a:gd name="connsiteY21" fmla="*/ 1501254 h 4612944"/>
                <a:gd name="connsiteX22" fmla="*/ 2279176 w 2988860"/>
                <a:gd name="connsiteY22" fmla="*/ 1364777 h 4612944"/>
                <a:gd name="connsiteX23" fmla="*/ 2470245 w 2988860"/>
                <a:gd name="connsiteY23" fmla="*/ 1419368 h 4612944"/>
                <a:gd name="connsiteX24" fmla="*/ 2456597 w 2988860"/>
                <a:gd name="connsiteY24" fmla="*/ 1596789 h 4612944"/>
                <a:gd name="connsiteX25" fmla="*/ 2442949 w 2988860"/>
                <a:gd name="connsiteY25" fmla="*/ 1678675 h 4612944"/>
                <a:gd name="connsiteX26" fmla="*/ 2470245 w 2988860"/>
                <a:gd name="connsiteY26" fmla="*/ 1883392 h 4612944"/>
                <a:gd name="connsiteX27" fmla="*/ 2388358 w 2988860"/>
                <a:gd name="connsiteY27" fmla="*/ 2224586 h 4612944"/>
                <a:gd name="connsiteX28" fmla="*/ 2279176 w 2988860"/>
                <a:gd name="connsiteY28" fmla="*/ 2497541 h 4612944"/>
                <a:gd name="connsiteX29" fmla="*/ 2115403 w 2988860"/>
                <a:gd name="connsiteY29" fmla="*/ 2634018 h 4612944"/>
                <a:gd name="connsiteX30" fmla="*/ 1951630 w 2988860"/>
                <a:gd name="connsiteY30" fmla="*/ 2784144 h 4612944"/>
                <a:gd name="connsiteX31" fmla="*/ 1815152 w 2988860"/>
                <a:gd name="connsiteY31" fmla="*/ 2879678 h 4612944"/>
                <a:gd name="connsiteX32" fmla="*/ 1692322 w 2988860"/>
                <a:gd name="connsiteY32" fmla="*/ 2920621 h 4612944"/>
                <a:gd name="connsiteX33" fmla="*/ 1542197 w 2988860"/>
                <a:gd name="connsiteY33" fmla="*/ 2906974 h 4612944"/>
                <a:gd name="connsiteX34" fmla="*/ 1392072 w 2988860"/>
                <a:gd name="connsiteY34" fmla="*/ 2947917 h 4612944"/>
                <a:gd name="connsiteX35" fmla="*/ 1310185 w 2988860"/>
                <a:gd name="connsiteY35" fmla="*/ 2975212 h 4612944"/>
                <a:gd name="connsiteX36" fmla="*/ 1241946 w 2988860"/>
                <a:gd name="connsiteY36" fmla="*/ 3002508 h 4612944"/>
                <a:gd name="connsiteX37" fmla="*/ 1241946 w 2988860"/>
                <a:gd name="connsiteY37" fmla="*/ 3002508 h 4612944"/>
                <a:gd name="connsiteX38" fmla="*/ 1241946 w 2988860"/>
                <a:gd name="connsiteY38" fmla="*/ 3098042 h 4612944"/>
                <a:gd name="connsiteX39" fmla="*/ 1241946 w 2988860"/>
                <a:gd name="connsiteY39" fmla="*/ 3098042 h 4612944"/>
                <a:gd name="connsiteX40" fmla="*/ 1528549 w 2988860"/>
                <a:gd name="connsiteY40" fmla="*/ 3234520 h 4612944"/>
                <a:gd name="connsiteX41" fmla="*/ 1746913 w 2988860"/>
                <a:gd name="connsiteY41" fmla="*/ 3261815 h 4612944"/>
                <a:gd name="connsiteX42" fmla="*/ 1828800 w 2988860"/>
                <a:gd name="connsiteY42" fmla="*/ 3343702 h 4612944"/>
                <a:gd name="connsiteX43" fmla="*/ 2183642 w 2988860"/>
                <a:gd name="connsiteY43" fmla="*/ 3316406 h 4612944"/>
                <a:gd name="connsiteX44" fmla="*/ 2456597 w 2988860"/>
                <a:gd name="connsiteY44" fmla="*/ 3179929 h 4612944"/>
                <a:gd name="connsiteX45" fmla="*/ 2702257 w 2988860"/>
                <a:gd name="connsiteY45" fmla="*/ 3057099 h 4612944"/>
                <a:gd name="connsiteX46" fmla="*/ 2825087 w 2988860"/>
                <a:gd name="connsiteY46" fmla="*/ 2920621 h 4612944"/>
                <a:gd name="connsiteX47" fmla="*/ 2906973 w 2988860"/>
                <a:gd name="connsiteY47" fmla="*/ 2770496 h 4612944"/>
                <a:gd name="connsiteX48" fmla="*/ 2961564 w 2988860"/>
                <a:gd name="connsiteY48" fmla="*/ 2756848 h 4612944"/>
                <a:gd name="connsiteX49" fmla="*/ 2988860 w 2988860"/>
                <a:gd name="connsiteY49" fmla="*/ 2825087 h 4612944"/>
                <a:gd name="connsiteX50" fmla="*/ 2825087 w 2988860"/>
                <a:gd name="connsiteY50" fmla="*/ 3057099 h 4612944"/>
                <a:gd name="connsiteX51" fmla="*/ 2661313 w 2988860"/>
                <a:gd name="connsiteY51" fmla="*/ 3234520 h 4612944"/>
                <a:gd name="connsiteX52" fmla="*/ 2497540 w 2988860"/>
                <a:gd name="connsiteY52" fmla="*/ 3507475 h 4612944"/>
                <a:gd name="connsiteX53" fmla="*/ 2374710 w 2988860"/>
                <a:gd name="connsiteY53" fmla="*/ 3684896 h 4612944"/>
                <a:gd name="connsiteX54" fmla="*/ 2210937 w 2988860"/>
                <a:gd name="connsiteY54" fmla="*/ 3889612 h 4612944"/>
                <a:gd name="connsiteX55" fmla="*/ 1953970 w 2988860"/>
                <a:gd name="connsiteY55" fmla="*/ 3982056 h 4612944"/>
                <a:gd name="connsiteX56" fmla="*/ 1737946 w 2988860"/>
                <a:gd name="connsiteY56" fmla="*/ 4126072 h 4612944"/>
                <a:gd name="connsiteX57" fmla="*/ 1305898 w 2988860"/>
                <a:gd name="connsiteY57" fmla="*/ 4126072 h 4612944"/>
                <a:gd name="connsiteX58" fmla="*/ 945858 w 2988860"/>
                <a:gd name="connsiteY58" fmla="*/ 3910048 h 4612944"/>
                <a:gd name="connsiteX59" fmla="*/ 585818 w 2988860"/>
                <a:gd name="connsiteY59" fmla="*/ 3766032 h 4612944"/>
                <a:gd name="connsiteX60" fmla="*/ 1078173 w 2988860"/>
                <a:gd name="connsiteY60" fmla="*/ 4612944 h 4612944"/>
                <a:gd name="connsiteX61" fmla="*/ 859809 w 2988860"/>
                <a:gd name="connsiteY61" fmla="*/ 4490114 h 4612944"/>
                <a:gd name="connsiteX62" fmla="*/ 736979 w 2988860"/>
                <a:gd name="connsiteY62" fmla="*/ 4421875 h 4612944"/>
                <a:gd name="connsiteX63" fmla="*/ 586854 w 2988860"/>
                <a:gd name="connsiteY63" fmla="*/ 4326341 h 4612944"/>
                <a:gd name="connsiteX64" fmla="*/ 559558 w 2988860"/>
                <a:gd name="connsiteY64" fmla="*/ 4148920 h 4612944"/>
                <a:gd name="connsiteX65" fmla="*/ 491319 w 2988860"/>
                <a:gd name="connsiteY65" fmla="*/ 3998795 h 4612944"/>
                <a:gd name="connsiteX66" fmla="*/ 477672 w 2988860"/>
                <a:gd name="connsiteY66" fmla="*/ 3848669 h 4612944"/>
                <a:gd name="connsiteX67" fmla="*/ 368490 w 2988860"/>
                <a:gd name="connsiteY67" fmla="*/ 3862317 h 4612944"/>
                <a:gd name="connsiteX68" fmla="*/ 0 w 2988860"/>
                <a:gd name="connsiteY68" fmla="*/ 3289111 h 4612944"/>
                <a:gd name="connsiteX0" fmla="*/ 2415654 w 2988860"/>
                <a:gd name="connsiteY0" fmla="*/ 0 h 4490114"/>
                <a:gd name="connsiteX1" fmla="*/ 2511188 w 2988860"/>
                <a:gd name="connsiteY1" fmla="*/ 218365 h 4490114"/>
                <a:gd name="connsiteX2" fmla="*/ 2456597 w 2988860"/>
                <a:gd name="connsiteY2" fmla="*/ 409433 h 4490114"/>
                <a:gd name="connsiteX3" fmla="*/ 2347415 w 2988860"/>
                <a:gd name="connsiteY3" fmla="*/ 504968 h 4490114"/>
                <a:gd name="connsiteX4" fmla="*/ 2320119 w 2988860"/>
                <a:gd name="connsiteY4" fmla="*/ 627797 h 4490114"/>
                <a:gd name="connsiteX5" fmla="*/ 2347415 w 2988860"/>
                <a:gd name="connsiteY5" fmla="*/ 696036 h 4490114"/>
                <a:gd name="connsiteX6" fmla="*/ 2238233 w 2988860"/>
                <a:gd name="connsiteY6" fmla="*/ 764275 h 4490114"/>
                <a:gd name="connsiteX7" fmla="*/ 2402006 w 2988860"/>
                <a:gd name="connsiteY7" fmla="*/ 982639 h 4490114"/>
                <a:gd name="connsiteX8" fmla="*/ 2361063 w 2988860"/>
                <a:gd name="connsiteY8" fmla="*/ 1064526 h 4490114"/>
                <a:gd name="connsiteX9" fmla="*/ 2292824 w 2988860"/>
                <a:gd name="connsiteY9" fmla="*/ 1146412 h 4490114"/>
                <a:gd name="connsiteX10" fmla="*/ 2115403 w 2988860"/>
                <a:gd name="connsiteY10" fmla="*/ 1201003 h 4490114"/>
                <a:gd name="connsiteX11" fmla="*/ 2006221 w 2988860"/>
                <a:gd name="connsiteY11" fmla="*/ 1310186 h 4490114"/>
                <a:gd name="connsiteX12" fmla="*/ 1965278 w 2988860"/>
                <a:gd name="connsiteY12" fmla="*/ 1364777 h 4490114"/>
                <a:gd name="connsiteX13" fmla="*/ 1665027 w 2988860"/>
                <a:gd name="connsiteY13" fmla="*/ 1460311 h 4490114"/>
                <a:gd name="connsiteX14" fmla="*/ 1473958 w 2988860"/>
                <a:gd name="connsiteY14" fmla="*/ 1528550 h 4490114"/>
                <a:gd name="connsiteX15" fmla="*/ 1351128 w 2988860"/>
                <a:gd name="connsiteY15" fmla="*/ 1596789 h 4490114"/>
                <a:gd name="connsiteX16" fmla="*/ 1323833 w 2988860"/>
                <a:gd name="connsiteY16" fmla="*/ 1746914 h 4490114"/>
                <a:gd name="connsiteX17" fmla="*/ 1323833 w 2988860"/>
                <a:gd name="connsiteY17" fmla="*/ 1746914 h 4490114"/>
                <a:gd name="connsiteX18" fmla="*/ 1610436 w 2988860"/>
                <a:gd name="connsiteY18" fmla="*/ 1774209 h 4490114"/>
                <a:gd name="connsiteX19" fmla="*/ 1924334 w 2988860"/>
                <a:gd name="connsiteY19" fmla="*/ 1719618 h 4490114"/>
                <a:gd name="connsiteX20" fmla="*/ 2074460 w 2988860"/>
                <a:gd name="connsiteY20" fmla="*/ 1637732 h 4490114"/>
                <a:gd name="connsiteX21" fmla="*/ 2142698 w 2988860"/>
                <a:gd name="connsiteY21" fmla="*/ 1501254 h 4490114"/>
                <a:gd name="connsiteX22" fmla="*/ 2279176 w 2988860"/>
                <a:gd name="connsiteY22" fmla="*/ 1364777 h 4490114"/>
                <a:gd name="connsiteX23" fmla="*/ 2470245 w 2988860"/>
                <a:gd name="connsiteY23" fmla="*/ 1419368 h 4490114"/>
                <a:gd name="connsiteX24" fmla="*/ 2456597 w 2988860"/>
                <a:gd name="connsiteY24" fmla="*/ 1596789 h 4490114"/>
                <a:gd name="connsiteX25" fmla="*/ 2442949 w 2988860"/>
                <a:gd name="connsiteY25" fmla="*/ 1678675 h 4490114"/>
                <a:gd name="connsiteX26" fmla="*/ 2470245 w 2988860"/>
                <a:gd name="connsiteY26" fmla="*/ 1883392 h 4490114"/>
                <a:gd name="connsiteX27" fmla="*/ 2388358 w 2988860"/>
                <a:gd name="connsiteY27" fmla="*/ 2224586 h 4490114"/>
                <a:gd name="connsiteX28" fmla="*/ 2279176 w 2988860"/>
                <a:gd name="connsiteY28" fmla="*/ 2497541 h 4490114"/>
                <a:gd name="connsiteX29" fmla="*/ 2115403 w 2988860"/>
                <a:gd name="connsiteY29" fmla="*/ 2634018 h 4490114"/>
                <a:gd name="connsiteX30" fmla="*/ 1951630 w 2988860"/>
                <a:gd name="connsiteY30" fmla="*/ 2784144 h 4490114"/>
                <a:gd name="connsiteX31" fmla="*/ 1815152 w 2988860"/>
                <a:gd name="connsiteY31" fmla="*/ 2879678 h 4490114"/>
                <a:gd name="connsiteX32" fmla="*/ 1692322 w 2988860"/>
                <a:gd name="connsiteY32" fmla="*/ 2920621 h 4490114"/>
                <a:gd name="connsiteX33" fmla="*/ 1542197 w 2988860"/>
                <a:gd name="connsiteY33" fmla="*/ 2906974 h 4490114"/>
                <a:gd name="connsiteX34" fmla="*/ 1392072 w 2988860"/>
                <a:gd name="connsiteY34" fmla="*/ 2947917 h 4490114"/>
                <a:gd name="connsiteX35" fmla="*/ 1310185 w 2988860"/>
                <a:gd name="connsiteY35" fmla="*/ 2975212 h 4490114"/>
                <a:gd name="connsiteX36" fmla="*/ 1241946 w 2988860"/>
                <a:gd name="connsiteY36" fmla="*/ 3002508 h 4490114"/>
                <a:gd name="connsiteX37" fmla="*/ 1241946 w 2988860"/>
                <a:gd name="connsiteY37" fmla="*/ 3002508 h 4490114"/>
                <a:gd name="connsiteX38" fmla="*/ 1241946 w 2988860"/>
                <a:gd name="connsiteY38" fmla="*/ 3098042 h 4490114"/>
                <a:gd name="connsiteX39" fmla="*/ 1241946 w 2988860"/>
                <a:gd name="connsiteY39" fmla="*/ 3098042 h 4490114"/>
                <a:gd name="connsiteX40" fmla="*/ 1528549 w 2988860"/>
                <a:gd name="connsiteY40" fmla="*/ 3234520 h 4490114"/>
                <a:gd name="connsiteX41" fmla="*/ 1746913 w 2988860"/>
                <a:gd name="connsiteY41" fmla="*/ 3261815 h 4490114"/>
                <a:gd name="connsiteX42" fmla="*/ 1828800 w 2988860"/>
                <a:gd name="connsiteY42" fmla="*/ 3343702 h 4490114"/>
                <a:gd name="connsiteX43" fmla="*/ 2183642 w 2988860"/>
                <a:gd name="connsiteY43" fmla="*/ 3316406 h 4490114"/>
                <a:gd name="connsiteX44" fmla="*/ 2456597 w 2988860"/>
                <a:gd name="connsiteY44" fmla="*/ 3179929 h 4490114"/>
                <a:gd name="connsiteX45" fmla="*/ 2702257 w 2988860"/>
                <a:gd name="connsiteY45" fmla="*/ 3057099 h 4490114"/>
                <a:gd name="connsiteX46" fmla="*/ 2825087 w 2988860"/>
                <a:gd name="connsiteY46" fmla="*/ 2920621 h 4490114"/>
                <a:gd name="connsiteX47" fmla="*/ 2906973 w 2988860"/>
                <a:gd name="connsiteY47" fmla="*/ 2770496 h 4490114"/>
                <a:gd name="connsiteX48" fmla="*/ 2961564 w 2988860"/>
                <a:gd name="connsiteY48" fmla="*/ 2756848 h 4490114"/>
                <a:gd name="connsiteX49" fmla="*/ 2988860 w 2988860"/>
                <a:gd name="connsiteY49" fmla="*/ 2825087 h 4490114"/>
                <a:gd name="connsiteX50" fmla="*/ 2825087 w 2988860"/>
                <a:gd name="connsiteY50" fmla="*/ 3057099 h 4490114"/>
                <a:gd name="connsiteX51" fmla="*/ 2661313 w 2988860"/>
                <a:gd name="connsiteY51" fmla="*/ 3234520 h 4490114"/>
                <a:gd name="connsiteX52" fmla="*/ 2497540 w 2988860"/>
                <a:gd name="connsiteY52" fmla="*/ 3507475 h 4490114"/>
                <a:gd name="connsiteX53" fmla="*/ 2374710 w 2988860"/>
                <a:gd name="connsiteY53" fmla="*/ 3684896 h 4490114"/>
                <a:gd name="connsiteX54" fmla="*/ 2210937 w 2988860"/>
                <a:gd name="connsiteY54" fmla="*/ 3889612 h 4490114"/>
                <a:gd name="connsiteX55" fmla="*/ 1953970 w 2988860"/>
                <a:gd name="connsiteY55" fmla="*/ 3982056 h 4490114"/>
                <a:gd name="connsiteX56" fmla="*/ 1737946 w 2988860"/>
                <a:gd name="connsiteY56" fmla="*/ 4126072 h 4490114"/>
                <a:gd name="connsiteX57" fmla="*/ 1305898 w 2988860"/>
                <a:gd name="connsiteY57" fmla="*/ 4126072 h 4490114"/>
                <a:gd name="connsiteX58" fmla="*/ 945858 w 2988860"/>
                <a:gd name="connsiteY58" fmla="*/ 3910048 h 4490114"/>
                <a:gd name="connsiteX59" fmla="*/ 585818 w 2988860"/>
                <a:gd name="connsiteY59" fmla="*/ 3766032 h 4490114"/>
                <a:gd name="connsiteX60" fmla="*/ 859809 w 2988860"/>
                <a:gd name="connsiteY60" fmla="*/ 4490114 h 4490114"/>
                <a:gd name="connsiteX61" fmla="*/ 736979 w 2988860"/>
                <a:gd name="connsiteY61" fmla="*/ 4421875 h 4490114"/>
                <a:gd name="connsiteX62" fmla="*/ 586854 w 2988860"/>
                <a:gd name="connsiteY62" fmla="*/ 4326341 h 4490114"/>
                <a:gd name="connsiteX63" fmla="*/ 559558 w 2988860"/>
                <a:gd name="connsiteY63" fmla="*/ 4148920 h 4490114"/>
                <a:gd name="connsiteX64" fmla="*/ 491319 w 2988860"/>
                <a:gd name="connsiteY64" fmla="*/ 3998795 h 4490114"/>
                <a:gd name="connsiteX65" fmla="*/ 477672 w 2988860"/>
                <a:gd name="connsiteY65" fmla="*/ 3848669 h 4490114"/>
                <a:gd name="connsiteX66" fmla="*/ 368490 w 2988860"/>
                <a:gd name="connsiteY66" fmla="*/ 3862317 h 4490114"/>
                <a:gd name="connsiteX67" fmla="*/ 0 w 2988860"/>
                <a:gd name="connsiteY67" fmla="*/ 3289111 h 4490114"/>
                <a:gd name="connsiteX0" fmla="*/ 2415654 w 2988860"/>
                <a:gd name="connsiteY0" fmla="*/ 0 h 4421875"/>
                <a:gd name="connsiteX1" fmla="*/ 2511188 w 2988860"/>
                <a:gd name="connsiteY1" fmla="*/ 218365 h 4421875"/>
                <a:gd name="connsiteX2" fmla="*/ 2456597 w 2988860"/>
                <a:gd name="connsiteY2" fmla="*/ 409433 h 4421875"/>
                <a:gd name="connsiteX3" fmla="*/ 2347415 w 2988860"/>
                <a:gd name="connsiteY3" fmla="*/ 504968 h 4421875"/>
                <a:gd name="connsiteX4" fmla="*/ 2320119 w 2988860"/>
                <a:gd name="connsiteY4" fmla="*/ 627797 h 4421875"/>
                <a:gd name="connsiteX5" fmla="*/ 2347415 w 2988860"/>
                <a:gd name="connsiteY5" fmla="*/ 696036 h 4421875"/>
                <a:gd name="connsiteX6" fmla="*/ 2238233 w 2988860"/>
                <a:gd name="connsiteY6" fmla="*/ 764275 h 4421875"/>
                <a:gd name="connsiteX7" fmla="*/ 2402006 w 2988860"/>
                <a:gd name="connsiteY7" fmla="*/ 982639 h 4421875"/>
                <a:gd name="connsiteX8" fmla="*/ 2361063 w 2988860"/>
                <a:gd name="connsiteY8" fmla="*/ 1064526 h 4421875"/>
                <a:gd name="connsiteX9" fmla="*/ 2292824 w 2988860"/>
                <a:gd name="connsiteY9" fmla="*/ 1146412 h 4421875"/>
                <a:gd name="connsiteX10" fmla="*/ 2115403 w 2988860"/>
                <a:gd name="connsiteY10" fmla="*/ 1201003 h 4421875"/>
                <a:gd name="connsiteX11" fmla="*/ 2006221 w 2988860"/>
                <a:gd name="connsiteY11" fmla="*/ 1310186 h 4421875"/>
                <a:gd name="connsiteX12" fmla="*/ 1965278 w 2988860"/>
                <a:gd name="connsiteY12" fmla="*/ 1364777 h 4421875"/>
                <a:gd name="connsiteX13" fmla="*/ 1665027 w 2988860"/>
                <a:gd name="connsiteY13" fmla="*/ 1460311 h 4421875"/>
                <a:gd name="connsiteX14" fmla="*/ 1473958 w 2988860"/>
                <a:gd name="connsiteY14" fmla="*/ 1528550 h 4421875"/>
                <a:gd name="connsiteX15" fmla="*/ 1351128 w 2988860"/>
                <a:gd name="connsiteY15" fmla="*/ 1596789 h 4421875"/>
                <a:gd name="connsiteX16" fmla="*/ 1323833 w 2988860"/>
                <a:gd name="connsiteY16" fmla="*/ 1746914 h 4421875"/>
                <a:gd name="connsiteX17" fmla="*/ 1323833 w 2988860"/>
                <a:gd name="connsiteY17" fmla="*/ 1746914 h 4421875"/>
                <a:gd name="connsiteX18" fmla="*/ 1610436 w 2988860"/>
                <a:gd name="connsiteY18" fmla="*/ 1774209 h 4421875"/>
                <a:gd name="connsiteX19" fmla="*/ 1924334 w 2988860"/>
                <a:gd name="connsiteY19" fmla="*/ 1719618 h 4421875"/>
                <a:gd name="connsiteX20" fmla="*/ 2074460 w 2988860"/>
                <a:gd name="connsiteY20" fmla="*/ 1637732 h 4421875"/>
                <a:gd name="connsiteX21" fmla="*/ 2142698 w 2988860"/>
                <a:gd name="connsiteY21" fmla="*/ 1501254 h 4421875"/>
                <a:gd name="connsiteX22" fmla="*/ 2279176 w 2988860"/>
                <a:gd name="connsiteY22" fmla="*/ 1364777 h 4421875"/>
                <a:gd name="connsiteX23" fmla="*/ 2470245 w 2988860"/>
                <a:gd name="connsiteY23" fmla="*/ 1419368 h 4421875"/>
                <a:gd name="connsiteX24" fmla="*/ 2456597 w 2988860"/>
                <a:gd name="connsiteY24" fmla="*/ 1596789 h 4421875"/>
                <a:gd name="connsiteX25" fmla="*/ 2442949 w 2988860"/>
                <a:gd name="connsiteY25" fmla="*/ 1678675 h 4421875"/>
                <a:gd name="connsiteX26" fmla="*/ 2470245 w 2988860"/>
                <a:gd name="connsiteY26" fmla="*/ 1883392 h 4421875"/>
                <a:gd name="connsiteX27" fmla="*/ 2388358 w 2988860"/>
                <a:gd name="connsiteY27" fmla="*/ 2224586 h 4421875"/>
                <a:gd name="connsiteX28" fmla="*/ 2279176 w 2988860"/>
                <a:gd name="connsiteY28" fmla="*/ 2497541 h 4421875"/>
                <a:gd name="connsiteX29" fmla="*/ 2115403 w 2988860"/>
                <a:gd name="connsiteY29" fmla="*/ 2634018 h 4421875"/>
                <a:gd name="connsiteX30" fmla="*/ 1951630 w 2988860"/>
                <a:gd name="connsiteY30" fmla="*/ 2784144 h 4421875"/>
                <a:gd name="connsiteX31" fmla="*/ 1815152 w 2988860"/>
                <a:gd name="connsiteY31" fmla="*/ 2879678 h 4421875"/>
                <a:gd name="connsiteX32" fmla="*/ 1692322 w 2988860"/>
                <a:gd name="connsiteY32" fmla="*/ 2920621 h 4421875"/>
                <a:gd name="connsiteX33" fmla="*/ 1542197 w 2988860"/>
                <a:gd name="connsiteY33" fmla="*/ 2906974 h 4421875"/>
                <a:gd name="connsiteX34" fmla="*/ 1392072 w 2988860"/>
                <a:gd name="connsiteY34" fmla="*/ 2947917 h 4421875"/>
                <a:gd name="connsiteX35" fmla="*/ 1310185 w 2988860"/>
                <a:gd name="connsiteY35" fmla="*/ 2975212 h 4421875"/>
                <a:gd name="connsiteX36" fmla="*/ 1241946 w 2988860"/>
                <a:gd name="connsiteY36" fmla="*/ 3002508 h 4421875"/>
                <a:gd name="connsiteX37" fmla="*/ 1241946 w 2988860"/>
                <a:gd name="connsiteY37" fmla="*/ 3002508 h 4421875"/>
                <a:gd name="connsiteX38" fmla="*/ 1241946 w 2988860"/>
                <a:gd name="connsiteY38" fmla="*/ 3098042 h 4421875"/>
                <a:gd name="connsiteX39" fmla="*/ 1241946 w 2988860"/>
                <a:gd name="connsiteY39" fmla="*/ 3098042 h 4421875"/>
                <a:gd name="connsiteX40" fmla="*/ 1528549 w 2988860"/>
                <a:gd name="connsiteY40" fmla="*/ 3234520 h 4421875"/>
                <a:gd name="connsiteX41" fmla="*/ 1746913 w 2988860"/>
                <a:gd name="connsiteY41" fmla="*/ 3261815 h 4421875"/>
                <a:gd name="connsiteX42" fmla="*/ 1828800 w 2988860"/>
                <a:gd name="connsiteY42" fmla="*/ 3343702 h 4421875"/>
                <a:gd name="connsiteX43" fmla="*/ 2183642 w 2988860"/>
                <a:gd name="connsiteY43" fmla="*/ 3316406 h 4421875"/>
                <a:gd name="connsiteX44" fmla="*/ 2456597 w 2988860"/>
                <a:gd name="connsiteY44" fmla="*/ 3179929 h 4421875"/>
                <a:gd name="connsiteX45" fmla="*/ 2702257 w 2988860"/>
                <a:gd name="connsiteY45" fmla="*/ 3057099 h 4421875"/>
                <a:gd name="connsiteX46" fmla="*/ 2825087 w 2988860"/>
                <a:gd name="connsiteY46" fmla="*/ 2920621 h 4421875"/>
                <a:gd name="connsiteX47" fmla="*/ 2906973 w 2988860"/>
                <a:gd name="connsiteY47" fmla="*/ 2770496 h 4421875"/>
                <a:gd name="connsiteX48" fmla="*/ 2961564 w 2988860"/>
                <a:gd name="connsiteY48" fmla="*/ 2756848 h 4421875"/>
                <a:gd name="connsiteX49" fmla="*/ 2988860 w 2988860"/>
                <a:gd name="connsiteY49" fmla="*/ 2825087 h 4421875"/>
                <a:gd name="connsiteX50" fmla="*/ 2825087 w 2988860"/>
                <a:gd name="connsiteY50" fmla="*/ 3057099 h 4421875"/>
                <a:gd name="connsiteX51" fmla="*/ 2661313 w 2988860"/>
                <a:gd name="connsiteY51" fmla="*/ 3234520 h 4421875"/>
                <a:gd name="connsiteX52" fmla="*/ 2497540 w 2988860"/>
                <a:gd name="connsiteY52" fmla="*/ 3507475 h 4421875"/>
                <a:gd name="connsiteX53" fmla="*/ 2374710 w 2988860"/>
                <a:gd name="connsiteY53" fmla="*/ 3684896 h 4421875"/>
                <a:gd name="connsiteX54" fmla="*/ 2210937 w 2988860"/>
                <a:gd name="connsiteY54" fmla="*/ 3889612 h 4421875"/>
                <a:gd name="connsiteX55" fmla="*/ 1953970 w 2988860"/>
                <a:gd name="connsiteY55" fmla="*/ 3982056 h 4421875"/>
                <a:gd name="connsiteX56" fmla="*/ 1737946 w 2988860"/>
                <a:gd name="connsiteY56" fmla="*/ 4126072 h 4421875"/>
                <a:gd name="connsiteX57" fmla="*/ 1305898 w 2988860"/>
                <a:gd name="connsiteY57" fmla="*/ 4126072 h 4421875"/>
                <a:gd name="connsiteX58" fmla="*/ 945858 w 2988860"/>
                <a:gd name="connsiteY58" fmla="*/ 3910048 h 4421875"/>
                <a:gd name="connsiteX59" fmla="*/ 585818 w 2988860"/>
                <a:gd name="connsiteY59" fmla="*/ 3766032 h 4421875"/>
                <a:gd name="connsiteX60" fmla="*/ 736979 w 2988860"/>
                <a:gd name="connsiteY60" fmla="*/ 4421875 h 4421875"/>
                <a:gd name="connsiteX61" fmla="*/ 586854 w 2988860"/>
                <a:gd name="connsiteY61" fmla="*/ 4326341 h 4421875"/>
                <a:gd name="connsiteX62" fmla="*/ 559558 w 2988860"/>
                <a:gd name="connsiteY62" fmla="*/ 4148920 h 4421875"/>
                <a:gd name="connsiteX63" fmla="*/ 491319 w 2988860"/>
                <a:gd name="connsiteY63" fmla="*/ 3998795 h 4421875"/>
                <a:gd name="connsiteX64" fmla="*/ 477672 w 2988860"/>
                <a:gd name="connsiteY64" fmla="*/ 3848669 h 4421875"/>
                <a:gd name="connsiteX65" fmla="*/ 368490 w 2988860"/>
                <a:gd name="connsiteY65" fmla="*/ 3862317 h 4421875"/>
                <a:gd name="connsiteX66" fmla="*/ 0 w 2988860"/>
                <a:gd name="connsiteY66" fmla="*/ 3289111 h 4421875"/>
                <a:gd name="connsiteX0" fmla="*/ 2415654 w 2988860"/>
                <a:gd name="connsiteY0" fmla="*/ 0 h 4326341"/>
                <a:gd name="connsiteX1" fmla="*/ 2511188 w 2988860"/>
                <a:gd name="connsiteY1" fmla="*/ 218365 h 4326341"/>
                <a:gd name="connsiteX2" fmla="*/ 2456597 w 2988860"/>
                <a:gd name="connsiteY2" fmla="*/ 409433 h 4326341"/>
                <a:gd name="connsiteX3" fmla="*/ 2347415 w 2988860"/>
                <a:gd name="connsiteY3" fmla="*/ 504968 h 4326341"/>
                <a:gd name="connsiteX4" fmla="*/ 2320119 w 2988860"/>
                <a:gd name="connsiteY4" fmla="*/ 627797 h 4326341"/>
                <a:gd name="connsiteX5" fmla="*/ 2347415 w 2988860"/>
                <a:gd name="connsiteY5" fmla="*/ 696036 h 4326341"/>
                <a:gd name="connsiteX6" fmla="*/ 2238233 w 2988860"/>
                <a:gd name="connsiteY6" fmla="*/ 764275 h 4326341"/>
                <a:gd name="connsiteX7" fmla="*/ 2402006 w 2988860"/>
                <a:gd name="connsiteY7" fmla="*/ 982639 h 4326341"/>
                <a:gd name="connsiteX8" fmla="*/ 2361063 w 2988860"/>
                <a:gd name="connsiteY8" fmla="*/ 1064526 h 4326341"/>
                <a:gd name="connsiteX9" fmla="*/ 2292824 w 2988860"/>
                <a:gd name="connsiteY9" fmla="*/ 1146412 h 4326341"/>
                <a:gd name="connsiteX10" fmla="*/ 2115403 w 2988860"/>
                <a:gd name="connsiteY10" fmla="*/ 1201003 h 4326341"/>
                <a:gd name="connsiteX11" fmla="*/ 2006221 w 2988860"/>
                <a:gd name="connsiteY11" fmla="*/ 1310186 h 4326341"/>
                <a:gd name="connsiteX12" fmla="*/ 1965278 w 2988860"/>
                <a:gd name="connsiteY12" fmla="*/ 1364777 h 4326341"/>
                <a:gd name="connsiteX13" fmla="*/ 1665027 w 2988860"/>
                <a:gd name="connsiteY13" fmla="*/ 1460311 h 4326341"/>
                <a:gd name="connsiteX14" fmla="*/ 1473958 w 2988860"/>
                <a:gd name="connsiteY14" fmla="*/ 1528550 h 4326341"/>
                <a:gd name="connsiteX15" fmla="*/ 1351128 w 2988860"/>
                <a:gd name="connsiteY15" fmla="*/ 1596789 h 4326341"/>
                <a:gd name="connsiteX16" fmla="*/ 1323833 w 2988860"/>
                <a:gd name="connsiteY16" fmla="*/ 1746914 h 4326341"/>
                <a:gd name="connsiteX17" fmla="*/ 1323833 w 2988860"/>
                <a:gd name="connsiteY17" fmla="*/ 1746914 h 4326341"/>
                <a:gd name="connsiteX18" fmla="*/ 1610436 w 2988860"/>
                <a:gd name="connsiteY18" fmla="*/ 1774209 h 4326341"/>
                <a:gd name="connsiteX19" fmla="*/ 1924334 w 2988860"/>
                <a:gd name="connsiteY19" fmla="*/ 1719618 h 4326341"/>
                <a:gd name="connsiteX20" fmla="*/ 2074460 w 2988860"/>
                <a:gd name="connsiteY20" fmla="*/ 1637732 h 4326341"/>
                <a:gd name="connsiteX21" fmla="*/ 2142698 w 2988860"/>
                <a:gd name="connsiteY21" fmla="*/ 1501254 h 4326341"/>
                <a:gd name="connsiteX22" fmla="*/ 2279176 w 2988860"/>
                <a:gd name="connsiteY22" fmla="*/ 1364777 h 4326341"/>
                <a:gd name="connsiteX23" fmla="*/ 2470245 w 2988860"/>
                <a:gd name="connsiteY23" fmla="*/ 1419368 h 4326341"/>
                <a:gd name="connsiteX24" fmla="*/ 2456597 w 2988860"/>
                <a:gd name="connsiteY24" fmla="*/ 1596789 h 4326341"/>
                <a:gd name="connsiteX25" fmla="*/ 2442949 w 2988860"/>
                <a:gd name="connsiteY25" fmla="*/ 1678675 h 4326341"/>
                <a:gd name="connsiteX26" fmla="*/ 2470245 w 2988860"/>
                <a:gd name="connsiteY26" fmla="*/ 1883392 h 4326341"/>
                <a:gd name="connsiteX27" fmla="*/ 2388358 w 2988860"/>
                <a:gd name="connsiteY27" fmla="*/ 2224586 h 4326341"/>
                <a:gd name="connsiteX28" fmla="*/ 2279176 w 2988860"/>
                <a:gd name="connsiteY28" fmla="*/ 2497541 h 4326341"/>
                <a:gd name="connsiteX29" fmla="*/ 2115403 w 2988860"/>
                <a:gd name="connsiteY29" fmla="*/ 2634018 h 4326341"/>
                <a:gd name="connsiteX30" fmla="*/ 1951630 w 2988860"/>
                <a:gd name="connsiteY30" fmla="*/ 2784144 h 4326341"/>
                <a:gd name="connsiteX31" fmla="*/ 1815152 w 2988860"/>
                <a:gd name="connsiteY31" fmla="*/ 2879678 h 4326341"/>
                <a:gd name="connsiteX32" fmla="*/ 1692322 w 2988860"/>
                <a:gd name="connsiteY32" fmla="*/ 2920621 h 4326341"/>
                <a:gd name="connsiteX33" fmla="*/ 1542197 w 2988860"/>
                <a:gd name="connsiteY33" fmla="*/ 2906974 h 4326341"/>
                <a:gd name="connsiteX34" fmla="*/ 1392072 w 2988860"/>
                <a:gd name="connsiteY34" fmla="*/ 2947917 h 4326341"/>
                <a:gd name="connsiteX35" fmla="*/ 1310185 w 2988860"/>
                <a:gd name="connsiteY35" fmla="*/ 2975212 h 4326341"/>
                <a:gd name="connsiteX36" fmla="*/ 1241946 w 2988860"/>
                <a:gd name="connsiteY36" fmla="*/ 3002508 h 4326341"/>
                <a:gd name="connsiteX37" fmla="*/ 1241946 w 2988860"/>
                <a:gd name="connsiteY37" fmla="*/ 3002508 h 4326341"/>
                <a:gd name="connsiteX38" fmla="*/ 1241946 w 2988860"/>
                <a:gd name="connsiteY38" fmla="*/ 3098042 h 4326341"/>
                <a:gd name="connsiteX39" fmla="*/ 1241946 w 2988860"/>
                <a:gd name="connsiteY39" fmla="*/ 3098042 h 4326341"/>
                <a:gd name="connsiteX40" fmla="*/ 1528549 w 2988860"/>
                <a:gd name="connsiteY40" fmla="*/ 3234520 h 4326341"/>
                <a:gd name="connsiteX41" fmla="*/ 1746913 w 2988860"/>
                <a:gd name="connsiteY41" fmla="*/ 3261815 h 4326341"/>
                <a:gd name="connsiteX42" fmla="*/ 1828800 w 2988860"/>
                <a:gd name="connsiteY42" fmla="*/ 3343702 h 4326341"/>
                <a:gd name="connsiteX43" fmla="*/ 2183642 w 2988860"/>
                <a:gd name="connsiteY43" fmla="*/ 3316406 h 4326341"/>
                <a:gd name="connsiteX44" fmla="*/ 2456597 w 2988860"/>
                <a:gd name="connsiteY44" fmla="*/ 3179929 h 4326341"/>
                <a:gd name="connsiteX45" fmla="*/ 2702257 w 2988860"/>
                <a:gd name="connsiteY45" fmla="*/ 3057099 h 4326341"/>
                <a:gd name="connsiteX46" fmla="*/ 2825087 w 2988860"/>
                <a:gd name="connsiteY46" fmla="*/ 2920621 h 4326341"/>
                <a:gd name="connsiteX47" fmla="*/ 2906973 w 2988860"/>
                <a:gd name="connsiteY47" fmla="*/ 2770496 h 4326341"/>
                <a:gd name="connsiteX48" fmla="*/ 2961564 w 2988860"/>
                <a:gd name="connsiteY48" fmla="*/ 2756848 h 4326341"/>
                <a:gd name="connsiteX49" fmla="*/ 2988860 w 2988860"/>
                <a:gd name="connsiteY49" fmla="*/ 2825087 h 4326341"/>
                <a:gd name="connsiteX50" fmla="*/ 2825087 w 2988860"/>
                <a:gd name="connsiteY50" fmla="*/ 3057099 h 4326341"/>
                <a:gd name="connsiteX51" fmla="*/ 2661313 w 2988860"/>
                <a:gd name="connsiteY51" fmla="*/ 3234520 h 4326341"/>
                <a:gd name="connsiteX52" fmla="*/ 2497540 w 2988860"/>
                <a:gd name="connsiteY52" fmla="*/ 3507475 h 4326341"/>
                <a:gd name="connsiteX53" fmla="*/ 2374710 w 2988860"/>
                <a:gd name="connsiteY53" fmla="*/ 3684896 h 4326341"/>
                <a:gd name="connsiteX54" fmla="*/ 2210937 w 2988860"/>
                <a:gd name="connsiteY54" fmla="*/ 3889612 h 4326341"/>
                <a:gd name="connsiteX55" fmla="*/ 1953970 w 2988860"/>
                <a:gd name="connsiteY55" fmla="*/ 3982056 h 4326341"/>
                <a:gd name="connsiteX56" fmla="*/ 1737946 w 2988860"/>
                <a:gd name="connsiteY56" fmla="*/ 4126072 h 4326341"/>
                <a:gd name="connsiteX57" fmla="*/ 1305898 w 2988860"/>
                <a:gd name="connsiteY57" fmla="*/ 4126072 h 4326341"/>
                <a:gd name="connsiteX58" fmla="*/ 945858 w 2988860"/>
                <a:gd name="connsiteY58" fmla="*/ 3910048 h 4326341"/>
                <a:gd name="connsiteX59" fmla="*/ 585818 w 2988860"/>
                <a:gd name="connsiteY59" fmla="*/ 3766032 h 4326341"/>
                <a:gd name="connsiteX60" fmla="*/ 586854 w 2988860"/>
                <a:gd name="connsiteY60" fmla="*/ 4326341 h 4326341"/>
                <a:gd name="connsiteX61" fmla="*/ 559558 w 2988860"/>
                <a:gd name="connsiteY61" fmla="*/ 4148920 h 4326341"/>
                <a:gd name="connsiteX62" fmla="*/ 491319 w 2988860"/>
                <a:gd name="connsiteY62" fmla="*/ 3998795 h 4326341"/>
                <a:gd name="connsiteX63" fmla="*/ 477672 w 2988860"/>
                <a:gd name="connsiteY63" fmla="*/ 3848669 h 4326341"/>
                <a:gd name="connsiteX64" fmla="*/ 368490 w 2988860"/>
                <a:gd name="connsiteY64" fmla="*/ 3862317 h 4326341"/>
                <a:gd name="connsiteX65" fmla="*/ 0 w 2988860"/>
                <a:gd name="connsiteY65" fmla="*/ 3289111 h 4326341"/>
                <a:gd name="connsiteX0" fmla="*/ 2415654 w 2988860"/>
                <a:gd name="connsiteY0" fmla="*/ 0 h 4148920"/>
                <a:gd name="connsiteX1" fmla="*/ 2511188 w 2988860"/>
                <a:gd name="connsiteY1" fmla="*/ 218365 h 4148920"/>
                <a:gd name="connsiteX2" fmla="*/ 2456597 w 2988860"/>
                <a:gd name="connsiteY2" fmla="*/ 409433 h 4148920"/>
                <a:gd name="connsiteX3" fmla="*/ 2347415 w 2988860"/>
                <a:gd name="connsiteY3" fmla="*/ 504968 h 4148920"/>
                <a:gd name="connsiteX4" fmla="*/ 2320119 w 2988860"/>
                <a:gd name="connsiteY4" fmla="*/ 627797 h 4148920"/>
                <a:gd name="connsiteX5" fmla="*/ 2347415 w 2988860"/>
                <a:gd name="connsiteY5" fmla="*/ 696036 h 4148920"/>
                <a:gd name="connsiteX6" fmla="*/ 2238233 w 2988860"/>
                <a:gd name="connsiteY6" fmla="*/ 764275 h 4148920"/>
                <a:gd name="connsiteX7" fmla="*/ 2402006 w 2988860"/>
                <a:gd name="connsiteY7" fmla="*/ 982639 h 4148920"/>
                <a:gd name="connsiteX8" fmla="*/ 2361063 w 2988860"/>
                <a:gd name="connsiteY8" fmla="*/ 1064526 h 4148920"/>
                <a:gd name="connsiteX9" fmla="*/ 2292824 w 2988860"/>
                <a:gd name="connsiteY9" fmla="*/ 1146412 h 4148920"/>
                <a:gd name="connsiteX10" fmla="*/ 2115403 w 2988860"/>
                <a:gd name="connsiteY10" fmla="*/ 1201003 h 4148920"/>
                <a:gd name="connsiteX11" fmla="*/ 2006221 w 2988860"/>
                <a:gd name="connsiteY11" fmla="*/ 1310186 h 4148920"/>
                <a:gd name="connsiteX12" fmla="*/ 1965278 w 2988860"/>
                <a:gd name="connsiteY12" fmla="*/ 1364777 h 4148920"/>
                <a:gd name="connsiteX13" fmla="*/ 1665027 w 2988860"/>
                <a:gd name="connsiteY13" fmla="*/ 1460311 h 4148920"/>
                <a:gd name="connsiteX14" fmla="*/ 1473958 w 2988860"/>
                <a:gd name="connsiteY14" fmla="*/ 1528550 h 4148920"/>
                <a:gd name="connsiteX15" fmla="*/ 1351128 w 2988860"/>
                <a:gd name="connsiteY15" fmla="*/ 1596789 h 4148920"/>
                <a:gd name="connsiteX16" fmla="*/ 1323833 w 2988860"/>
                <a:gd name="connsiteY16" fmla="*/ 1746914 h 4148920"/>
                <a:gd name="connsiteX17" fmla="*/ 1323833 w 2988860"/>
                <a:gd name="connsiteY17" fmla="*/ 1746914 h 4148920"/>
                <a:gd name="connsiteX18" fmla="*/ 1610436 w 2988860"/>
                <a:gd name="connsiteY18" fmla="*/ 1774209 h 4148920"/>
                <a:gd name="connsiteX19" fmla="*/ 1924334 w 2988860"/>
                <a:gd name="connsiteY19" fmla="*/ 1719618 h 4148920"/>
                <a:gd name="connsiteX20" fmla="*/ 2074460 w 2988860"/>
                <a:gd name="connsiteY20" fmla="*/ 1637732 h 4148920"/>
                <a:gd name="connsiteX21" fmla="*/ 2142698 w 2988860"/>
                <a:gd name="connsiteY21" fmla="*/ 1501254 h 4148920"/>
                <a:gd name="connsiteX22" fmla="*/ 2279176 w 2988860"/>
                <a:gd name="connsiteY22" fmla="*/ 1364777 h 4148920"/>
                <a:gd name="connsiteX23" fmla="*/ 2470245 w 2988860"/>
                <a:gd name="connsiteY23" fmla="*/ 1419368 h 4148920"/>
                <a:gd name="connsiteX24" fmla="*/ 2456597 w 2988860"/>
                <a:gd name="connsiteY24" fmla="*/ 1596789 h 4148920"/>
                <a:gd name="connsiteX25" fmla="*/ 2442949 w 2988860"/>
                <a:gd name="connsiteY25" fmla="*/ 1678675 h 4148920"/>
                <a:gd name="connsiteX26" fmla="*/ 2470245 w 2988860"/>
                <a:gd name="connsiteY26" fmla="*/ 1883392 h 4148920"/>
                <a:gd name="connsiteX27" fmla="*/ 2388358 w 2988860"/>
                <a:gd name="connsiteY27" fmla="*/ 2224586 h 4148920"/>
                <a:gd name="connsiteX28" fmla="*/ 2279176 w 2988860"/>
                <a:gd name="connsiteY28" fmla="*/ 2497541 h 4148920"/>
                <a:gd name="connsiteX29" fmla="*/ 2115403 w 2988860"/>
                <a:gd name="connsiteY29" fmla="*/ 2634018 h 4148920"/>
                <a:gd name="connsiteX30" fmla="*/ 1951630 w 2988860"/>
                <a:gd name="connsiteY30" fmla="*/ 2784144 h 4148920"/>
                <a:gd name="connsiteX31" fmla="*/ 1815152 w 2988860"/>
                <a:gd name="connsiteY31" fmla="*/ 2879678 h 4148920"/>
                <a:gd name="connsiteX32" fmla="*/ 1692322 w 2988860"/>
                <a:gd name="connsiteY32" fmla="*/ 2920621 h 4148920"/>
                <a:gd name="connsiteX33" fmla="*/ 1542197 w 2988860"/>
                <a:gd name="connsiteY33" fmla="*/ 2906974 h 4148920"/>
                <a:gd name="connsiteX34" fmla="*/ 1392072 w 2988860"/>
                <a:gd name="connsiteY34" fmla="*/ 2947917 h 4148920"/>
                <a:gd name="connsiteX35" fmla="*/ 1310185 w 2988860"/>
                <a:gd name="connsiteY35" fmla="*/ 2975212 h 4148920"/>
                <a:gd name="connsiteX36" fmla="*/ 1241946 w 2988860"/>
                <a:gd name="connsiteY36" fmla="*/ 3002508 h 4148920"/>
                <a:gd name="connsiteX37" fmla="*/ 1241946 w 2988860"/>
                <a:gd name="connsiteY37" fmla="*/ 3002508 h 4148920"/>
                <a:gd name="connsiteX38" fmla="*/ 1241946 w 2988860"/>
                <a:gd name="connsiteY38" fmla="*/ 3098042 h 4148920"/>
                <a:gd name="connsiteX39" fmla="*/ 1241946 w 2988860"/>
                <a:gd name="connsiteY39" fmla="*/ 3098042 h 4148920"/>
                <a:gd name="connsiteX40" fmla="*/ 1528549 w 2988860"/>
                <a:gd name="connsiteY40" fmla="*/ 3234520 h 4148920"/>
                <a:gd name="connsiteX41" fmla="*/ 1746913 w 2988860"/>
                <a:gd name="connsiteY41" fmla="*/ 3261815 h 4148920"/>
                <a:gd name="connsiteX42" fmla="*/ 1828800 w 2988860"/>
                <a:gd name="connsiteY42" fmla="*/ 3343702 h 4148920"/>
                <a:gd name="connsiteX43" fmla="*/ 2183642 w 2988860"/>
                <a:gd name="connsiteY43" fmla="*/ 3316406 h 4148920"/>
                <a:gd name="connsiteX44" fmla="*/ 2456597 w 2988860"/>
                <a:gd name="connsiteY44" fmla="*/ 3179929 h 4148920"/>
                <a:gd name="connsiteX45" fmla="*/ 2702257 w 2988860"/>
                <a:gd name="connsiteY45" fmla="*/ 3057099 h 4148920"/>
                <a:gd name="connsiteX46" fmla="*/ 2825087 w 2988860"/>
                <a:gd name="connsiteY46" fmla="*/ 2920621 h 4148920"/>
                <a:gd name="connsiteX47" fmla="*/ 2906973 w 2988860"/>
                <a:gd name="connsiteY47" fmla="*/ 2770496 h 4148920"/>
                <a:gd name="connsiteX48" fmla="*/ 2961564 w 2988860"/>
                <a:gd name="connsiteY48" fmla="*/ 2756848 h 4148920"/>
                <a:gd name="connsiteX49" fmla="*/ 2988860 w 2988860"/>
                <a:gd name="connsiteY49" fmla="*/ 2825087 h 4148920"/>
                <a:gd name="connsiteX50" fmla="*/ 2825087 w 2988860"/>
                <a:gd name="connsiteY50" fmla="*/ 3057099 h 4148920"/>
                <a:gd name="connsiteX51" fmla="*/ 2661313 w 2988860"/>
                <a:gd name="connsiteY51" fmla="*/ 3234520 h 4148920"/>
                <a:gd name="connsiteX52" fmla="*/ 2497540 w 2988860"/>
                <a:gd name="connsiteY52" fmla="*/ 3507475 h 4148920"/>
                <a:gd name="connsiteX53" fmla="*/ 2374710 w 2988860"/>
                <a:gd name="connsiteY53" fmla="*/ 3684896 h 4148920"/>
                <a:gd name="connsiteX54" fmla="*/ 2210937 w 2988860"/>
                <a:gd name="connsiteY54" fmla="*/ 3889612 h 4148920"/>
                <a:gd name="connsiteX55" fmla="*/ 1953970 w 2988860"/>
                <a:gd name="connsiteY55" fmla="*/ 3982056 h 4148920"/>
                <a:gd name="connsiteX56" fmla="*/ 1737946 w 2988860"/>
                <a:gd name="connsiteY56" fmla="*/ 4126072 h 4148920"/>
                <a:gd name="connsiteX57" fmla="*/ 1305898 w 2988860"/>
                <a:gd name="connsiteY57" fmla="*/ 4126072 h 4148920"/>
                <a:gd name="connsiteX58" fmla="*/ 945858 w 2988860"/>
                <a:gd name="connsiteY58" fmla="*/ 3910048 h 4148920"/>
                <a:gd name="connsiteX59" fmla="*/ 585818 w 2988860"/>
                <a:gd name="connsiteY59" fmla="*/ 3766032 h 4148920"/>
                <a:gd name="connsiteX60" fmla="*/ 559558 w 2988860"/>
                <a:gd name="connsiteY60" fmla="*/ 4148920 h 4148920"/>
                <a:gd name="connsiteX61" fmla="*/ 491319 w 2988860"/>
                <a:gd name="connsiteY61" fmla="*/ 3998795 h 4148920"/>
                <a:gd name="connsiteX62" fmla="*/ 477672 w 2988860"/>
                <a:gd name="connsiteY62" fmla="*/ 3848669 h 4148920"/>
                <a:gd name="connsiteX63" fmla="*/ 368490 w 2988860"/>
                <a:gd name="connsiteY63" fmla="*/ 3862317 h 4148920"/>
                <a:gd name="connsiteX64" fmla="*/ 0 w 2988860"/>
                <a:gd name="connsiteY64" fmla="*/ 3289111 h 4148920"/>
                <a:gd name="connsiteX0" fmla="*/ 2415654 w 2988860"/>
                <a:gd name="connsiteY0" fmla="*/ 0 h 4126072"/>
                <a:gd name="connsiteX1" fmla="*/ 2511188 w 2988860"/>
                <a:gd name="connsiteY1" fmla="*/ 218365 h 4126072"/>
                <a:gd name="connsiteX2" fmla="*/ 2456597 w 2988860"/>
                <a:gd name="connsiteY2" fmla="*/ 409433 h 4126072"/>
                <a:gd name="connsiteX3" fmla="*/ 2347415 w 2988860"/>
                <a:gd name="connsiteY3" fmla="*/ 504968 h 4126072"/>
                <a:gd name="connsiteX4" fmla="*/ 2320119 w 2988860"/>
                <a:gd name="connsiteY4" fmla="*/ 627797 h 4126072"/>
                <a:gd name="connsiteX5" fmla="*/ 2347415 w 2988860"/>
                <a:gd name="connsiteY5" fmla="*/ 696036 h 4126072"/>
                <a:gd name="connsiteX6" fmla="*/ 2238233 w 2988860"/>
                <a:gd name="connsiteY6" fmla="*/ 764275 h 4126072"/>
                <a:gd name="connsiteX7" fmla="*/ 2402006 w 2988860"/>
                <a:gd name="connsiteY7" fmla="*/ 982639 h 4126072"/>
                <a:gd name="connsiteX8" fmla="*/ 2361063 w 2988860"/>
                <a:gd name="connsiteY8" fmla="*/ 1064526 h 4126072"/>
                <a:gd name="connsiteX9" fmla="*/ 2292824 w 2988860"/>
                <a:gd name="connsiteY9" fmla="*/ 1146412 h 4126072"/>
                <a:gd name="connsiteX10" fmla="*/ 2115403 w 2988860"/>
                <a:gd name="connsiteY10" fmla="*/ 1201003 h 4126072"/>
                <a:gd name="connsiteX11" fmla="*/ 2006221 w 2988860"/>
                <a:gd name="connsiteY11" fmla="*/ 1310186 h 4126072"/>
                <a:gd name="connsiteX12" fmla="*/ 1965278 w 2988860"/>
                <a:gd name="connsiteY12" fmla="*/ 1364777 h 4126072"/>
                <a:gd name="connsiteX13" fmla="*/ 1665027 w 2988860"/>
                <a:gd name="connsiteY13" fmla="*/ 1460311 h 4126072"/>
                <a:gd name="connsiteX14" fmla="*/ 1473958 w 2988860"/>
                <a:gd name="connsiteY14" fmla="*/ 1528550 h 4126072"/>
                <a:gd name="connsiteX15" fmla="*/ 1351128 w 2988860"/>
                <a:gd name="connsiteY15" fmla="*/ 1596789 h 4126072"/>
                <a:gd name="connsiteX16" fmla="*/ 1323833 w 2988860"/>
                <a:gd name="connsiteY16" fmla="*/ 1746914 h 4126072"/>
                <a:gd name="connsiteX17" fmla="*/ 1323833 w 2988860"/>
                <a:gd name="connsiteY17" fmla="*/ 1746914 h 4126072"/>
                <a:gd name="connsiteX18" fmla="*/ 1610436 w 2988860"/>
                <a:gd name="connsiteY18" fmla="*/ 1774209 h 4126072"/>
                <a:gd name="connsiteX19" fmla="*/ 1924334 w 2988860"/>
                <a:gd name="connsiteY19" fmla="*/ 1719618 h 4126072"/>
                <a:gd name="connsiteX20" fmla="*/ 2074460 w 2988860"/>
                <a:gd name="connsiteY20" fmla="*/ 1637732 h 4126072"/>
                <a:gd name="connsiteX21" fmla="*/ 2142698 w 2988860"/>
                <a:gd name="connsiteY21" fmla="*/ 1501254 h 4126072"/>
                <a:gd name="connsiteX22" fmla="*/ 2279176 w 2988860"/>
                <a:gd name="connsiteY22" fmla="*/ 1364777 h 4126072"/>
                <a:gd name="connsiteX23" fmla="*/ 2470245 w 2988860"/>
                <a:gd name="connsiteY23" fmla="*/ 1419368 h 4126072"/>
                <a:gd name="connsiteX24" fmla="*/ 2456597 w 2988860"/>
                <a:gd name="connsiteY24" fmla="*/ 1596789 h 4126072"/>
                <a:gd name="connsiteX25" fmla="*/ 2442949 w 2988860"/>
                <a:gd name="connsiteY25" fmla="*/ 1678675 h 4126072"/>
                <a:gd name="connsiteX26" fmla="*/ 2470245 w 2988860"/>
                <a:gd name="connsiteY26" fmla="*/ 1883392 h 4126072"/>
                <a:gd name="connsiteX27" fmla="*/ 2388358 w 2988860"/>
                <a:gd name="connsiteY27" fmla="*/ 2224586 h 4126072"/>
                <a:gd name="connsiteX28" fmla="*/ 2279176 w 2988860"/>
                <a:gd name="connsiteY28" fmla="*/ 2497541 h 4126072"/>
                <a:gd name="connsiteX29" fmla="*/ 2115403 w 2988860"/>
                <a:gd name="connsiteY29" fmla="*/ 2634018 h 4126072"/>
                <a:gd name="connsiteX30" fmla="*/ 1951630 w 2988860"/>
                <a:gd name="connsiteY30" fmla="*/ 2784144 h 4126072"/>
                <a:gd name="connsiteX31" fmla="*/ 1815152 w 2988860"/>
                <a:gd name="connsiteY31" fmla="*/ 2879678 h 4126072"/>
                <a:gd name="connsiteX32" fmla="*/ 1692322 w 2988860"/>
                <a:gd name="connsiteY32" fmla="*/ 2920621 h 4126072"/>
                <a:gd name="connsiteX33" fmla="*/ 1542197 w 2988860"/>
                <a:gd name="connsiteY33" fmla="*/ 2906974 h 4126072"/>
                <a:gd name="connsiteX34" fmla="*/ 1392072 w 2988860"/>
                <a:gd name="connsiteY34" fmla="*/ 2947917 h 4126072"/>
                <a:gd name="connsiteX35" fmla="*/ 1310185 w 2988860"/>
                <a:gd name="connsiteY35" fmla="*/ 2975212 h 4126072"/>
                <a:gd name="connsiteX36" fmla="*/ 1241946 w 2988860"/>
                <a:gd name="connsiteY36" fmla="*/ 3002508 h 4126072"/>
                <a:gd name="connsiteX37" fmla="*/ 1241946 w 2988860"/>
                <a:gd name="connsiteY37" fmla="*/ 3002508 h 4126072"/>
                <a:gd name="connsiteX38" fmla="*/ 1241946 w 2988860"/>
                <a:gd name="connsiteY38" fmla="*/ 3098042 h 4126072"/>
                <a:gd name="connsiteX39" fmla="*/ 1241946 w 2988860"/>
                <a:gd name="connsiteY39" fmla="*/ 3098042 h 4126072"/>
                <a:gd name="connsiteX40" fmla="*/ 1528549 w 2988860"/>
                <a:gd name="connsiteY40" fmla="*/ 3234520 h 4126072"/>
                <a:gd name="connsiteX41" fmla="*/ 1746913 w 2988860"/>
                <a:gd name="connsiteY41" fmla="*/ 3261815 h 4126072"/>
                <a:gd name="connsiteX42" fmla="*/ 1828800 w 2988860"/>
                <a:gd name="connsiteY42" fmla="*/ 3343702 h 4126072"/>
                <a:gd name="connsiteX43" fmla="*/ 2183642 w 2988860"/>
                <a:gd name="connsiteY43" fmla="*/ 3316406 h 4126072"/>
                <a:gd name="connsiteX44" fmla="*/ 2456597 w 2988860"/>
                <a:gd name="connsiteY44" fmla="*/ 3179929 h 4126072"/>
                <a:gd name="connsiteX45" fmla="*/ 2702257 w 2988860"/>
                <a:gd name="connsiteY45" fmla="*/ 3057099 h 4126072"/>
                <a:gd name="connsiteX46" fmla="*/ 2825087 w 2988860"/>
                <a:gd name="connsiteY46" fmla="*/ 2920621 h 4126072"/>
                <a:gd name="connsiteX47" fmla="*/ 2906973 w 2988860"/>
                <a:gd name="connsiteY47" fmla="*/ 2770496 h 4126072"/>
                <a:gd name="connsiteX48" fmla="*/ 2961564 w 2988860"/>
                <a:gd name="connsiteY48" fmla="*/ 2756848 h 4126072"/>
                <a:gd name="connsiteX49" fmla="*/ 2988860 w 2988860"/>
                <a:gd name="connsiteY49" fmla="*/ 2825087 h 4126072"/>
                <a:gd name="connsiteX50" fmla="*/ 2825087 w 2988860"/>
                <a:gd name="connsiteY50" fmla="*/ 3057099 h 4126072"/>
                <a:gd name="connsiteX51" fmla="*/ 2661313 w 2988860"/>
                <a:gd name="connsiteY51" fmla="*/ 3234520 h 4126072"/>
                <a:gd name="connsiteX52" fmla="*/ 2497540 w 2988860"/>
                <a:gd name="connsiteY52" fmla="*/ 3507475 h 4126072"/>
                <a:gd name="connsiteX53" fmla="*/ 2374710 w 2988860"/>
                <a:gd name="connsiteY53" fmla="*/ 3684896 h 4126072"/>
                <a:gd name="connsiteX54" fmla="*/ 2210937 w 2988860"/>
                <a:gd name="connsiteY54" fmla="*/ 3889612 h 4126072"/>
                <a:gd name="connsiteX55" fmla="*/ 1953970 w 2988860"/>
                <a:gd name="connsiteY55" fmla="*/ 3982056 h 4126072"/>
                <a:gd name="connsiteX56" fmla="*/ 1737946 w 2988860"/>
                <a:gd name="connsiteY56" fmla="*/ 4126072 h 4126072"/>
                <a:gd name="connsiteX57" fmla="*/ 1305898 w 2988860"/>
                <a:gd name="connsiteY57" fmla="*/ 4126072 h 4126072"/>
                <a:gd name="connsiteX58" fmla="*/ 945858 w 2988860"/>
                <a:gd name="connsiteY58" fmla="*/ 3910048 h 4126072"/>
                <a:gd name="connsiteX59" fmla="*/ 585818 w 2988860"/>
                <a:gd name="connsiteY59" fmla="*/ 3766032 h 4126072"/>
                <a:gd name="connsiteX60" fmla="*/ 491319 w 2988860"/>
                <a:gd name="connsiteY60" fmla="*/ 3998795 h 4126072"/>
                <a:gd name="connsiteX61" fmla="*/ 477672 w 2988860"/>
                <a:gd name="connsiteY61" fmla="*/ 3848669 h 4126072"/>
                <a:gd name="connsiteX62" fmla="*/ 368490 w 2988860"/>
                <a:gd name="connsiteY62" fmla="*/ 3862317 h 4126072"/>
                <a:gd name="connsiteX63" fmla="*/ 0 w 2988860"/>
                <a:gd name="connsiteY63" fmla="*/ 3289111 h 4126072"/>
                <a:gd name="connsiteX0" fmla="*/ 2415654 w 2988860"/>
                <a:gd name="connsiteY0" fmla="*/ 0 h 4126072"/>
                <a:gd name="connsiteX1" fmla="*/ 2511188 w 2988860"/>
                <a:gd name="connsiteY1" fmla="*/ 218365 h 4126072"/>
                <a:gd name="connsiteX2" fmla="*/ 2456597 w 2988860"/>
                <a:gd name="connsiteY2" fmla="*/ 409433 h 4126072"/>
                <a:gd name="connsiteX3" fmla="*/ 2347415 w 2988860"/>
                <a:gd name="connsiteY3" fmla="*/ 504968 h 4126072"/>
                <a:gd name="connsiteX4" fmla="*/ 2320119 w 2988860"/>
                <a:gd name="connsiteY4" fmla="*/ 627797 h 4126072"/>
                <a:gd name="connsiteX5" fmla="*/ 2347415 w 2988860"/>
                <a:gd name="connsiteY5" fmla="*/ 696036 h 4126072"/>
                <a:gd name="connsiteX6" fmla="*/ 2238233 w 2988860"/>
                <a:gd name="connsiteY6" fmla="*/ 764275 h 4126072"/>
                <a:gd name="connsiteX7" fmla="*/ 2402006 w 2988860"/>
                <a:gd name="connsiteY7" fmla="*/ 982639 h 4126072"/>
                <a:gd name="connsiteX8" fmla="*/ 2361063 w 2988860"/>
                <a:gd name="connsiteY8" fmla="*/ 1064526 h 4126072"/>
                <a:gd name="connsiteX9" fmla="*/ 2292824 w 2988860"/>
                <a:gd name="connsiteY9" fmla="*/ 1146412 h 4126072"/>
                <a:gd name="connsiteX10" fmla="*/ 2115403 w 2988860"/>
                <a:gd name="connsiteY10" fmla="*/ 1201003 h 4126072"/>
                <a:gd name="connsiteX11" fmla="*/ 2006221 w 2988860"/>
                <a:gd name="connsiteY11" fmla="*/ 1310186 h 4126072"/>
                <a:gd name="connsiteX12" fmla="*/ 1965278 w 2988860"/>
                <a:gd name="connsiteY12" fmla="*/ 1364777 h 4126072"/>
                <a:gd name="connsiteX13" fmla="*/ 1665027 w 2988860"/>
                <a:gd name="connsiteY13" fmla="*/ 1460311 h 4126072"/>
                <a:gd name="connsiteX14" fmla="*/ 1473958 w 2988860"/>
                <a:gd name="connsiteY14" fmla="*/ 1528550 h 4126072"/>
                <a:gd name="connsiteX15" fmla="*/ 1351128 w 2988860"/>
                <a:gd name="connsiteY15" fmla="*/ 1596789 h 4126072"/>
                <a:gd name="connsiteX16" fmla="*/ 1323833 w 2988860"/>
                <a:gd name="connsiteY16" fmla="*/ 1746914 h 4126072"/>
                <a:gd name="connsiteX17" fmla="*/ 1323833 w 2988860"/>
                <a:gd name="connsiteY17" fmla="*/ 1746914 h 4126072"/>
                <a:gd name="connsiteX18" fmla="*/ 1610436 w 2988860"/>
                <a:gd name="connsiteY18" fmla="*/ 1774209 h 4126072"/>
                <a:gd name="connsiteX19" fmla="*/ 1924334 w 2988860"/>
                <a:gd name="connsiteY19" fmla="*/ 1719618 h 4126072"/>
                <a:gd name="connsiteX20" fmla="*/ 2074460 w 2988860"/>
                <a:gd name="connsiteY20" fmla="*/ 1637732 h 4126072"/>
                <a:gd name="connsiteX21" fmla="*/ 2142698 w 2988860"/>
                <a:gd name="connsiteY21" fmla="*/ 1501254 h 4126072"/>
                <a:gd name="connsiteX22" fmla="*/ 2279176 w 2988860"/>
                <a:gd name="connsiteY22" fmla="*/ 1364777 h 4126072"/>
                <a:gd name="connsiteX23" fmla="*/ 2470245 w 2988860"/>
                <a:gd name="connsiteY23" fmla="*/ 1419368 h 4126072"/>
                <a:gd name="connsiteX24" fmla="*/ 2456597 w 2988860"/>
                <a:gd name="connsiteY24" fmla="*/ 1596789 h 4126072"/>
                <a:gd name="connsiteX25" fmla="*/ 2442949 w 2988860"/>
                <a:gd name="connsiteY25" fmla="*/ 1678675 h 4126072"/>
                <a:gd name="connsiteX26" fmla="*/ 2470245 w 2988860"/>
                <a:gd name="connsiteY26" fmla="*/ 1883392 h 4126072"/>
                <a:gd name="connsiteX27" fmla="*/ 2388358 w 2988860"/>
                <a:gd name="connsiteY27" fmla="*/ 2224586 h 4126072"/>
                <a:gd name="connsiteX28" fmla="*/ 2279176 w 2988860"/>
                <a:gd name="connsiteY28" fmla="*/ 2497541 h 4126072"/>
                <a:gd name="connsiteX29" fmla="*/ 2115403 w 2988860"/>
                <a:gd name="connsiteY29" fmla="*/ 2634018 h 4126072"/>
                <a:gd name="connsiteX30" fmla="*/ 1951630 w 2988860"/>
                <a:gd name="connsiteY30" fmla="*/ 2784144 h 4126072"/>
                <a:gd name="connsiteX31" fmla="*/ 1815152 w 2988860"/>
                <a:gd name="connsiteY31" fmla="*/ 2879678 h 4126072"/>
                <a:gd name="connsiteX32" fmla="*/ 1692322 w 2988860"/>
                <a:gd name="connsiteY32" fmla="*/ 2920621 h 4126072"/>
                <a:gd name="connsiteX33" fmla="*/ 1542197 w 2988860"/>
                <a:gd name="connsiteY33" fmla="*/ 2906974 h 4126072"/>
                <a:gd name="connsiteX34" fmla="*/ 1392072 w 2988860"/>
                <a:gd name="connsiteY34" fmla="*/ 2947917 h 4126072"/>
                <a:gd name="connsiteX35" fmla="*/ 1310185 w 2988860"/>
                <a:gd name="connsiteY35" fmla="*/ 2975212 h 4126072"/>
                <a:gd name="connsiteX36" fmla="*/ 1241946 w 2988860"/>
                <a:gd name="connsiteY36" fmla="*/ 3002508 h 4126072"/>
                <a:gd name="connsiteX37" fmla="*/ 1241946 w 2988860"/>
                <a:gd name="connsiteY37" fmla="*/ 3002508 h 4126072"/>
                <a:gd name="connsiteX38" fmla="*/ 1241946 w 2988860"/>
                <a:gd name="connsiteY38" fmla="*/ 3098042 h 4126072"/>
                <a:gd name="connsiteX39" fmla="*/ 1241946 w 2988860"/>
                <a:gd name="connsiteY39" fmla="*/ 3098042 h 4126072"/>
                <a:gd name="connsiteX40" fmla="*/ 1528549 w 2988860"/>
                <a:gd name="connsiteY40" fmla="*/ 3234520 h 4126072"/>
                <a:gd name="connsiteX41" fmla="*/ 1746913 w 2988860"/>
                <a:gd name="connsiteY41" fmla="*/ 3261815 h 4126072"/>
                <a:gd name="connsiteX42" fmla="*/ 1828800 w 2988860"/>
                <a:gd name="connsiteY42" fmla="*/ 3343702 h 4126072"/>
                <a:gd name="connsiteX43" fmla="*/ 2183642 w 2988860"/>
                <a:gd name="connsiteY43" fmla="*/ 3316406 h 4126072"/>
                <a:gd name="connsiteX44" fmla="*/ 2456597 w 2988860"/>
                <a:gd name="connsiteY44" fmla="*/ 3179929 h 4126072"/>
                <a:gd name="connsiteX45" fmla="*/ 2702257 w 2988860"/>
                <a:gd name="connsiteY45" fmla="*/ 3057099 h 4126072"/>
                <a:gd name="connsiteX46" fmla="*/ 2825087 w 2988860"/>
                <a:gd name="connsiteY46" fmla="*/ 2920621 h 4126072"/>
                <a:gd name="connsiteX47" fmla="*/ 2906973 w 2988860"/>
                <a:gd name="connsiteY47" fmla="*/ 2770496 h 4126072"/>
                <a:gd name="connsiteX48" fmla="*/ 2961564 w 2988860"/>
                <a:gd name="connsiteY48" fmla="*/ 2756848 h 4126072"/>
                <a:gd name="connsiteX49" fmla="*/ 2988860 w 2988860"/>
                <a:gd name="connsiteY49" fmla="*/ 2825087 h 4126072"/>
                <a:gd name="connsiteX50" fmla="*/ 2825087 w 2988860"/>
                <a:gd name="connsiteY50" fmla="*/ 3057099 h 4126072"/>
                <a:gd name="connsiteX51" fmla="*/ 2661313 w 2988860"/>
                <a:gd name="connsiteY51" fmla="*/ 3234520 h 4126072"/>
                <a:gd name="connsiteX52" fmla="*/ 2497540 w 2988860"/>
                <a:gd name="connsiteY52" fmla="*/ 3507475 h 4126072"/>
                <a:gd name="connsiteX53" fmla="*/ 2374710 w 2988860"/>
                <a:gd name="connsiteY53" fmla="*/ 3684896 h 4126072"/>
                <a:gd name="connsiteX54" fmla="*/ 2210937 w 2988860"/>
                <a:gd name="connsiteY54" fmla="*/ 3889612 h 4126072"/>
                <a:gd name="connsiteX55" fmla="*/ 1953970 w 2988860"/>
                <a:gd name="connsiteY55" fmla="*/ 3982056 h 4126072"/>
                <a:gd name="connsiteX56" fmla="*/ 1737946 w 2988860"/>
                <a:gd name="connsiteY56" fmla="*/ 4126072 h 4126072"/>
                <a:gd name="connsiteX57" fmla="*/ 1305898 w 2988860"/>
                <a:gd name="connsiteY57" fmla="*/ 4126072 h 4126072"/>
                <a:gd name="connsiteX58" fmla="*/ 945858 w 2988860"/>
                <a:gd name="connsiteY58" fmla="*/ 3910048 h 4126072"/>
                <a:gd name="connsiteX59" fmla="*/ 585818 w 2988860"/>
                <a:gd name="connsiteY59" fmla="*/ 3766032 h 4126072"/>
                <a:gd name="connsiteX60" fmla="*/ 477672 w 2988860"/>
                <a:gd name="connsiteY60" fmla="*/ 3848669 h 4126072"/>
                <a:gd name="connsiteX61" fmla="*/ 368490 w 2988860"/>
                <a:gd name="connsiteY61" fmla="*/ 3862317 h 4126072"/>
                <a:gd name="connsiteX62" fmla="*/ 0 w 2988860"/>
                <a:gd name="connsiteY62" fmla="*/ 3289111 h 4126072"/>
                <a:gd name="connsiteX0" fmla="*/ 2047164 w 2620370"/>
                <a:gd name="connsiteY0" fmla="*/ 0 h 4342097"/>
                <a:gd name="connsiteX1" fmla="*/ 2142698 w 2620370"/>
                <a:gd name="connsiteY1" fmla="*/ 218365 h 4342097"/>
                <a:gd name="connsiteX2" fmla="*/ 2088107 w 2620370"/>
                <a:gd name="connsiteY2" fmla="*/ 409433 h 4342097"/>
                <a:gd name="connsiteX3" fmla="*/ 1978925 w 2620370"/>
                <a:gd name="connsiteY3" fmla="*/ 504968 h 4342097"/>
                <a:gd name="connsiteX4" fmla="*/ 1951629 w 2620370"/>
                <a:gd name="connsiteY4" fmla="*/ 627797 h 4342097"/>
                <a:gd name="connsiteX5" fmla="*/ 1978925 w 2620370"/>
                <a:gd name="connsiteY5" fmla="*/ 696036 h 4342097"/>
                <a:gd name="connsiteX6" fmla="*/ 1869743 w 2620370"/>
                <a:gd name="connsiteY6" fmla="*/ 764275 h 4342097"/>
                <a:gd name="connsiteX7" fmla="*/ 2033516 w 2620370"/>
                <a:gd name="connsiteY7" fmla="*/ 982639 h 4342097"/>
                <a:gd name="connsiteX8" fmla="*/ 1992573 w 2620370"/>
                <a:gd name="connsiteY8" fmla="*/ 1064526 h 4342097"/>
                <a:gd name="connsiteX9" fmla="*/ 1924334 w 2620370"/>
                <a:gd name="connsiteY9" fmla="*/ 1146412 h 4342097"/>
                <a:gd name="connsiteX10" fmla="*/ 1746913 w 2620370"/>
                <a:gd name="connsiteY10" fmla="*/ 1201003 h 4342097"/>
                <a:gd name="connsiteX11" fmla="*/ 1637731 w 2620370"/>
                <a:gd name="connsiteY11" fmla="*/ 1310186 h 4342097"/>
                <a:gd name="connsiteX12" fmla="*/ 1596788 w 2620370"/>
                <a:gd name="connsiteY12" fmla="*/ 1364777 h 4342097"/>
                <a:gd name="connsiteX13" fmla="*/ 1296537 w 2620370"/>
                <a:gd name="connsiteY13" fmla="*/ 1460311 h 4342097"/>
                <a:gd name="connsiteX14" fmla="*/ 1105468 w 2620370"/>
                <a:gd name="connsiteY14" fmla="*/ 1528550 h 4342097"/>
                <a:gd name="connsiteX15" fmla="*/ 982638 w 2620370"/>
                <a:gd name="connsiteY15" fmla="*/ 1596789 h 4342097"/>
                <a:gd name="connsiteX16" fmla="*/ 955343 w 2620370"/>
                <a:gd name="connsiteY16" fmla="*/ 1746914 h 4342097"/>
                <a:gd name="connsiteX17" fmla="*/ 955343 w 2620370"/>
                <a:gd name="connsiteY17" fmla="*/ 1746914 h 4342097"/>
                <a:gd name="connsiteX18" fmla="*/ 1241946 w 2620370"/>
                <a:gd name="connsiteY18" fmla="*/ 1774209 h 4342097"/>
                <a:gd name="connsiteX19" fmla="*/ 1555844 w 2620370"/>
                <a:gd name="connsiteY19" fmla="*/ 1719618 h 4342097"/>
                <a:gd name="connsiteX20" fmla="*/ 1705970 w 2620370"/>
                <a:gd name="connsiteY20" fmla="*/ 1637732 h 4342097"/>
                <a:gd name="connsiteX21" fmla="*/ 1774208 w 2620370"/>
                <a:gd name="connsiteY21" fmla="*/ 1501254 h 4342097"/>
                <a:gd name="connsiteX22" fmla="*/ 1910686 w 2620370"/>
                <a:gd name="connsiteY22" fmla="*/ 1364777 h 4342097"/>
                <a:gd name="connsiteX23" fmla="*/ 2101755 w 2620370"/>
                <a:gd name="connsiteY23" fmla="*/ 1419368 h 4342097"/>
                <a:gd name="connsiteX24" fmla="*/ 2088107 w 2620370"/>
                <a:gd name="connsiteY24" fmla="*/ 1596789 h 4342097"/>
                <a:gd name="connsiteX25" fmla="*/ 2074459 w 2620370"/>
                <a:gd name="connsiteY25" fmla="*/ 1678675 h 4342097"/>
                <a:gd name="connsiteX26" fmla="*/ 2101755 w 2620370"/>
                <a:gd name="connsiteY26" fmla="*/ 1883392 h 4342097"/>
                <a:gd name="connsiteX27" fmla="*/ 2019868 w 2620370"/>
                <a:gd name="connsiteY27" fmla="*/ 2224586 h 4342097"/>
                <a:gd name="connsiteX28" fmla="*/ 1910686 w 2620370"/>
                <a:gd name="connsiteY28" fmla="*/ 2497541 h 4342097"/>
                <a:gd name="connsiteX29" fmla="*/ 1746913 w 2620370"/>
                <a:gd name="connsiteY29" fmla="*/ 2634018 h 4342097"/>
                <a:gd name="connsiteX30" fmla="*/ 1583140 w 2620370"/>
                <a:gd name="connsiteY30" fmla="*/ 2784144 h 4342097"/>
                <a:gd name="connsiteX31" fmla="*/ 1446662 w 2620370"/>
                <a:gd name="connsiteY31" fmla="*/ 2879678 h 4342097"/>
                <a:gd name="connsiteX32" fmla="*/ 1323832 w 2620370"/>
                <a:gd name="connsiteY32" fmla="*/ 2920621 h 4342097"/>
                <a:gd name="connsiteX33" fmla="*/ 1173707 w 2620370"/>
                <a:gd name="connsiteY33" fmla="*/ 2906974 h 4342097"/>
                <a:gd name="connsiteX34" fmla="*/ 1023582 w 2620370"/>
                <a:gd name="connsiteY34" fmla="*/ 2947917 h 4342097"/>
                <a:gd name="connsiteX35" fmla="*/ 941695 w 2620370"/>
                <a:gd name="connsiteY35" fmla="*/ 2975212 h 4342097"/>
                <a:gd name="connsiteX36" fmla="*/ 873456 w 2620370"/>
                <a:gd name="connsiteY36" fmla="*/ 3002508 h 4342097"/>
                <a:gd name="connsiteX37" fmla="*/ 873456 w 2620370"/>
                <a:gd name="connsiteY37" fmla="*/ 3002508 h 4342097"/>
                <a:gd name="connsiteX38" fmla="*/ 873456 w 2620370"/>
                <a:gd name="connsiteY38" fmla="*/ 3098042 h 4342097"/>
                <a:gd name="connsiteX39" fmla="*/ 873456 w 2620370"/>
                <a:gd name="connsiteY39" fmla="*/ 3098042 h 4342097"/>
                <a:gd name="connsiteX40" fmla="*/ 1160059 w 2620370"/>
                <a:gd name="connsiteY40" fmla="*/ 3234520 h 4342097"/>
                <a:gd name="connsiteX41" fmla="*/ 1378423 w 2620370"/>
                <a:gd name="connsiteY41" fmla="*/ 3261815 h 4342097"/>
                <a:gd name="connsiteX42" fmla="*/ 1460310 w 2620370"/>
                <a:gd name="connsiteY42" fmla="*/ 3343702 h 4342097"/>
                <a:gd name="connsiteX43" fmla="*/ 1815152 w 2620370"/>
                <a:gd name="connsiteY43" fmla="*/ 3316406 h 4342097"/>
                <a:gd name="connsiteX44" fmla="*/ 2088107 w 2620370"/>
                <a:gd name="connsiteY44" fmla="*/ 3179929 h 4342097"/>
                <a:gd name="connsiteX45" fmla="*/ 2333767 w 2620370"/>
                <a:gd name="connsiteY45" fmla="*/ 3057099 h 4342097"/>
                <a:gd name="connsiteX46" fmla="*/ 2456597 w 2620370"/>
                <a:gd name="connsiteY46" fmla="*/ 2920621 h 4342097"/>
                <a:gd name="connsiteX47" fmla="*/ 2538483 w 2620370"/>
                <a:gd name="connsiteY47" fmla="*/ 2770496 h 4342097"/>
                <a:gd name="connsiteX48" fmla="*/ 2593074 w 2620370"/>
                <a:gd name="connsiteY48" fmla="*/ 2756848 h 4342097"/>
                <a:gd name="connsiteX49" fmla="*/ 2620370 w 2620370"/>
                <a:gd name="connsiteY49" fmla="*/ 2825087 h 4342097"/>
                <a:gd name="connsiteX50" fmla="*/ 2456597 w 2620370"/>
                <a:gd name="connsiteY50" fmla="*/ 3057099 h 4342097"/>
                <a:gd name="connsiteX51" fmla="*/ 2292823 w 2620370"/>
                <a:gd name="connsiteY51" fmla="*/ 3234520 h 4342097"/>
                <a:gd name="connsiteX52" fmla="*/ 2129050 w 2620370"/>
                <a:gd name="connsiteY52" fmla="*/ 3507475 h 4342097"/>
                <a:gd name="connsiteX53" fmla="*/ 2006220 w 2620370"/>
                <a:gd name="connsiteY53" fmla="*/ 3684896 h 4342097"/>
                <a:gd name="connsiteX54" fmla="*/ 1842447 w 2620370"/>
                <a:gd name="connsiteY54" fmla="*/ 3889612 h 4342097"/>
                <a:gd name="connsiteX55" fmla="*/ 1585480 w 2620370"/>
                <a:gd name="connsiteY55" fmla="*/ 3982056 h 4342097"/>
                <a:gd name="connsiteX56" fmla="*/ 1369456 w 2620370"/>
                <a:gd name="connsiteY56" fmla="*/ 4126072 h 4342097"/>
                <a:gd name="connsiteX57" fmla="*/ 937408 w 2620370"/>
                <a:gd name="connsiteY57" fmla="*/ 4126072 h 4342097"/>
                <a:gd name="connsiteX58" fmla="*/ 577368 w 2620370"/>
                <a:gd name="connsiteY58" fmla="*/ 3910048 h 4342097"/>
                <a:gd name="connsiteX59" fmla="*/ 217328 w 2620370"/>
                <a:gd name="connsiteY59" fmla="*/ 3766032 h 4342097"/>
                <a:gd name="connsiteX60" fmla="*/ 109182 w 2620370"/>
                <a:gd name="connsiteY60" fmla="*/ 3848669 h 4342097"/>
                <a:gd name="connsiteX61" fmla="*/ 0 w 2620370"/>
                <a:gd name="connsiteY61" fmla="*/ 3862317 h 4342097"/>
                <a:gd name="connsiteX62" fmla="*/ 217328 w 2620370"/>
                <a:gd name="connsiteY62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05613 w 2547058"/>
                <a:gd name="connsiteY3" fmla="*/ 504968 h 4342097"/>
                <a:gd name="connsiteX4" fmla="*/ 1878317 w 2547058"/>
                <a:gd name="connsiteY4" fmla="*/ 627797 h 4342097"/>
                <a:gd name="connsiteX5" fmla="*/ 1905613 w 2547058"/>
                <a:gd name="connsiteY5" fmla="*/ 696036 h 4342097"/>
                <a:gd name="connsiteX6" fmla="*/ 1796431 w 2547058"/>
                <a:gd name="connsiteY6" fmla="*/ 764275 h 4342097"/>
                <a:gd name="connsiteX7" fmla="*/ 1960204 w 2547058"/>
                <a:gd name="connsiteY7" fmla="*/ 982639 h 4342097"/>
                <a:gd name="connsiteX8" fmla="*/ 1919261 w 2547058"/>
                <a:gd name="connsiteY8" fmla="*/ 1064526 h 4342097"/>
                <a:gd name="connsiteX9" fmla="*/ 1851022 w 2547058"/>
                <a:gd name="connsiteY9" fmla="*/ 1146412 h 4342097"/>
                <a:gd name="connsiteX10" fmla="*/ 1673601 w 2547058"/>
                <a:gd name="connsiteY10" fmla="*/ 1201003 h 4342097"/>
                <a:gd name="connsiteX11" fmla="*/ 1564419 w 2547058"/>
                <a:gd name="connsiteY11" fmla="*/ 1310186 h 4342097"/>
                <a:gd name="connsiteX12" fmla="*/ 1523476 w 2547058"/>
                <a:gd name="connsiteY12" fmla="*/ 1364777 h 4342097"/>
                <a:gd name="connsiteX13" fmla="*/ 1223225 w 2547058"/>
                <a:gd name="connsiteY13" fmla="*/ 1460311 h 4342097"/>
                <a:gd name="connsiteX14" fmla="*/ 1032156 w 2547058"/>
                <a:gd name="connsiteY14" fmla="*/ 1528550 h 4342097"/>
                <a:gd name="connsiteX15" fmla="*/ 909326 w 2547058"/>
                <a:gd name="connsiteY15" fmla="*/ 1596789 h 4342097"/>
                <a:gd name="connsiteX16" fmla="*/ 882031 w 2547058"/>
                <a:gd name="connsiteY16" fmla="*/ 1746914 h 4342097"/>
                <a:gd name="connsiteX17" fmla="*/ 882031 w 2547058"/>
                <a:gd name="connsiteY17" fmla="*/ 1746914 h 4342097"/>
                <a:gd name="connsiteX18" fmla="*/ 1168634 w 2547058"/>
                <a:gd name="connsiteY18" fmla="*/ 1774209 h 4342097"/>
                <a:gd name="connsiteX19" fmla="*/ 1482532 w 2547058"/>
                <a:gd name="connsiteY19" fmla="*/ 1719618 h 4342097"/>
                <a:gd name="connsiteX20" fmla="*/ 1632658 w 2547058"/>
                <a:gd name="connsiteY20" fmla="*/ 1637732 h 4342097"/>
                <a:gd name="connsiteX21" fmla="*/ 1700896 w 2547058"/>
                <a:gd name="connsiteY21" fmla="*/ 1501254 h 4342097"/>
                <a:gd name="connsiteX22" fmla="*/ 1837374 w 2547058"/>
                <a:gd name="connsiteY22" fmla="*/ 1364777 h 4342097"/>
                <a:gd name="connsiteX23" fmla="*/ 2028443 w 2547058"/>
                <a:gd name="connsiteY23" fmla="*/ 1419368 h 4342097"/>
                <a:gd name="connsiteX24" fmla="*/ 2014795 w 2547058"/>
                <a:gd name="connsiteY24" fmla="*/ 1596789 h 4342097"/>
                <a:gd name="connsiteX25" fmla="*/ 2001147 w 2547058"/>
                <a:gd name="connsiteY25" fmla="*/ 1678675 h 4342097"/>
                <a:gd name="connsiteX26" fmla="*/ 2028443 w 2547058"/>
                <a:gd name="connsiteY26" fmla="*/ 1883392 h 4342097"/>
                <a:gd name="connsiteX27" fmla="*/ 1946556 w 2547058"/>
                <a:gd name="connsiteY27" fmla="*/ 2224586 h 4342097"/>
                <a:gd name="connsiteX28" fmla="*/ 1837374 w 2547058"/>
                <a:gd name="connsiteY28" fmla="*/ 2497541 h 4342097"/>
                <a:gd name="connsiteX29" fmla="*/ 1673601 w 2547058"/>
                <a:gd name="connsiteY29" fmla="*/ 2634018 h 4342097"/>
                <a:gd name="connsiteX30" fmla="*/ 1509828 w 2547058"/>
                <a:gd name="connsiteY30" fmla="*/ 2784144 h 4342097"/>
                <a:gd name="connsiteX31" fmla="*/ 1373350 w 2547058"/>
                <a:gd name="connsiteY31" fmla="*/ 2879678 h 4342097"/>
                <a:gd name="connsiteX32" fmla="*/ 1250520 w 2547058"/>
                <a:gd name="connsiteY32" fmla="*/ 2920621 h 4342097"/>
                <a:gd name="connsiteX33" fmla="*/ 1100395 w 2547058"/>
                <a:gd name="connsiteY33" fmla="*/ 2906974 h 4342097"/>
                <a:gd name="connsiteX34" fmla="*/ 950270 w 2547058"/>
                <a:gd name="connsiteY34" fmla="*/ 2947917 h 4342097"/>
                <a:gd name="connsiteX35" fmla="*/ 868383 w 2547058"/>
                <a:gd name="connsiteY35" fmla="*/ 2975212 h 4342097"/>
                <a:gd name="connsiteX36" fmla="*/ 800144 w 2547058"/>
                <a:gd name="connsiteY36" fmla="*/ 3002508 h 4342097"/>
                <a:gd name="connsiteX37" fmla="*/ 800144 w 2547058"/>
                <a:gd name="connsiteY37" fmla="*/ 3002508 h 4342097"/>
                <a:gd name="connsiteX38" fmla="*/ 800144 w 2547058"/>
                <a:gd name="connsiteY38" fmla="*/ 3098042 h 4342097"/>
                <a:gd name="connsiteX39" fmla="*/ 800144 w 2547058"/>
                <a:gd name="connsiteY39" fmla="*/ 3098042 h 4342097"/>
                <a:gd name="connsiteX40" fmla="*/ 1086747 w 2547058"/>
                <a:gd name="connsiteY40" fmla="*/ 3234520 h 4342097"/>
                <a:gd name="connsiteX41" fmla="*/ 1305111 w 2547058"/>
                <a:gd name="connsiteY41" fmla="*/ 3261815 h 4342097"/>
                <a:gd name="connsiteX42" fmla="*/ 1386998 w 2547058"/>
                <a:gd name="connsiteY42" fmla="*/ 3343702 h 4342097"/>
                <a:gd name="connsiteX43" fmla="*/ 1741840 w 2547058"/>
                <a:gd name="connsiteY43" fmla="*/ 3316406 h 4342097"/>
                <a:gd name="connsiteX44" fmla="*/ 2014795 w 2547058"/>
                <a:gd name="connsiteY44" fmla="*/ 3179929 h 4342097"/>
                <a:gd name="connsiteX45" fmla="*/ 2260455 w 2547058"/>
                <a:gd name="connsiteY45" fmla="*/ 3057099 h 4342097"/>
                <a:gd name="connsiteX46" fmla="*/ 2383285 w 2547058"/>
                <a:gd name="connsiteY46" fmla="*/ 2920621 h 4342097"/>
                <a:gd name="connsiteX47" fmla="*/ 2465171 w 2547058"/>
                <a:gd name="connsiteY47" fmla="*/ 2770496 h 4342097"/>
                <a:gd name="connsiteX48" fmla="*/ 2519762 w 2547058"/>
                <a:gd name="connsiteY48" fmla="*/ 2756848 h 4342097"/>
                <a:gd name="connsiteX49" fmla="*/ 2547058 w 2547058"/>
                <a:gd name="connsiteY49" fmla="*/ 2825087 h 4342097"/>
                <a:gd name="connsiteX50" fmla="*/ 2383285 w 2547058"/>
                <a:gd name="connsiteY50" fmla="*/ 3057099 h 4342097"/>
                <a:gd name="connsiteX51" fmla="*/ 2219511 w 2547058"/>
                <a:gd name="connsiteY51" fmla="*/ 3234520 h 4342097"/>
                <a:gd name="connsiteX52" fmla="*/ 2055738 w 2547058"/>
                <a:gd name="connsiteY52" fmla="*/ 3507475 h 4342097"/>
                <a:gd name="connsiteX53" fmla="*/ 1932908 w 2547058"/>
                <a:gd name="connsiteY53" fmla="*/ 3684896 h 4342097"/>
                <a:gd name="connsiteX54" fmla="*/ 1769135 w 2547058"/>
                <a:gd name="connsiteY54" fmla="*/ 3889612 h 4342097"/>
                <a:gd name="connsiteX55" fmla="*/ 1512168 w 2547058"/>
                <a:gd name="connsiteY55" fmla="*/ 3982056 h 4342097"/>
                <a:gd name="connsiteX56" fmla="*/ 1296144 w 2547058"/>
                <a:gd name="connsiteY56" fmla="*/ 4126072 h 4342097"/>
                <a:gd name="connsiteX57" fmla="*/ 864096 w 2547058"/>
                <a:gd name="connsiteY57" fmla="*/ 4126072 h 4342097"/>
                <a:gd name="connsiteX58" fmla="*/ 504056 w 2547058"/>
                <a:gd name="connsiteY58" fmla="*/ 3910048 h 4342097"/>
                <a:gd name="connsiteX59" fmla="*/ 144016 w 2547058"/>
                <a:gd name="connsiteY59" fmla="*/ 3766032 h 4342097"/>
                <a:gd name="connsiteX60" fmla="*/ 35870 w 2547058"/>
                <a:gd name="connsiteY60" fmla="*/ 3848669 h 4342097"/>
                <a:gd name="connsiteX61" fmla="*/ 0 w 2547058"/>
                <a:gd name="connsiteY61" fmla="*/ 4054065 h 4342097"/>
                <a:gd name="connsiteX62" fmla="*/ 144016 w 2547058"/>
                <a:gd name="connsiteY62" fmla="*/ 4342097 h 4342097"/>
                <a:gd name="connsiteX0" fmla="*/ 1937982 w 2511188"/>
                <a:gd name="connsiteY0" fmla="*/ 0 h 4342097"/>
                <a:gd name="connsiteX1" fmla="*/ 2033516 w 2511188"/>
                <a:gd name="connsiteY1" fmla="*/ 218365 h 4342097"/>
                <a:gd name="connsiteX2" fmla="*/ 1978925 w 2511188"/>
                <a:gd name="connsiteY2" fmla="*/ 409433 h 4342097"/>
                <a:gd name="connsiteX3" fmla="*/ 1869743 w 2511188"/>
                <a:gd name="connsiteY3" fmla="*/ 504968 h 4342097"/>
                <a:gd name="connsiteX4" fmla="*/ 1842447 w 2511188"/>
                <a:gd name="connsiteY4" fmla="*/ 627797 h 4342097"/>
                <a:gd name="connsiteX5" fmla="*/ 1869743 w 2511188"/>
                <a:gd name="connsiteY5" fmla="*/ 696036 h 4342097"/>
                <a:gd name="connsiteX6" fmla="*/ 1760561 w 2511188"/>
                <a:gd name="connsiteY6" fmla="*/ 764275 h 4342097"/>
                <a:gd name="connsiteX7" fmla="*/ 1924334 w 2511188"/>
                <a:gd name="connsiteY7" fmla="*/ 982639 h 4342097"/>
                <a:gd name="connsiteX8" fmla="*/ 1883391 w 2511188"/>
                <a:gd name="connsiteY8" fmla="*/ 1064526 h 4342097"/>
                <a:gd name="connsiteX9" fmla="*/ 1815152 w 2511188"/>
                <a:gd name="connsiteY9" fmla="*/ 1146412 h 4342097"/>
                <a:gd name="connsiteX10" fmla="*/ 1637731 w 2511188"/>
                <a:gd name="connsiteY10" fmla="*/ 1201003 h 4342097"/>
                <a:gd name="connsiteX11" fmla="*/ 1528549 w 2511188"/>
                <a:gd name="connsiteY11" fmla="*/ 1310186 h 4342097"/>
                <a:gd name="connsiteX12" fmla="*/ 1487606 w 2511188"/>
                <a:gd name="connsiteY12" fmla="*/ 1364777 h 4342097"/>
                <a:gd name="connsiteX13" fmla="*/ 1187355 w 2511188"/>
                <a:gd name="connsiteY13" fmla="*/ 1460311 h 4342097"/>
                <a:gd name="connsiteX14" fmla="*/ 996286 w 2511188"/>
                <a:gd name="connsiteY14" fmla="*/ 1528550 h 4342097"/>
                <a:gd name="connsiteX15" fmla="*/ 873456 w 2511188"/>
                <a:gd name="connsiteY15" fmla="*/ 1596789 h 4342097"/>
                <a:gd name="connsiteX16" fmla="*/ 846161 w 2511188"/>
                <a:gd name="connsiteY16" fmla="*/ 1746914 h 4342097"/>
                <a:gd name="connsiteX17" fmla="*/ 846161 w 2511188"/>
                <a:gd name="connsiteY17" fmla="*/ 1746914 h 4342097"/>
                <a:gd name="connsiteX18" fmla="*/ 1132764 w 2511188"/>
                <a:gd name="connsiteY18" fmla="*/ 1774209 h 4342097"/>
                <a:gd name="connsiteX19" fmla="*/ 1446662 w 2511188"/>
                <a:gd name="connsiteY19" fmla="*/ 1719618 h 4342097"/>
                <a:gd name="connsiteX20" fmla="*/ 1596788 w 2511188"/>
                <a:gd name="connsiteY20" fmla="*/ 1637732 h 4342097"/>
                <a:gd name="connsiteX21" fmla="*/ 1665026 w 2511188"/>
                <a:gd name="connsiteY21" fmla="*/ 1501254 h 4342097"/>
                <a:gd name="connsiteX22" fmla="*/ 1801504 w 2511188"/>
                <a:gd name="connsiteY22" fmla="*/ 1364777 h 4342097"/>
                <a:gd name="connsiteX23" fmla="*/ 1992573 w 2511188"/>
                <a:gd name="connsiteY23" fmla="*/ 1419368 h 4342097"/>
                <a:gd name="connsiteX24" fmla="*/ 1978925 w 2511188"/>
                <a:gd name="connsiteY24" fmla="*/ 1596789 h 4342097"/>
                <a:gd name="connsiteX25" fmla="*/ 1965277 w 2511188"/>
                <a:gd name="connsiteY25" fmla="*/ 1678675 h 4342097"/>
                <a:gd name="connsiteX26" fmla="*/ 1992573 w 2511188"/>
                <a:gd name="connsiteY26" fmla="*/ 1883392 h 4342097"/>
                <a:gd name="connsiteX27" fmla="*/ 1910686 w 2511188"/>
                <a:gd name="connsiteY27" fmla="*/ 2224586 h 4342097"/>
                <a:gd name="connsiteX28" fmla="*/ 1801504 w 2511188"/>
                <a:gd name="connsiteY28" fmla="*/ 2497541 h 4342097"/>
                <a:gd name="connsiteX29" fmla="*/ 1637731 w 2511188"/>
                <a:gd name="connsiteY29" fmla="*/ 2634018 h 4342097"/>
                <a:gd name="connsiteX30" fmla="*/ 1473958 w 2511188"/>
                <a:gd name="connsiteY30" fmla="*/ 2784144 h 4342097"/>
                <a:gd name="connsiteX31" fmla="*/ 1337480 w 2511188"/>
                <a:gd name="connsiteY31" fmla="*/ 2879678 h 4342097"/>
                <a:gd name="connsiteX32" fmla="*/ 1214650 w 2511188"/>
                <a:gd name="connsiteY32" fmla="*/ 2920621 h 4342097"/>
                <a:gd name="connsiteX33" fmla="*/ 1064525 w 2511188"/>
                <a:gd name="connsiteY33" fmla="*/ 2906974 h 4342097"/>
                <a:gd name="connsiteX34" fmla="*/ 914400 w 2511188"/>
                <a:gd name="connsiteY34" fmla="*/ 2947917 h 4342097"/>
                <a:gd name="connsiteX35" fmla="*/ 832513 w 2511188"/>
                <a:gd name="connsiteY35" fmla="*/ 2975212 h 4342097"/>
                <a:gd name="connsiteX36" fmla="*/ 764274 w 2511188"/>
                <a:gd name="connsiteY36" fmla="*/ 3002508 h 4342097"/>
                <a:gd name="connsiteX37" fmla="*/ 764274 w 2511188"/>
                <a:gd name="connsiteY37" fmla="*/ 3002508 h 4342097"/>
                <a:gd name="connsiteX38" fmla="*/ 764274 w 2511188"/>
                <a:gd name="connsiteY38" fmla="*/ 3098042 h 4342097"/>
                <a:gd name="connsiteX39" fmla="*/ 764274 w 2511188"/>
                <a:gd name="connsiteY39" fmla="*/ 3098042 h 4342097"/>
                <a:gd name="connsiteX40" fmla="*/ 1050877 w 2511188"/>
                <a:gd name="connsiteY40" fmla="*/ 3234520 h 4342097"/>
                <a:gd name="connsiteX41" fmla="*/ 1269241 w 2511188"/>
                <a:gd name="connsiteY41" fmla="*/ 3261815 h 4342097"/>
                <a:gd name="connsiteX42" fmla="*/ 1351128 w 2511188"/>
                <a:gd name="connsiteY42" fmla="*/ 3343702 h 4342097"/>
                <a:gd name="connsiteX43" fmla="*/ 1705970 w 2511188"/>
                <a:gd name="connsiteY43" fmla="*/ 3316406 h 4342097"/>
                <a:gd name="connsiteX44" fmla="*/ 1978925 w 2511188"/>
                <a:gd name="connsiteY44" fmla="*/ 3179929 h 4342097"/>
                <a:gd name="connsiteX45" fmla="*/ 2224585 w 2511188"/>
                <a:gd name="connsiteY45" fmla="*/ 3057099 h 4342097"/>
                <a:gd name="connsiteX46" fmla="*/ 2347415 w 2511188"/>
                <a:gd name="connsiteY46" fmla="*/ 2920621 h 4342097"/>
                <a:gd name="connsiteX47" fmla="*/ 2429301 w 2511188"/>
                <a:gd name="connsiteY47" fmla="*/ 2770496 h 4342097"/>
                <a:gd name="connsiteX48" fmla="*/ 2483892 w 2511188"/>
                <a:gd name="connsiteY48" fmla="*/ 2756848 h 4342097"/>
                <a:gd name="connsiteX49" fmla="*/ 2511188 w 2511188"/>
                <a:gd name="connsiteY49" fmla="*/ 2825087 h 4342097"/>
                <a:gd name="connsiteX50" fmla="*/ 2347415 w 2511188"/>
                <a:gd name="connsiteY50" fmla="*/ 3057099 h 4342097"/>
                <a:gd name="connsiteX51" fmla="*/ 2183641 w 2511188"/>
                <a:gd name="connsiteY51" fmla="*/ 3234520 h 4342097"/>
                <a:gd name="connsiteX52" fmla="*/ 2019868 w 2511188"/>
                <a:gd name="connsiteY52" fmla="*/ 3507475 h 4342097"/>
                <a:gd name="connsiteX53" fmla="*/ 1897038 w 2511188"/>
                <a:gd name="connsiteY53" fmla="*/ 3684896 h 4342097"/>
                <a:gd name="connsiteX54" fmla="*/ 1733265 w 2511188"/>
                <a:gd name="connsiteY54" fmla="*/ 3889612 h 4342097"/>
                <a:gd name="connsiteX55" fmla="*/ 1476298 w 2511188"/>
                <a:gd name="connsiteY55" fmla="*/ 3982056 h 4342097"/>
                <a:gd name="connsiteX56" fmla="*/ 1260274 w 2511188"/>
                <a:gd name="connsiteY56" fmla="*/ 4126072 h 4342097"/>
                <a:gd name="connsiteX57" fmla="*/ 828226 w 2511188"/>
                <a:gd name="connsiteY57" fmla="*/ 4126072 h 4342097"/>
                <a:gd name="connsiteX58" fmla="*/ 468186 w 2511188"/>
                <a:gd name="connsiteY58" fmla="*/ 3910048 h 4342097"/>
                <a:gd name="connsiteX59" fmla="*/ 108146 w 2511188"/>
                <a:gd name="connsiteY59" fmla="*/ 3766032 h 4342097"/>
                <a:gd name="connsiteX60" fmla="*/ 0 w 2511188"/>
                <a:gd name="connsiteY60" fmla="*/ 3848669 h 4342097"/>
                <a:gd name="connsiteX61" fmla="*/ 36138 w 2511188"/>
                <a:gd name="connsiteY61" fmla="*/ 4126073 h 4342097"/>
                <a:gd name="connsiteX62" fmla="*/ 108146 w 2511188"/>
                <a:gd name="connsiteY62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05613 w 2547058"/>
                <a:gd name="connsiteY3" fmla="*/ 504968 h 4342097"/>
                <a:gd name="connsiteX4" fmla="*/ 1878317 w 2547058"/>
                <a:gd name="connsiteY4" fmla="*/ 627797 h 4342097"/>
                <a:gd name="connsiteX5" fmla="*/ 1905613 w 2547058"/>
                <a:gd name="connsiteY5" fmla="*/ 696036 h 4342097"/>
                <a:gd name="connsiteX6" fmla="*/ 1796431 w 2547058"/>
                <a:gd name="connsiteY6" fmla="*/ 764275 h 4342097"/>
                <a:gd name="connsiteX7" fmla="*/ 1960204 w 2547058"/>
                <a:gd name="connsiteY7" fmla="*/ 982639 h 4342097"/>
                <a:gd name="connsiteX8" fmla="*/ 1919261 w 2547058"/>
                <a:gd name="connsiteY8" fmla="*/ 1064526 h 4342097"/>
                <a:gd name="connsiteX9" fmla="*/ 1851022 w 2547058"/>
                <a:gd name="connsiteY9" fmla="*/ 1146412 h 4342097"/>
                <a:gd name="connsiteX10" fmla="*/ 1673601 w 2547058"/>
                <a:gd name="connsiteY10" fmla="*/ 1201003 h 4342097"/>
                <a:gd name="connsiteX11" fmla="*/ 1564419 w 2547058"/>
                <a:gd name="connsiteY11" fmla="*/ 1310186 h 4342097"/>
                <a:gd name="connsiteX12" fmla="*/ 1523476 w 2547058"/>
                <a:gd name="connsiteY12" fmla="*/ 1364777 h 4342097"/>
                <a:gd name="connsiteX13" fmla="*/ 1223225 w 2547058"/>
                <a:gd name="connsiteY13" fmla="*/ 1460311 h 4342097"/>
                <a:gd name="connsiteX14" fmla="*/ 1032156 w 2547058"/>
                <a:gd name="connsiteY14" fmla="*/ 1528550 h 4342097"/>
                <a:gd name="connsiteX15" fmla="*/ 909326 w 2547058"/>
                <a:gd name="connsiteY15" fmla="*/ 1596789 h 4342097"/>
                <a:gd name="connsiteX16" fmla="*/ 882031 w 2547058"/>
                <a:gd name="connsiteY16" fmla="*/ 1746914 h 4342097"/>
                <a:gd name="connsiteX17" fmla="*/ 882031 w 2547058"/>
                <a:gd name="connsiteY17" fmla="*/ 1746914 h 4342097"/>
                <a:gd name="connsiteX18" fmla="*/ 1168634 w 2547058"/>
                <a:gd name="connsiteY18" fmla="*/ 1774209 h 4342097"/>
                <a:gd name="connsiteX19" fmla="*/ 1482532 w 2547058"/>
                <a:gd name="connsiteY19" fmla="*/ 1719618 h 4342097"/>
                <a:gd name="connsiteX20" fmla="*/ 1632658 w 2547058"/>
                <a:gd name="connsiteY20" fmla="*/ 1637732 h 4342097"/>
                <a:gd name="connsiteX21" fmla="*/ 1700896 w 2547058"/>
                <a:gd name="connsiteY21" fmla="*/ 1501254 h 4342097"/>
                <a:gd name="connsiteX22" fmla="*/ 1837374 w 2547058"/>
                <a:gd name="connsiteY22" fmla="*/ 1364777 h 4342097"/>
                <a:gd name="connsiteX23" fmla="*/ 2028443 w 2547058"/>
                <a:gd name="connsiteY23" fmla="*/ 1419368 h 4342097"/>
                <a:gd name="connsiteX24" fmla="*/ 2014795 w 2547058"/>
                <a:gd name="connsiteY24" fmla="*/ 1596789 h 4342097"/>
                <a:gd name="connsiteX25" fmla="*/ 2001147 w 2547058"/>
                <a:gd name="connsiteY25" fmla="*/ 1678675 h 4342097"/>
                <a:gd name="connsiteX26" fmla="*/ 2028443 w 2547058"/>
                <a:gd name="connsiteY26" fmla="*/ 1883392 h 4342097"/>
                <a:gd name="connsiteX27" fmla="*/ 1946556 w 2547058"/>
                <a:gd name="connsiteY27" fmla="*/ 2224586 h 4342097"/>
                <a:gd name="connsiteX28" fmla="*/ 1837374 w 2547058"/>
                <a:gd name="connsiteY28" fmla="*/ 2497541 h 4342097"/>
                <a:gd name="connsiteX29" fmla="*/ 1673601 w 2547058"/>
                <a:gd name="connsiteY29" fmla="*/ 2634018 h 4342097"/>
                <a:gd name="connsiteX30" fmla="*/ 1509828 w 2547058"/>
                <a:gd name="connsiteY30" fmla="*/ 2784144 h 4342097"/>
                <a:gd name="connsiteX31" fmla="*/ 1373350 w 2547058"/>
                <a:gd name="connsiteY31" fmla="*/ 2879678 h 4342097"/>
                <a:gd name="connsiteX32" fmla="*/ 1250520 w 2547058"/>
                <a:gd name="connsiteY32" fmla="*/ 2920621 h 4342097"/>
                <a:gd name="connsiteX33" fmla="*/ 1100395 w 2547058"/>
                <a:gd name="connsiteY33" fmla="*/ 2906974 h 4342097"/>
                <a:gd name="connsiteX34" fmla="*/ 950270 w 2547058"/>
                <a:gd name="connsiteY34" fmla="*/ 2947917 h 4342097"/>
                <a:gd name="connsiteX35" fmla="*/ 868383 w 2547058"/>
                <a:gd name="connsiteY35" fmla="*/ 2975212 h 4342097"/>
                <a:gd name="connsiteX36" fmla="*/ 800144 w 2547058"/>
                <a:gd name="connsiteY36" fmla="*/ 3002508 h 4342097"/>
                <a:gd name="connsiteX37" fmla="*/ 800144 w 2547058"/>
                <a:gd name="connsiteY37" fmla="*/ 3002508 h 4342097"/>
                <a:gd name="connsiteX38" fmla="*/ 800144 w 2547058"/>
                <a:gd name="connsiteY38" fmla="*/ 3098042 h 4342097"/>
                <a:gd name="connsiteX39" fmla="*/ 800144 w 2547058"/>
                <a:gd name="connsiteY39" fmla="*/ 3098042 h 4342097"/>
                <a:gd name="connsiteX40" fmla="*/ 1086747 w 2547058"/>
                <a:gd name="connsiteY40" fmla="*/ 3234520 h 4342097"/>
                <a:gd name="connsiteX41" fmla="*/ 1305111 w 2547058"/>
                <a:gd name="connsiteY41" fmla="*/ 3261815 h 4342097"/>
                <a:gd name="connsiteX42" fmla="*/ 1386998 w 2547058"/>
                <a:gd name="connsiteY42" fmla="*/ 3343702 h 4342097"/>
                <a:gd name="connsiteX43" fmla="*/ 1741840 w 2547058"/>
                <a:gd name="connsiteY43" fmla="*/ 3316406 h 4342097"/>
                <a:gd name="connsiteX44" fmla="*/ 2014795 w 2547058"/>
                <a:gd name="connsiteY44" fmla="*/ 3179929 h 4342097"/>
                <a:gd name="connsiteX45" fmla="*/ 2260455 w 2547058"/>
                <a:gd name="connsiteY45" fmla="*/ 3057099 h 4342097"/>
                <a:gd name="connsiteX46" fmla="*/ 2383285 w 2547058"/>
                <a:gd name="connsiteY46" fmla="*/ 2920621 h 4342097"/>
                <a:gd name="connsiteX47" fmla="*/ 2465171 w 2547058"/>
                <a:gd name="connsiteY47" fmla="*/ 2770496 h 4342097"/>
                <a:gd name="connsiteX48" fmla="*/ 2519762 w 2547058"/>
                <a:gd name="connsiteY48" fmla="*/ 2756848 h 4342097"/>
                <a:gd name="connsiteX49" fmla="*/ 2547058 w 2547058"/>
                <a:gd name="connsiteY49" fmla="*/ 2825087 h 4342097"/>
                <a:gd name="connsiteX50" fmla="*/ 2383285 w 2547058"/>
                <a:gd name="connsiteY50" fmla="*/ 3057099 h 4342097"/>
                <a:gd name="connsiteX51" fmla="*/ 2219511 w 2547058"/>
                <a:gd name="connsiteY51" fmla="*/ 3234520 h 4342097"/>
                <a:gd name="connsiteX52" fmla="*/ 2055738 w 2547058"/>
                <a:gd name="connsiteY52" fmla="*/ 3507475 h 4342097"/>
                <a:gd name="connsiteX53" fmla="*/ 1932908 w 2547058"/>
                <a:gd name="connsiteY53" fmla="*/ 3684896 h 4342097"/>
                <a:gd name="connsiteX54" fmla="*/ 1769135 w 2547058"/>
                <a:gd name="connsiteY54" fmla="*/ 3889612 h 4342097"/>
                <a:gd name="connsiteX55" fmla="*/ 1512168 w 2547058"/>
                <a:gd name="connsiteY55" fmla="*/ 3982056 h 4342097"/>
                <a:gd name="connsiteX56" fmla="*/ 1296144 w 2547058"/>
                <a:gd name="connsiteY56" fmla="*/ 4126072 h 4342097"/>
                <a:gd name="connsiteX57" fmla="*/ 864096 w 2547058"/>
                <a:gd name="connsiteY57" fmla="*/ 4126072 h 4342097"/>
                <a:gd name="connsiteX58" fmla="*/ 504056 w 2547058"/>
                <a:gd name="connsiteY58" fmla="*/ 3910048 h 4342097"/>
                <a:gd name="connsiteX59" fmla="*/ 144016 w 2547058"/>
                <a:gd name="connsiteY59" fmla="*/ 3766032 h 4342097"/>
                <a:gd name="connsiteX60" fmla="*/ 35870 w 2547058"/>
                <a:gd name="connsiteY60" fmla="*/ 3848669 h 4342097"/>
                <a:gd name="connsiteX61" fmla="*/ 0 w 2547058"/>
                <a:gd name="connsiteY61" fmla="*/ 3982057 h 4342097"/>
                <a:gd name="connsiteX62" fmla="*/ 144016 w 2547058"/>
                <a:gd name="connsiteY62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05613 w 2547058"/>
                <a:gd name="connsiteY3" fmla="*/ 504968 h 4342097"/>
                <a:gd name="connsiteX4" fmla="*/ 1878317 w 2547058"/>
                <a:gd name="connsiteY4" fmla="*/ 627797 h 4342097"/>
                <a:gd name="connsiteX5" fmla="*/ 1905613 w 2547058"/>
                <a:gd name="connsiteY5" fmla="*/ 696036 h 4342097"/>
                <a:gd name="connsiteX6" fmla="*/ 1796431 w 2547058"/>
                <a:gd name="connsiteY6" fmla="*/ 764275 h 4342097"/>
                <a:gd name="connsiteX7" fmla="*/ 1960204 w 2547058"/>
                <a:gd name="connsiteY7" fmla="*/ 982639 h 4342097"/>
                <a:gd name="connsiteX8" fmla="*/ 1919261 w 2547058"/>
                <a:gd name="connsiteY8" fmla="*/ 1064526 h 4342097"/>
                <a:gd name="connsiteX9" fmla="*/ 1851022 w 2547058"/>
                <a:gd name="connsiteY9" fmla="*/ 1146412 h 4342097"/>
                <a:gd name="connsiteX10" fmla="*/ 1673601 w 2547058"/>
                <a:gd name="connsiteY10" fmla="*/ 1201003 h 4342097"/>
                <a:gd name="connsiteX11" fmla="*/ 1564419 w 2547058"/>
                <a:gd name="connsiteY11" fmla="*/ 1310186 h 4342097"/>
                <a:gd name="connsiteX12" fmla="*/ 1523476 w 2547058"/>
                <a:gd name="connsiteY12" fmla="*/ 1364777 h 4342097"/>
                <a:gd name="connsiteX13" fmla="*/ 1223225 w 2547058"/>
                <a:gd name="connsiteY13" fmla="*/ 1460311 h 4342097"/>
                <a:gd name="connsiteX14" fmla="*/ 1032156 w 2547058"/>
                <a:gd name="connsiteY14" fmla="*/ 1528550 h 4342097"/>
                <a:gd name="connsiteX15" fmla="*/ 909326 w 2547058"/>
                <a:gd name="connsiteY15" fmla="*/ 1596789 h 4342097"/>
                <a:gd name="connsiteX16" fmla="*/ 882031 w 2547058"/>
                <a:gd name="connsiteY16" fmla="*/ 1746914 h 4342097"/>
                <a:gd name="connsiteX17" fmla="*/ 882031 w 2547058"/>
                <a:gd name="connsiteY17" fmla="*/ 1746914 h 4342097"/>
                <a:gd name="connsiteX18" fmla="*/ 1168634 w 2547058"/>
                <a:gd name="connsiteY18" fmla="*/ 1774209 h 4342097"/>
                <a:gd name="connsiteX19" fmla="*/ 1482532 w 2547058"/>
                <a:gd name="connsiteY19" fmla="*/ 1719618 h 4342097"/>
                <a:gd name="connsiteX20" fmla="*/ 1632658 w 2547058"/>
                <a:gd name="connsiteY20" fmla="*/ 1637732 h 4342097"/>
                <a:gd name="connsiteX21" fmla="*/ 1700896 w 2547058"/>
                <a:gd name="connsiteY21" fmla="*/ 1501254 h 4342097"/>
                <a:gd name="connsiteX22" fmla="*/ 1837374 w 2547058"/>
                <a:gd name="connsiteY22" fmla="*/ 1364777 h 4342097"/>
                <a:gd name="connsiteX23" fmla="*/ 2028443 w 2547058"/>
                <a:gd name="connsiteY23" fmla="*/ 1419368 h 4342097"/>
                <a:gd name="connsiteX24" fmla="*/ 2014795 w 2547058"/>
                <a:gd name="connsiteY24" fmla="*/ 1596789 h 4342097"/>
                <a:gd name="connsiteX25" fmla="*/ 2001147 w 2547058"/>
                <a:gd name="connsiteY25" fmla="*/ 1678675 h 4342097"/>
                <a:gd name="connsiteX26" fmla="*/ 2028443 w 2547058"/>
                <a:gd name="connsiteY26" fmla="*/ 1883392 h 4342097"/>
                <a:gd name="connsiteX27" fmla="*/ 1946556 w 2547058"/>
                <a:gd name="connsiteY27" fmla="*/ 2224586 h 4342097"/>
                <a:gd name="connsiteX28" fmla="*/ 1837374 w 2547058"/>
                <a:gd name="connsiteY28" fmla="*/ 2497541 h 4342097"/>
                <a:gd name="connsiteX29" fmla="*/ 1673601 w 2547058"/>
                <a:gd name="connsiteY29" fmla="*/ 2634018 h 4342097"/>
                <a:gd name="connsiteX30" fmla="*/ 1509828 w 2547058"/>
                <a:gd name="connsiteY30" fmla="*/ 2784144 h 4342097"/>
                <a:gd name="connsiteX31" fmla="*/ 1373350 w 2547058"/>
                <a:gd name="connsiteY31" fmla="*/ 2879678 h 4342097"/>
                <a:gd name="connsiteX32" fmla="*/ 1250520 w 2547058"/>
                <a:gd name="connsiteY32" fmla="*/ 2920621 h 4342097"/>
                <a:gd name="connsiteX33" fmla="*/ 1100395 w 2547058"/>
                <a:gd name="connsiteY33" fmla="*/ 2906974 h 4342097"/>
                <a:gd name="connsiteX34" fmla="*/ 950270 w 2547058"/>
                <a:gd name="connsiteY34" fmla="*/ 2947917 h 4342097"/>
                <a:gd name="connsiteX35" fmla="*/ 868383 w 2547058"/>
                <a:gd name="connsiteY35" fmla="*/ 2975212 h 4342097"/>
                <a:gd name="connsiteX36" fmla="*/ 800144 w 2547058"/>
                <a:gd name="connsiteY36" fmla="*/ 3002508 h 4342097"/>
                <a:gd name="connsiteX37" fmla="*/ 800144 w 2547058"/>
                <a:gd name="connsiteY37" fmla="*/ 3002508 h 4342097"/>
                <a:gd name="connsiteX38" fmla="*/ 800144 w 2547058"/>
                <a:gd name="connsiteY38" fmla="*/ 3098042 h 4342097"/>
                <a:gd name="connsiteX39" fmla="*/ 800144 w 2547058"/>
                <a:gd name="connsiteY39" fmla="*/ 3098042 h 4342097"/>
                <a:gd name="connsiteX40" fmla="*/ 1086747 w 2547058"/>
                <a:gd name="connsiteY40" fmla="*/ 3234520 h 4342097"/>
                <a:gd name="connsiteX41" fmla="*/ 1305111 w 2547058"/>
                <a:gd name="connsiteY41" fmla="*/ 3261815 h 4342097"/>
                <a:gd name="connsiteX42" fmla="*/ 1386998 w 2547058"/>
                <a:gd name="connsiteY42" fmla="*/ 3343702 h 4342097"/>
                <a:gd name="connsiteX43" fmla="*/ 1741840 w 2547058"/>
                <a:gd name="connsiteY43" fmla="*/ 3316406 h 4342097"/>
                <a:gd name="connsiteX44" fmla="*/ 2014795 w 2547058"/>
                <a:gd name="connsiteY44" fmla="*/ 3179929 h 4342097"/>
                <a:gd name="connsiteX45" fmla="*/ 2260455 w 2547058"/>
                <a:gd name="connsiteY45" fmla="*/ 3057099 h 4342097"/>
                <a:gd name="connsiteX46" fmla="*/ 2383285 w 2547058"/>
                <a:gd name="connsiteY46" fmla="*/ 2920621 h 4342097"/>
                <a:gd name="connsiteX47" fmla="*/ 2465171 w 2547058"/>
                <a:gd name="connsiteY47" fmla="*/ 2770496 h 4342097"/>
                <a:gd name="connsiteX48" fmla="*/ 2519762 w 2547058"/>
                <a:gd name="connsiteY48" fmla="*/ 2756848 h 4342097"/>
                <a:gd name="connsiteX49" fmla="*/ 2547058 w 2547058"/>
                <a:gd name="connsiteY49" fmla="*/ 2825087 h 4342097"/>
                <a:gd name="connsiteX50" fmla="*/ 2383285 w 2547058"/>
                <a:gd name="connsiteY50" fmla="*/ 3057099 h 4342097"/>
                <a:gd name="connsiteX51" fmla="*/ 2219511 w 2547058"/>
                <a:gd name="connsiteY51" fmla="*/ 3234520 h 4342097"/>
                <a:gd name="connsiteX52" fmla="*/ 2055738 w 2547058"/>
                <a:gd name="connsiteY52" fmla="*/ 3507475 h 4342097"/>
                <a:gd name="connsiteX53" fmla="*/ 1932908 w 2547058"/>
                <a:gd name="connsiteY53" fmla="*/ 3684896 h 4342097"/>
                <a:gd name="connsiteX54" fmla="*/ 1769135 w 2547058"/>
                <a:gd name="connsiteY54" fmla="*/ 3889612 h 4342097"/>
                <a:gd name="connsiteX55" fmla="*/ 1512168 w 2547058"/>
                <a:gd name="connsiteY55" fmla="*/ 3982056 h 4342097"/>
                <a:gd name="connsiteX56" fmla="*/ 1296144 w 2547058"/>
                <a:gd name="connsiteY56" fmla="*/ 4126072 h 4342097"/>
                <a:gd name="connsiteX57" fmla="*/ 864096 w 2547058"/>
                <a:gd name="connsiteY57" fmla="*/ 4126072 h 4342097"/>
                <a:gd name="connsiteX58" fmla="*/ 504056 w 2547058"/>
                <a:gd name="connsiteY58" fmla="*/ 3910048 h 4342097"/>
                <a:gd name="connsiteX59" fmla="*/ 144016 w 2547058"/>
                <a:gd name="connsiteY59" fmla="*/ 3766032 h 4342097"/>
                <a:gd name="connsiteX60" fmla="*/ 35870 w 2547058"/>
                <a:gd name="connsiteY60" fmla="*/ 3848669 h 4342097"/>
                <a:gd name="connsiteX61" fmla="*/ 0 w 2547058"/>
                <a:gd name="connsiteY61" fmla="*/ 3982057 h 4342097"/>
                <a:gd name="connsiteX62" fmla="*/ 80547 w 2547058"/>
                <a:gd name="connsiteY62" fmla="*/ 4193855 h 4342097"/>
                <a:gd name="connsiteX63" fmla="*/ 144016 w 2547058"/>
                <a:gd name="connsiteY63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05613 w 2547058"/>
                <a:gd name="connsiteY3" fmla="*/ 504968 h 4342097"/>
                <a:gd name="connsiteX4" fmla="*/ 1878317 w 2547058"/>
                <a:gd name="connsiteY4" fmla="*/ 627797 h 4342097"/>
                <a:gd name="connsiteX5" fmla="*/ 1905613 w 2547058"/>
                <a:gd name="connsiteY5" fmla="*/ 696036 h 4342097"/>
                <a:gd name="connsiteX6" fmla="*/ 1796431 w 2547058"/>
                <a:gd name="connsiteY6" fmla="*/ 764275 h 4342097"/>
                <a:gd name="connsiteX7" fmla="*/ 1960204 w 2547058"/>
                <a:gd name="connsiteY7" fmla="*/ 982639 h 4342097"/>
                <a:gd name="connsiteX8" fmla="*/ 1919261 w 2547058"/>
                <a:gd name="connsiteY8" fmla="*/ 1064526 h 4342097"/>
                <a:gd name="connsiteX9" fmla="*/ 1851022 w 2547058"/>
                <a:gd name="connsiteY9" fmla="*/ 1146412 h 4342097"/>
                <a:gd name="connsiteX10" fmla="*/ 1673601 w 2547058"/>
                <a:gd name="connsiteY10" fmla="*/ 1201003 h 4342097"/>
                <a:gd name="connsiteX11" fmla="*/ 1564419 w 2547058"/>
                <a:gd name="connsiteY11" fmla="*/ 1310186 h 4342097"/>
                <a:gd name="connsiteX12" fmla="*/ 1523476 w 2547058"/>
                <a:gd name="connsiteY12" fmla="*/ 1364777 h 4342097"/>
                <a:gd name="connsiteX13" fmla="*/ 1223225 w 2547058"/>
                <a:gd name="connsiteY13" fmla="*/ 1460311 h 4342097"/>
                <a:gd name="connsiteX14" fmla="*/ 1032156 w 2547058"/>
                <a:gd name="connsiteY14" fmla="*/ 1528550 h 4342097"/>
                <a:gd name="connsiteX15" fmla="*/ 909326 w 2547058"/>
                <a:gd name="connsiteY15" fmla="*/ 1596789 h 4342097"/>
                <a:gd name="connsiteX16" fmla="*/ 882031 w 2547058"/>
                <a:gd name="connsiteY16" fmla="*/ 1746914 h 4342097"/>
                <a:gd name="connsiteX17" fmla="*/ 882031 w 2547058"/>
                <a:gd name="connsiteY17" fmla="*/ 1746914 h 4342097"/>
                <a:gd name="connsiteX18" fmla="*/ 1168634 w 2547058"/>
                <a:gd name="connsiteY18" fmla="*/ 1774209 h 4342097"/>
                <a:gd name="connsiteX19" fmla="*/ 1482532 w 2547058"/>
                <a:gd name="connsiteY19" fmla="*/ 1719618 h 4342097"/>
                <a:gd name="connsiteX20" fmla="*/ 1632658 w 2547058"/>
                <a:gd name="connsiteY20" fmla="*/ 1637732 h 4342097"/>
                <a:gd name="connsiteX21" fmla="*/ 1700896 w 2547058"/>
                <a:gd name="connsiteY21" fmla="*/ 1501254 h 4342097"/>
                <a:gd name="connsiteX22" fmla="*/ 1837374 w 2547058"/>
                <a:gd name="connsiteY22" fmla="*/ 1364777 h 4342097"/>
                <a:gd name="connsiteX23" fmla="*/ 2028443 w 2547058"/>
                <a:gd name="connsiteY23" fmla="*/ 1419368 h 4342097"/>
                <a:gd name="connsiteX24" fmla="*/ 2014795 w 2547058"/>
                <a:gd name="connsiteY24" fmla="*/ 1596789 h 4342097"/>
                <a:gd name="connsiteX25" fmla="*/ 2001147 w 2547058"/>
                <a:gd name="connsiteY25" fmla="*/ 1678675 h 4342097"/>
                <a:gd name="connsiteX26" fmla="*/ 2028443 w 2547058"/>
                <a:gd name="connsiteY26" fmla="*/ 1883392 h 4342097"/>
                <a:gd name="connsiteX27" fmla="*/ 1946556 w 2547058"/>
                <a:gd name="connsiteY27" fmla="*/ 2224586 h 4342097"/>
                <a:gd name="connsiteX28" fmla="*/ 1837374 w 2547058"/>
                <a:gd name="connsiteY28" fmla="*/ 2497541 h 4342097"/>
                <a:gd name="connsiteX29" fmla="*/ 1673601 w 2547058"/>
                <a:gd name="connsiteY29" fmla="*/ 2634018 h 4342097"/>
                <a:gd name="connsiteX30" fmla="*/ 1509828 w 2547058"/>
                <a:gd name="connsiteY30" fmla="*/ 2784144 h 4342097"/>
                <a:gd name="connsiteX31" fmla="*/ 1373350 w 2547058"/>
                <a:gd name="connsiteY31" fmla="*/ 2879678 h 4342097"/>
                <a:gd name="connsiteX32" fmla="*/ 1250520 w 2547058"/>
                <a:gd name="connsiteY32" fmla="*/ 2920621 h 4342097"/>
                <a:gd name="connsiteX33" fmla="*/ 1100395 w 2547058"/>
                <a:gd name="connsiteY33" fmla="*/ 2906974 h 4342097"/>
                <a:gd name="connsiteX34" fmla="*/ 950270 w 2547058"/>
                <a:gd name="connsiteY34" fmla="*/ 2947917 h 4342097"/>
                <a:gd name="connsiteX35" fmla="*/ 868383 w 2547058"/>
                <a:gd name="connsiteY35" fmla="*/ 2975212 h 4342097"/>
                <a:gd name="connsiteX36" fmla="*/ 800144 w 2547058"/>
                <a:gd name="connsiteY36" fmla="*/ 3002508 h 4342097"/>
                <a:gd name="connsiteX37" fmla="*/ 800144 w 2547058"/>
                <a:gd name="connsiteY37" fmla="*/ 3002508 h 4342097"/>
                <a:gd name="connsiteX38" fmla="*/ 800144 w 2547058"/>
                <a:gd name="connsiteY38" fmla="*/ 3098042 h 4342097"/>
                <a:gd name="connsiteX39" fmla="*/ 800144 w 2547058"/>
                <a:gd name="connsiteY39" fmla="*/ 3098042 h 4342097"/>
                <a:gd name="connsiteX40" fmla="*/ 1086747 w 2547058"/>
                <a:gd name="connsiteY40" fmla="*/ 3234520 h 4342097"/>
                <a:gd name="connsiteX41" fmla="*/ 1305111 w 2547058"/>
                <a:gd name="connsiteY41" fmla="*/ 3261815 h 4342097"/>
                <a:gd name="connsiteX42" fmla="*/ 1386998 w 2547058"/>
                <a:gd name="connsiteY42" fmla="*/ 3343702 h 4342097"/>
                <a:gd name="connsiteX43" fmla="*/ 1741840 w 2547058"/>
                <a:gd name="connsiteY43" fmla="*/ 3316406 h 4342097"/>
                <a:gd name="connsiteX44" fmla="*/ 2014795 w 2547058"/>
                <a:gd name="connsiteY44" fmla="*/ 3179929 h 4342097"/>
                <a:gd name="connsiteX45" fmla="*/ 2260455 w 2547058"/>
                <a:gd name="connsiteY45" fmla="*/ 3057099 h 4342097"/>
                <a:gd name="connsiteX46" fmla="*/ 2383285 w 2547058"/>
                <a:gd name="connsiteY46" fmla="*/ 2920621 h 4342097"/>
                <a:gd name="connsiteX47" fmla="*/ 2465171 w 2547058"/>
                <a:gd name="connsiteY47" fmla="*/ 2770496 h 4342097"/>
                <a:gd name="connsiteX48" fmla="*/ 2519762 w 2547058"/>
                <a:gd name="connsiteY48" fmla="*/ 2756848 h 4342097"/>
                <a:gd name="connsiteX49" fmla="*/ 2547058 w 2547058"/>
                <a:gd name="connsiteY49" fmla="*/ 2825087 h 4342097"/>
                <a:gd name="connsiteX50" fmla="*/ 2383285 w 2547058"/>
                <a:gd name="connsiteY50" fmla="*/ 3057099 h 4342097"/>
                <a:gd name="connsiteX51" fmla="*/ 2219511 w 2547058"/>
                <a:gd name="connsiteY51" fmla="*/ 3234520 h 4342097"/>
                <a:gd name="connsiteX52" fmla="*/ 2055738 w 2547058"/>
                <a:gd name="connsiteY52" fmla="*/ 3507475 h 4342097"/>
                <a:gd name="connsiteX53" fmla="*/ 1932908 w 2547058"/>
                <a:gd name="connsiteY53" fmla="*/ 3684896 h 4342097"/>
                <a:gd name="connsiteX54" fmla="*/ 1769135 w 2547058"/>
                <a:gd name="connsiteY54" fmla="*/ 3889612 h 4342097"/>
                <a:gd name="connsiteX55" fmla="*/ 1512168 w 2547058"/>
                <a:gd name="connsiteY55" fmla="*/ 3982056 h 4342097"/>
                <a:gd name="connsiteX56" fmla="*/ 1296144 w 2547058"/>
                <a:gd name="connsiteY56" fmla="*/ 4126072 h 4342097"/>
                <a:gd name="connsiteX57" fmla="*/ 864096 w 2547058"/>
                <a:gd name="connsiteY57" fmla="*/ 4126072 h 4342097"/>
                <a:gd name="connsiteX58" fmla="*/ 504056 w 2547058"/>
                <a:gd name="connsiteY58" fmla="*/ 3910048 h 4342097"/>
                <a:gd name="connsiteX59" fmla="*/ 144016 w 2547058"/>
                <a:gd name="connsiteY59" fmla="*/ 3766032 h 4342097"/>
                <a:gd name="connsiteX60" fmla="*/ 35870 w 2547058"/>
                <a:gd name="connsiteY60" fmla="*/ 3848669 h 4342097"/>
                <a:gd name="connsiteX61" fmla="*/ 0 w 2547058"/>
                <a:gd name="connsiteY61" fmla="*/ 3982057 h 4342097"/>
                <a:gd name="connsiteX62" fmla="*/ 144016 w 2547058"/>
                <a:gd name="connsiteY62" fmla="*/ 4198081 h 4342097"/>
                <a:gd name="connsiteX63" fmla="*/ 144016 w 2547058"/>
                <a:gd name="connsiteY63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905613 w 2547058"/>
                <a:gd name="connsiteY5" fmla="*/ 696036 h 4342097"/>
                <a:gd name="connsiteX6" fmla="*/ 1796431 w 2547058"/>
                <a:gd name="connsiteY6" fmla="*/ 764275 h 4342097"/>
                <a:gd name="connsiteX7" fmla="*/ 1960204 w 2547058"/>
                <a:gd name="connsiteY7" fmla="*/ 982639 h 4342097"/>
                <a:gd name="connsiteX8" fmla="*/ 1919261 w 2547058"/>
                <a:gd name="connsiteY8" fmla="*/ 1064526 h 4342097"/>
                <a:gd name="connsiteX9" fmla="*/ 1851022 w 2547058"/>
                <a:gd name="connsiteY9" fmla="*/ 1146412 h 4342097"/>
                <a:gd name="connsiteX10" fmla="*/ 1673601 w 2547058"/>
                <a:gd name="connsiteY10" fmla="*/ 1201003 h 4342097"/>
                <a:gd name="connsiteX11" fmla="*/ 1564419 w 2547058"/>
                <a:gd name="connsiteY11" fmla="*/ 1310186 h 4342097"/>
                <a:gd name="connsiteX12" fmla="*/ 1523476 w 2547058"/>
                <a:gd name="connsiteY12" fmla="*/ 1364777 h 4342097"/>
                <a:gd name="connsiteX13" fmla="*/ 1223225 w 2547058"/>
                <a:gd name="connsiteY13" fmla="*/ 1460311 h 4342097"/>
                <a:gd name="connsiteX14" fmla="*/ 1032156 w 2547058"/>
                <a:gd name="connsiteY14" fmla="*/ 1528550 h 4342097"/>
                <a:gd name="connsiteX15" fmla="*/ 909326 w 2547058"/>
                <a:gd name="connsiteY15" fmla="*/ 1596789 h 4342097"/>
                <a:gd name="connsiteX16" fmla="*/ 882031 w 2547058"/>
                <a:gd name="connsiteY16" fmla="*/ 1746914 h 4342097"/>
                <a:gd name="connsiteX17" fmla="*/ 882031 w 2547058"/>
                <a:gd name="connsiteY17" fmla="*/ 1746914 h 4342097"/>
                <a:gd name="connsiteX18" fmla="*/ 1168634 w 2547058"/>
                <a:gd name="connsiteY18" fmla="*/ 1774209 h 4342097"/>
                <a:gd name="connsiteX19" fmla="*/ 1482532 w 2547058"/>
                <a:gd name="connsiteY19" fmla="*/ 1719618 h 4342097"/>
                <a:gd name="connsiteX20" fmla="*/ 1632658 w 2547058"/>
                <a:gd name="connsiteY20" fmla="*/ 1637732 h 4342097"/>
                <a:gd name="connsiteX21" fmla="*/ 1700896 w 2547058"/>
                <a:gd name="connsiteY21" fmla="*/ 1501254 h 4342097"/>
                <a:gd name="connsiteX22" fmla="*/ 1837374 w 2547058"/>
                <a:gd name="connsiteY22" fmla="*/ 1364777 h 4342097"/>
                <a:gd name="connsiteX23" fmla="*/ 2028443 w 2547058"/>
                <a:gd name="connsiteY23" fmla="*/ 1419368 h 4342097"/>
                <a:gd name="connsiteX24" fmla="*/ 2014795 w 2547058"/>
                <a:gd name="connsiteY24" fmla="*/ 1596789 h 4342097"/>
                <a:gd name="connsiteX25" fmla="*/ 2001147 w 2547058"/>
                <a:gd name="connsiteY25" fmla="*/ 1678675 h 4342097"/>
                <a:gd name="connsiteX26" fmla="*/ 2028443 w 2547058"/>
                <a:gd name="connsiteY26" fmla="*/ 1883392 h 4342097"/>
                <a:gd name="connsiteX27" fmla="*/ 1946556 w 2547058"/>
                <a:gd name="connsiteY27" fmla="*/ 2224586 h 4342097"/>
                <a:gd name="connsiteX28" fmla="*/ 1837374 w 2547058"/>
                <a:gd name="connsiteY28" fmla="*/ 2497541 h 4342097"/>
                <a:gd name="connsiteX29" fmla="*/ 1673601 w 2547058"/>
                <a:gd name="connsiteY29" fmla="*/ 2634018 h 4342097"/>
                <a:gd name="connsiteX30" fmla="*/ 1509828 w 2547058"/>
                <a:gd name="connsiteY30" fmla="*/ 2784144 h 4342097"/>
                <a:gd name="connsiteX31" fmla="*/ 1373350 w 2547058"/>
                <a:gd name="connsiteY31" fmla="*/ 2879678 h 4342097"/>
                <a:gd name="connsiteX32" fmla="*/ 1250520 w 2547058"/>
                <a:gd name="connsiteY32" fmla="*/ 2920621 h 4342097"/>
                <a:gd name="connsiteX33" fmla="*/ 1100395 w 2547058"/>
                <a:gd name="connsiteY33" fmla="*/ 2906974 h 4342097"/>
                <a:gd name="connsiteX34" fmla="*/ 950270 w 2547058"/>
                <a:gd name="connsiteY34" fmla="*/ 2947917 h 4342097"/>
                <a:gd name="connsiteX35" fmla="*/ 868383 w 2547058"/>
                <a:gd name="connsiteY35" fmla="*/ 2975212 h 4342097"/>
                <a:gd name="connsiteX36" fmla="*/ 800144 w 2547058"/>
                <a:gd name="connsiteY36" fmla="*/ 3002508 h 4342097"/>
                <a:gd name="connsiteX37" fmla="*/ 800144 w 2547058"/>
                <a:gd name="connsiteY37" fmla="*/ 3002508 h 4342097"/>
                <a:gd name="connsiteX38" fmla="*/ 800144 w 2547058"/>
                <a:gd name="connsiteY38" fmla="*/ 3098042 h 4342097"/>
                <a:gd name="connsiteX39" fmla="*/ 800144 w 2547058"/>
                <a:gd name="connsiteY39" fmla="*/ 3098042 h 4342097"/>
                <a:gd name="connsiteX40" fmla="*/ 1086747 w 2547058"/>
                <a:gd name="connsiteY40" fmla="*/ 3234520 h 4342097"/>
                <a:gd name="connsiteX41" fmla="*/ 1305111 w 2547058"/>
                <a:gd name="connsiteY41" fmla="*/ 3261815 h 4342097"/>
                <a:gd name="connsiteX42" fmla="*/ 1386998 w 2547058"/>
                <a:gd name="connsiteY42" fmla="*/ 3343702 h 4342097"/>
                <a:gd name="connsiteX43" fmla="*/ 1741840 w 2547058"/>
                <a:gd name="connsiteY43" fmla="*/ 3316406 h 4342097"/>
                <a:gd name="connsiteX44" fmla="*/ 2014795 w 2547058"/>
                <a:gd name="connsiteY44" fmla="*/ 3179929 h 4342097"/>
                <a:gd name="connsiteX45" fmla="*/ 2260455 w 2547058"/>
                <a:gd name="connsiteY45" fmla="*/ 3057099 h 4342097"/>
                <a:gd name="connsiteX46" fmla="*/ 2383285 w 2547058"/>
                <a:gd name="connsiteY46" fmla="*/ 2920621 h 4342097"/>
                <a:gd name="connsiteX47" fmla="*/ 2465171 w 2547058"/>
                <a:gd name="connsiteY47" fmla="*/ 2770496 h 4342097"/>
                <a:gd name="connsiteX48" fmla="*/ 2519762 w 2547058"/>
                <a:gd name="connsiteY48" fmla="*/ 2756848 h 4342097"/>
                <a:gd name="connsiteX49" fmla="*/ 2547058 w 2547058"/>
                <a:gd name="connsiteY49" fmla="*/ 2825087 h 4342097"/>
                <a:gd name="connsiteX50" fmla="*/ 2383285 w 2547058"/>
                <a:gd name="connsiteY50" fmla="*/ 3057099 h 4342097"/>
                <a:gd name="connsiteX51" fmla="*/ 2219511 w 2547058"/>
                <a:gd name="connsiteY51" fmla="*/ 3234520 h 4342097"/>
                <a:gd name="connsiteX52" fmla="*/ 2055738 w 2547058"/>
                <a:gd name="connsiteY52" fmla="*/ 3507475 h 4342097"/>
                <a:gd name="connsiteX53" fmla="*/ 1932908 w 2547058"/>
                <a:gd name="connsiteY53" fmla="*/ 3684896 h 4342097"/>
                <a:gd name="connsiteX54" fmla="*/ 1769135 w 2547058"/>
                <a:gd name="connsiteY54" fmla="*/ 3889612 h 4342097"/>
                <a:gd name="connsiteX55" fmla="*/ 1512168 w 2547058"/>
                <a:gd name="connsiteY55" fmla="*/ 3982056 h 4342097"/>
                <a:gd name="connsiteX56" fmla="*/ 1296144 w 2547058"/>
                <a:gd name="connsiteY56" fmla="*/ 4126072 h 4342097"/>
                <a:gd name="connsiteX57" fmla="*/ 864096 w 2547058"/>
                <a:gd name="connsiteY57" fmla="*/ 4126072 h 4342097"/>
                <a:gd name="connsiteX58" fmla="*/ 504056 w 2547058"/>
                <a:gd name="connsiteY58" fmla="*/ 3910048 h 4342097"/>
                <a:gd name="connsiteX59" fmla="*/ 144016 w 2547058"/>
                <a:gd name="connsiteY59" fmla="*/ 3766032 h 4342097"/>
                <a:gd name="connsiteX60" fmla="*/ 35870 w 2547058"/>
                <a:gd name="connsiteY60" fmla="*/ 3848669 h 4342097"/>
                <a:gd name="connsiteX61" fmla="*/ 0 w 2547058"/>
                <a:gd name="connsiteY61" fmla="*/ 3982057 h 4342097"/>
                <a:gd name="connsiteX62" fmla="*/ 144016 w 2547058"/>
                <a:gd name="connsiteY62" fmla="*/ 4198081 h 4342097"/>
                <a:gd name="connsiteX63" fmla="*/ 144016 w 2547058"/>
                <a:gd name="connsiteY63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872208 w 2547058"/>
                <a:gd name="connsiteY5" fmla="*/ 597681 h 4342097"/>
                <a:gd name="connsiteX6" fmla="*/ 1796431 w 2547058"/>
                <a:gd name="connsiteY6" fmla="*/ 764275 h 4342097"/>
                <a:gd name="connsiteX7" fmla="*/ 1960204 w 2547058"/>
                <a:gd name="connsiteY7" fmla="*/ 982639 h 4342097"/>
                <a:gd name="connsiteX8" fmla="*/ 1919261 w 2547058"/>
                <a:gd name="connsiteY8" fmla="*/ 1064526 h 4342097"/>
                <a:gd name="connsiteX9" fmla="*/ 1851022 w 2547058"/>
                <a:gd name="connsiteY9" fmla="*/ 1146412 h 4342097"/>
                <a:gd name="connsiteX10" fmla="*/ 1673601 w 2547058"/>
                <a:gd name="connsiteY10" fmla="*/ 1201003 h 4342097"/>
                <a:gd name="connsiteX11" fmla="*/ 1564419 w 2547058"/>
                <a:gd name="connsiteY11" fmla="*/ 1310186 h 4342097"/>
                <a:gd name="connsiteX12" fmla="*/ 1523476 w 2547058"/>
                <a:gd name="connsiteY12" fmla="*/ 1364777 h 4342097"/>
                <a:gd name="connsiteX13" fmla="*/ 1223225 w 2547058"/>
                <a:gd name="connsiteY13" fmla="*/ 1460311 h 4342097"/>
                <a:gd name="connsiteX14" fmla="*/ 1032156 w 2547058"/>
                <a:gd name="connsiteY14" fmla="*/ 1528550 h 4342097"/>
                <a:gd name="connsiteX15" fmla="*/ 909326 w 2547058"/>
                <a:gd name="connsiteY15" fmla="*/ 1596789 h 4342097"/>
                <a:gd name="connsiteX16" fmla="*/ 882031 w 2547058"/>
                <a:gd name="connsiteY16" fmla="*/ 1746914 h 4342097"/>
                <a:gd name="connsiteX17" fmla="*/ 882031 w 2547058"/>
                <a:gd name="connsiteY17" fmla="*/ 1746914 h 4342097"/>
                <a:gd name="connsiteX18" fmla="*/ 1168634 w 2547058"/>
                <a:gd name="connsiteY18" fmla="*/ 1774209 h 4342097"/>
                <a:gd name="connsiteX19" fmla="*/ 1482532 w 2547058"/>
                <a:gd name="connsiteY19" fmla="*/ 1719618 h 4342097"/>
                <a:gd name="connsiteX20" fmla="*/ 1632658 w 2547058"/>
                <a:gd name="connsiteY20" fmla="*/ 1637732 h 4342097"/>
                <a:gd name="connsiteX21" fmla="*/ 1700896 w 2547058"/>
                <a:gd name="connsiteY21" fmla="*/ 1501254 h 4342097"/>
                <a:gd name="connsiteX22" fmla="*/ 1837374 w 2547058"/>
                <a:gd name="connsiteY22" fmla="*/ 1364777 h 4342097"/>
                <a:gd name="connsiteX23" fmla="*/ 2028443 w 2547058"/>
                <a:gd name="connsiteY23" fmla="*/ 1419368 h 4342097"/>
                <a:gd name="connsiteX24" fmla="*/ 2014795 w 2547058"/>
                <a:gd name="connsiteY24" fmla="*/ 1596789 h 4342097"/>
                <a:gd name="connsiteX25" fmla="*/ 2001147 w 2547058"/>
                <a:gd name="connsiteY25" fmla="*/ 1678675 h 4342097"/>
                <a:gd name="connsiteX26" fmla="*/ 2028443 w 2547058"/>
                <a:gd name="connsiteY26" fmla="*/ 1883392 h 4342097"/>
                <a:gd name="connsiteX27" fmla="*/ 1946556 w 2547058"/>
                <a:gd name="connsiteY27" fmla="*/ 2224586 h 4342097"/>
                <a:gd name="connsiteX28" fmla="*/ 1837374 w 2547058"/>
                <a:gd name="connsiteY28" fmla="*/ 2497541 h 4342097"/>
                <a:gd name="connsiteX29" fmla="*/ 1673601 w 2547058"/>
                <a:gd name="connsiteY29" fmla="*/ 2634018 h 4342097"/>
                <a:gd name="connsiteX30" fmla="*/ 1509828 w 2547058"/>
                <a:gd name="connsiteY30" fmla="*/ 2784144 h 4342097"/>
                <a:gd name="connsiteX31" fmla="*/ 1373350 w 2547058"/>
                <a:gd name="connsiteY31" fmla="*/ 2879678 h 4342097"/>
                <a:gd name="connsiteX32" fmla="*/ 1250520 w 2547058"/>
                <a:gd name="connsiteY32" fmla="*/ 2920621 h 4342097"/>
                <a:gd name="connsiteX33" fmla="*/ 1100395 w 2547058"/>
                <a:gd name="connsiteY33" fmla="*/ 2906974 h 4342097"/>
                <a:gd name="connsiteX34" fmla="*/ 950270 w 2547058"/>
                <a:gd name="connsiteY34" fmla="*/ 2947917 h 4342097"/>
                <a:gd name="connsiteX35" fmla="*/ 868383 w 2547058"/>
                <a:gd name="connsiteY35" fmla="*/ 2975212 h 4342097"/>
                <a:gd name="connsiteX36" fmla="*/ 800144 w 2547058"/>
                <a:gd name="connsiteY36" fmla="*/ 3002508 h 4342097"/>
                <a:gd name="connsiteX37" fmla="*/ 800144 w 2547058"/>
                <a:gd name="connsiteY37" fmla="*/ 3002508 h 4342097"/>
                <a:gd name="connsiteX38" fmla="*/ 800144 w 2547058"/>
                <a:gd name="connsiteY38" fmla="*/ 3098042 h 4342097"/>
                <a:gd name="connsiteX39" fmla="*/ 800144 w 2547058"/>
                <a:gd name="connsiteY39" fmla="*/ 3098042 h 4342097"/>
                <a:gd name="connsiteX40" fmla="*/ 1086747 w 2547058"/>
                <a:gd name="connsiteY40" fmla="*/ 3234520 h 4342097"/>
                <a:gd name="connsiteX41" fmla="*/ 1305111 w 2547058"/>
                <a:gd name="connsiteY41" fmla="*/ 3261815 h 4342097"/>
                <a:gd name="connsiteX42" fmla="*/ 1386998 w 2547058"/>
                <a:gd name="connsiteY42" fmla="*/ 3343702 h 4342097"/>
                <a:gd name="connsiteX43" fmla="*/ 1741840 w 2547058"/>
                <a:gd name="connsiteY43" fmla="*/ 3316406 h 4342097"/>
                <a:gd name="connsiteX44" fmla="*/ 2014795 w 2547058"/>
                <a:gd name="connsiteY44" fmla="*/ 3179929 h 4342097"/>
                <a:gd name="connsiteX45" fmla="*/ 2260455 w 2547058"/>
                <a:gd name="connsiteY45" fmla="*/ 3057099 h 4342097"/>
                <a:gd name="connsiteX46" fmla="*/ 2383285 w 2547058"/>
                <a:gd name="connsiteY46" fmla="*/ 2920621 h 4342097"/>
                <a:gd name="connsiteX47" fmla="*/ 2465171 w 2547058"/>
                <a:gd name="connsiteY47" fmla="*/ 2770496 h 4342097"/>
                <a:gd name="connsiteX48" fmla="*/ 2519762 w 2547058"/>
                <a:gd name="connsiteY48" fmla="*/ 2756848 h 4342097"/>
                <a:gd name="connsiteX49" fmla="*/ 2547058 w 2547058"/>
                <a:gd name="connsiteY49" fmla="*/ 2825087 h 4342097"/>
                <a:gd name="connsiteX50" fmla="*/ 2383285 w 2547058"/>
                <a:gd name="connsiteY50" fmla="*/ 3057099 h 4342097"/>
                <a:gd name="connsiteX51" fmla="*/ 2219511 w 2547058"/>
                <a:gd name="connsiteY51" fmla="*/ 3234520 h 4342097"/>
                <a:gd name="connsiteX52" fmla="*/ 2055738 w 2547058"/>
                <a:gd name="connsiteY52" fmla="*/ 3507475 h 4342097"/>
                <a:gd name="connsiteX53" fmla="*/ 1932908 w 2547058"/>
                <a:gd name="connsiteY53" fmla="*/ 3684896 h 4342097"/>
                <a:gd name="connsiteX54" fmla="*/ 1769135 w 2547058"/>
                <a:gd name="connsiteY54" fmla="*/ 3889612 h 4342097"/>
                <a:gd name="connsiteX55" fmla="*/ 1512168 w 2547058"/>
                <a:gd name="connsiteY55" fmla="*/ 3982056 h 4342097"/>
                <a:gd name="connsiteX56" fmla="*/ 1296144 w 2547058"/>
                <a:gd name="connsiteY56" fmla="*/ 4126072 h 4342097"/>
                <a:gd name="connsiteX57" fmla="*/ 864096 w 2547058"/>
                <a:gd name="connsiteY57" fmla="*/ 4126072 h 4342097"/>
                <a:gd name="connsiteX58" fmla="*/ 504056 w 2547058"/>
                <a:gd name="connsiteY58" fmla="*/ 3910048 h 4342097"/>
                <a:gd name="connsiteX59" fmla="*/ 144016 w 2547058"/>
                <a:gd name="connsiteY59" fmla="*/ 3766032 h 4342097"/>
                <a:gd name="connsiteX60" fmla="*/ 35870 w 2547058"/>
                <a:gd name="connsiteY60" fmla="*/ 3848669 h 4342097"/>
                <a:gd name="connsiteX61" fmla="*/ 0 w 2547058"/>
                <a:gd name="connsiteY61" fmla="*/ 3982057 h 4342097"/>
                <a:gd name="connsiteX62" fmla="*/ 144016 w 2547058"/>
                <a:gd name="connsiteY62" fmla="*/ 4198081 h 4342097"/>
                <a:gd name="connsiteX63" fmla="*/ 144016 w 2547058"/>
                <a:gd name="connsiteY63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796431 w 2547058"/>
                <a:gd name="connsiteY5" fmla="*/ 764275 h 4342097"/>
                <a:gd name="connsiteX6" fmla="*/ 1960204 w 2547058"/>
                <a:gd name="connsiteY6" fmla="*/ 982639 h 4342097"/>
                <a:gd name="connsiteX7" fmla="*/ 1919261 w 2547058"/>
                <a:gd name="connsiteY7" fmla="*/ 1064526 h 4342097"/>
                <a:gd name="connsiteX8" fmla="*/ 1851022 w 2547058"/>
                <a:gd name="connsiteY8" fmla="*/ 1146412 h 4342097"/>
                <a:gd name="connsiteX9" fmla="*/ 1673601 w 2547058"/>
                <a:gd name="connsiteY9" fmla="*/ 1201003 h 4342097"/>
                <a:gd name="connsiteX10" fmla="*/ 1564419 w 2547058"/>
                <a:gd name="connsiteY10" fmla="*/ 1310186 h 4342097"/>
                <a:gd name="connsiteX11" fmla="*/ 1523476 w 2547058"/>
                <a:gd name="connsiteY11" fmla="*/ 1364777 h 4342097"/>
                <a:gd name="connsiteX12" fmla="*/ 1223225 w 2547058"/>
                <a:gd name="connsiteY12" fmla="*/ 1460311 h 4342097"/>
                <a:gd name="connsiteX13" fmla="*/ 1032156 w 2547058"/>
                <a:gd name="connsiteY13" fmla="*/ 1528550 h 4342097"/>
                <a:gd name="connsiteX14" fmla="*/ 909326 w 2547058"/>
                <a:gd name="connsiteY14" fmla="*/ 1596789 h 4342097"/>
                <a:gd name="connsiteX15" fmla="*/ 882031 w 2547058"/>
                <a:gd name="connsiteY15" fmla="*/ 1746914 h 4342097"/>
                <a:gd name="connsiteX16" fmla="*/ 882031 w 2547058"/>
                <a:gd name="connsiteY16" fmla="*/ 1746914 h 4342097"/>
                <a:gd name="connsiteX17" fmla="*/ 1168634 w 2547058"/>
                <a:gd name="connsiteY17" fmla="*/ 1774209 h 4342097"/>
                <a:gd name="connsiteX18" fmla="*/ 1482532 w 2547058"/>
                <a:gd name="connsiteY18" fmla="*/ 1719618 h 4342097"/>
                <a:gd name="connsiteX19" fmla="*/ 1632658 w 2547058"/>
                <a:gd name="connsiteY19" fmla="*/ 1637732 h 4342097"/>
                <a:gd name="connsiteX20" fmla="*/ 1700896 w 2547058"/>
                <a:gd name="connsiteY20" fmla="*/ 1501254 h 4342097"/>
                <a:gd name="connsiteX21" fmla="*/ 1837374 w 2547058"/>
                <a:gd name="connsiteY21" fmla="*/ 1364777 h 4342097"/>
                <a:gd name="connsiteX22" fmla="*/ 2028443 w 2547058"/>
                <a:gd name="connsiteY22" fmla="*/ 1419368 h 4342097"/>
                <a:gd name="connsiteX23" fmla="*/ 2014795 w 2547058"/>
                <a:gd name="connsiteY23" fmla="*/ 1596789 h 4342097"/>
                <a:gd name="connsiteX24" fmla="*/ 2001147 w 2547058"/>
                <a:gd name="connsiteY24" fmla="*/ 1678675 h 4342097"/>
                <a:gd name="connsiteX25" fmla="*/ 2028443 w 2547058"/>
                <a:gd name="connsiteY25" fmla="*/ 1883392 h 4342097"/>
                <a:gd name="connsiteX26" fmla="*/ 1946556 w 2547058"/>
                <a:gd name="connsiteY26" fmla="*/ 2224586 h 4342097"/>
                <a:gd name="connsiteX27" fmla="*/ 1837374 w 2547058"/>
                <a:gd name="connsiteY27" fmla="*/ 2497541 h 4342097"/>
                <a:gd name="connsiteX28" fmla="*/ 1673601 w 2547058"/>
                <a:gd name="connsiteY28" fmla="*/ 2634018 h 4342097"/>
                <a:gd name="connsiteX29" fmla="*/ 1509828 w 2547058"/>
                <a:gd name="connsiteY29" fmla="*/ 2784144 h 4342097"/>
                <a:gd name="connsiteX30" fmla="*/ 1373350 w 2547058"/>
                <a:gd name="connsiteY30" fmla="*/ 2879678 h 4342097"/>
                <a:gd name="connsiteX31" fmla="*/ 1250520 w 2547058"/>
                <a:gd name="connsiteY31" fmla="*/ 2920621 h 4342097"/>
                <a:gd name="connsiteX32" fmla="*/ 1100395 w 2547058"/>
                <a:gd name="connsiteY32" fmla="*/ 2906974 h 4342097"/>
                <a:gd name="connsiteX33" fmla="*/ 950270 w 2547058"/>
                <a:gd name="connsiteY33" fmla="*/ 2947917 h 4342097"/>
                <a:gd name="connsiteX34" fmla="*/ 868383 w 2547058"/>
                <a:gd name="connsiteY34" fmla="*/ 2975212 h 4342097"/>
                <a:gd name="connsiteX35" fmla="*/ 800144 w 2547058"/>
                <a:gd name="connsiteY35" fmla="*/ 3002508 h 4342097"/>
                <a:gd name="connsiteX36" fmla="*/ 800144 w 2547058"/>
                <a:gd name="connsiteY36" fmla="*/ 3002508 h 4342097"/>
                <a:gd name="connsiteX37" fmla="*/ 800144 w 2547058"/>
                <a:gd name="connsiteY37" fmla="*/ 3098042 h 4342097"/>
                <a:gd name="connsiteX38" fmla="*/ 800144 w 2547058"/>
                <a:gd name="connsiteY38" fmla="*/ 3098042 h 4342097"/>
                <a:gd name="connsiteX39" fmla="*/ 1086747 w 2547058"/>
                <a:gd name="connsiteY39" fmla="*/ 3234520 h 4342097"/>
                <a:gd name="connsiteX40" fmla="*/ 1305111 w 2547058"/>
                <a:gd name="connsiteY40" fmla="*/ 3261815 h 4342097"/>
                <a:gd name="connsiteX41" fmla="*/ 1386998 w 2547058"/>
                <a:gd name="connsiteY41" fmla="*/ 3343702 h 4342097"/>
                <a:gd name="connsiteX42" fmla="*/ 1741840 w 2547058"/>
                <a:gd name="connsiteY42" fmla="*/ 3316406 h 4342097"/>
                <a:gd name="connsiteX43" fmla="*/ 2014795 w 2547058"/>
                <a:gd name="connsiteY43" fmla="*/ 3179929 h 4342097"/>
                <a:gd name="connsiteX44" fmla="*/ 2260455 w 2547058"/>
                <a:gd name="connsiteY44" fmla="*/ 3057099 h 4342097"/>
                <a:gd name="connsiteX45" fmla="*/ 2383285 w 2547058"/>
                <a:gd name="connsiteY45" fmla="*/ 2920621 h 4342097"/>
                <a:gd name="connsiteX46" fmla="*/ 2465171 w 2547058"/>
                <a:gd name="connsiteY46" fmla="*/ 2770496 h 4342097"/>
                <a:gd name="connsiteX47" fmla="*/ 2519762 w 2547058"/>
                <a:gd name="connsiteY47" fmla="*/ 2756848 h 4342097"/>
                <a:gd name="connsiteX48" fmla="*/ 2547058 w 2547058"/>
                <a:gd name="connsiteY48" fmla="*/ 2825087 h 4342097"/>
                <a:gd name="connsiteX49" fmla="*/ 2383285 w 2547058"/>
                <a:gd name="connsiteY49" fmla="*/ 3057099 h 4342097"/>
                <a:gd name="connsiteX50" fmla="*/ 2219511 w 2547058"/>
                <a:gd name="connsiteY50" fmla="*/ 3234520 h 4342097"/>
                <a:gd name="connsiteX51" fmla="*/ 2055738 w 2547058"/>
                <a:gd name="connsiteY51" fmla="*/ 3507475 h 4342097"/>
                <a:gd name="connsiteX52" fmla="*/ 1932908 w 2547058"/>
                <a:gd name="connsiteY52" fmla="*/ 3684896 h 4342097"/>
                <a:gd name="connsiteX53" fmla="*/ 1769135 w 2547058"/>
                <a:gd name="connsiteY53" fmla="*/ 3889612 h 4342097"/>
                <a:gd name="connsiteX54" fmla="*/ 1512168 w 2547058"/>
                <a:gd name="connsiteY54" fmla="*/ 3982056 h 4342097"/>
                <a:gd name="connsiteX55" fmla="*/ 1296144 w 2547058"/>
                <a:gd name="connsiteY55" fmla="*/ 4126072 h 4342097"/>
                <a:gd name="connsiteX56" fmla="*/ 864096 w 2547058"/>
                <a:gd name="connsiteY56" fmla="*/ 4126072 h 4342097"/>
                <a:gd name="connsiteX57" fmla="*/ 504056 w 2547058"/>
                <a:gd name="connsiteY57" fmla="*/ 3910048 h 4342097"/>
                <a:gd name="connsiteX58" fmla="*/ 144016 w 2547058"/>
                <a:gd name="connsiteY58" fmla="*/ 3766032 h 4342097"/>
                <a:gd name="connsiteX59" fmla="*/ 35870 w 2547058"/>
                <a:gd name="connsiteY59" fmla="*/ 3848669 h 4342097"/>
                <a:gd name="connsiteX60" fmla="*/ 0 w 2547058"/>
                <a:gd name="connsiteY60" fmla="*/ 3982057 h 4342097"/>
                <a:gd name="connsiteX61" fmla="*/ 144016 w 2547058"/>
                <a:gd name="connsiteY61" fmla="*/ 4198081 h 4342097"/>
                <a:gd name="connsiteX62" fmla="*/ 144016 w 2547058"/>
                <a:gd name="connsiteY62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796431 w 2547058"/>
                <a:gd name="connsiteY5" fmla="*/ 764275 h 4342097"/>
                <a:gd name="connsiteX6" fmla="*/ 1960204 w 2547058"/>
                <a:gd name="connsiteY6" fmla="*/ 982639 h 4342097"/>
                <a:gd name="connsiteX7" fmla="*/ 1919261 w 2547058"/>
                <a:gd name="connsiteY7" fmla="*/ 1064526 h 4342097"/>
                <a:gd name="connsiteX8" fmla="*/ 1851022 w 2547058"/>
                <a:gd name="connsiteY8" fmla="*/ 1146412 h 4342097"/>
                <a:gd name="connsiteX9" fmla="*/ 1673601 w 2547058"/>
                <a:gd name="connsiteY9" fmla="*/ 1201003 h 4342097"/>
                <a:gd name="connsiteX10" fmla="*/ 1564419 w 2547058"/>
                <a:gd name="connsiteY10" fmla="*/ 1310186 h 4342097"/>
                <a:gd name="connsiteX11" fmla="*/ 1523476 w 2547058"/>
                <a:gd name="connsiteY11" fmla="*/ 1364777 h 4342097"/>
                <a:gd name="connsiteX12" fmla="*/ 1223225 w 2547058"/>
                <a:gd name="connsiteY12" fmla="*/ 1460311 h 4342097"/>
                <a:gd name="connsiteX13" fmla="*/ 1032156 w 2547058"/>
                <a:gd name="connsiteY13" fmla="*/ 1528550 h 4342097"/>
                <a:gd name="connsiteX14" fmla="*/ 909326 w 2547058"/>
                <a:gd name="connsiteY14" fmla="*/ 1596789 h 4342097"/>
                <a:gd name="connsiteX15" fmla="*/ 882031 w 2547058"/>
                <a:gd name="connsiteY15" fmla="*/ 1746914 h 4342097"/>
                <a:gd name="connsiteX16" fmla="*/ 882031 w 2547058"/>
                <a:gd name="connsiteY16" fmla="*/ 1746914 h 4342097"/>
                <a:gd name="connsiteX17" fmla="*/ 1168634 w 2547058"/>
                <a:gd name="connsiteY17" fmla="*/ 1774209 h 4342097"/>
                <a:gd name="connsiteX18" fmla="*/ 1482532 w 2547058"/>
                <a:gd name="connsiteY18" fmla="*/ 1719618 h 4342097"/>
                <a:gd name="connsiteX19" fmla="*/ 1632658 w 2547058"/>
                <a:gd name="connsiteY19" fmla="*/ 1637732 h 4342097"/>
                <a:gd name="connsiteX20" fmla="*/ 1700896 w 2547058"/>
                <a:gd name="connsiteY20" fmla="*/ 1501254 h 4342097"/>
                <a:gd name="connsiteX21" fmla="*/ 1837374 w 2547058"/>
                <a:gd name="connsiteY21" fmla="*/ 1364777 h 4342097"/>
                <a:gd name="connsiteX22" fmla="*/ 2028443 w 2547058"/>
                <a:gd name="connsiteY22" fmla="*/ 1419368 h 4342097"/>
                <a:gd name="connsiteX23" fmla="*/ 2014795 w 2547058"/>
                <a:gd name="connsiteY23" fmla="*/ 1596789 h 4342097"/>
                <a:gd name="connsiteX24" fmla="*/ 2001147 w 2547058"/>
                <a:gd name="connsiteY24" fmla="*/ 1678675 h 4342097"/>
                <a:gd name="connsiteX25" fmla="*/ 2028443 w 2547058"/>
                <a:gd name="connsiteY25" fmla="*/ 1883392 h 4342097"/>
                <a:gd name="connsiteX26" fmla="*/ 1946556 w 2547058"/>
                <a:gd name="connsiteY26" fmla="*/ 2224586 h 4342097"/>
                <a:gd name="connsiteX27" fmla="*/ 1837374 w 2547058"/>
                <a:gd name="connsiteY27" fmla="*/ 2497541 h 4342097"/>
                <a:gd name="connsiteX28" fmla="*/ 1673601 w 2547058"/>
                <a:gd name="connsiteY28" fmla="*/ 2634018 h 4342097"/>
                <a:gd name="connsiteX29" fmla="*/ 1509828 w 2547058"/>
                <a:gd name="connsiteY29" fmla="*/ 2784144 h 4342097"/>
                <a:gd name="connsiteX30" fmla="*/ 1373350 w 2547058"/>
                <a:gd name="connsiteY30" fmla="*/ 2879678 h 4342097"/>
                <a:gd name="connsiteX31" fmla="*/ 1250520 w 2547058"/>
                <a:gd name="connsiteY31" fmla="*/ 2920621 h 4342097"/>
                <a:gd name="connsiteX32" fmla="*/ 1100395 w 2547058"/>
                <a:gd name="connsiteY32" fmla="*/ 2906974 h 4342097"/>
                <a:gd name="connsiteX33" fmla="*/ 950270 w 2547058"/>
                <a:gd name="connsiteY33" fmla="*/ 2947917 h 4342097"/>
                <a:gd name="connsiteX34" fmla="*/ 868383 w 2547058"/>
                <a:gd name="connsiteY34" fmla="*/ 2975212 h 4342097"/>
                <a:gd name="connsiteX35" fmla="*/ 800144 w 2547058"/>
                <a:gd name="connsiteY35" fmla="*/ 3002508 h 4342097"/>
                <a:gd name="connsiteX36" fmla="*/ 800144 w 2547058"/>
                <a:gd name="connsiteY36" fmla="*/ 3002508 h 4342097"/>
                <a:gd name="connsiteX37" fmla="*/ 800144 w 2547058"/>
                <a:gd name="connsiteY37" fmla="*/ 3098042 h 4342097"/>
                <a:gd name="connsiteX38" fmla="*/ 800144 w 2547058"/>
                <a:gd name="connsiteY38" fmla="*/ 3098042 h 4342097"/>
                <a:gd name="connsiteX39" fmla="*/ 1086747 w 2547058"/>
                <a:gd name="connsiteY39" fmla="*/ 3234520 h 4342097"/>
                <a:gd name="connsiteX40" fmla="*/ 1305111 w 2547058"/>
                <a:gd name="connsiteY40" fmla="*/ 3261815 h 4342097"/>
                <a:gd name="connsiteX41" fmla="*/ 1386998 w 2547058"/>
                <a:gd name="connsiteY41" fmla="*/ 3343702 h 4342097"/>
                <a:gd name="connsiteX42" fmla="*/ 1741840 w 2547058"/>
                <a:gd name="connsiteY42" fmla="*/ 3316406 h 4342097"/>
                <a:gd name="connsiteX43" fmla="*/ 2014795 w 2547058"/>
                <a:gd name="connsiteY43" fmla="*/ 3179929 h 4342097"/>
                <a:gd name="connsiteX44" fmla="*/ 2260455 w 2547058"/>
                <a:gd name="connsiteY44" fmla="*/ 3057099 h 4342097"/>
                <a:gd name="connsiteX45" fmla="*/ 2383285 w 2547058"/>
                <a:gd name="connsiteY45" fmla="*/ 2920621 h 4342097"/>
                <a:gd name="connsiteX46" fmla="*/ 2465171 w 2547058"/>
                <a:gd name="connsiteY46" fmla="*/ 2770496 h 4342097"/>
                <a:gd name="connsiteX47" fmla="*/ 2519762 w 2547058"/>
                <a:gd name="connsiteY47" fmla="*/ 2756848 h 4342097"/>
                <a:gd name="connsiteX48" fmla="*/ 2547058 w 2547058"/>
                <a:gd name="connsiteY48" fmla="*/ 2825087 h 4342097"/>
                <a:gd name="connsiteX49" fmla="*/ 2383285 w 2547058"/>
                <a:gd name="connsiteY49" fmla="*/ 3057099 h 4342097"/>
                <a:gd name="connsiteX50" fmla="*/ 2219511 w 2547058"/>
                <a:gd name="connsiteY50" fmla="*/ 3234520 h 4342097"/>
                <a:gd name="connsiteX51" fmla="*/ 2055738 w 2547058"/>
                <a:gd name="connsiteY51" fmla="*/ 3507475 h 4342097"/>
                <a:gd name="connsiteX52" fmla="*/ 1932908 w 2547058"/>
                <a:gd name="connsiteY52" fmla="*/ 3684896 h 4342097"/>
                <a:gd name="connsiteX53" fmla="*/ 1769135 w 2547058"/>
                <a:gd name="connsiteY53" fmla="*/ 3889612 h 4342097"/>
                <a:gd name="connsiteX54" fmla="*/ 1526524 w 2547058"/>
                <a:gd name="connsiteY54" fmla="*/ 4088139 h 4342097"/>
                <a:gd name="connsiteX55" fmla="*/ 1296144 w 2547058"/>
                <a:gd name="connsiteY55" fmla="*/ 4126072 h 4342097"/>
                <a:gd name="connsiteX56" fmla="*/ 864096 w 2547058"/>
                <a:gd name="connsiteY56" fmla="*/ 4126072 h 4342097"/>
                <a:gd name="connsiteX57" fmla="*/ 504056 w 2547058"/>
                <a:gd name="connsiteY57" fmla="*/ 3910048 h 4342097"/>
                <a:gd name="connsiteX58" fmla="*/ 144016 w 2547058"/>
                <a:gd name="connsiteY58" fmla="*/ 3766032 h 4342097"/>
                <a:gd name="connsiteX59" fmla="*/ 35870 w 2547058"/>
                <a:gd name="connsiteY59" fmla="*/ 3848669 h 4342097"/>
                <a:gd name="connsiteX60" fmla="*/ 0 w 2547058"/>
                <a:gd name="connsiteY60" fmla="*/ 3982057 h 4342097"/>
                <a:gd name="connsiteX61" fmla="*/ 144016 w 2547058"/>
                <a:gd name="connsiteY61" fmla="*/ 4198081 h 4342097"/>
                <a:gd name="connsiteX62" fmla="*/ 144016 w 2547058"/>
                <a:gd name="connsiteY62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796431 w 2547058"/>
                <a:gd name="connsiteY5" fmla="*/ 764275 h 4342097"/>
                <a:gd name="connsiteX6" fmla="*/ 1960204 w 2547058"/>
                <a:gd name="connsiteY6" fmla="*/ 982639 h 4342097"/>
                <a:gd name="connsiteX7" fmla="*/ 1919261 w 2547058"/>
                <a:gd name="connsiteY7" fmla="*/ 1064526 h 4342097"/>
                <a:gd name="connsiteX8" fmla="*/ 1851022 w 2547058"/>
                <a:gd name="connsiteY8" fmla="*/ 1146412 h 4342097"/>
                <a:gd name="connsiteX9" fmla="*/ 1673601 w 2547058"/>
                <a:gd name="connsiteY9" fmla="*/ 1201003 h 4342097"/>
                <a:gd name="connsiteX10" fmla="*/ 1564419 w 2547058"/>
                <a:gd name="connsiteY10" fmla="*/ 1310186 h 4342097"/>
                <a:gd name="connsiteX11" fmla="*/ 1523476 w 2547058"/>
                <a:gd name="connsiteY11" fmla="*/ 1364777 h 4342097"/>
                <a:gd name="connsiteX12" fmla="*/ 1223225 w 2547058"/>
                <a:gd name="connsiteY12" fmla="*/ 1460311 h 4342097"/>
                <a:gd name="connsiteX13" fmla="*/ 1032156 w 2547058"/>
                <a:gd name="connsiteY13" fmla="*/ 1528550 h 4342097"/>
                <a:gd name="connsiteX14" fmla="*/ 909326 w 2547058"/>
                <a:gd name="connsiteY14" fmla="*/ 1596789 h 4342097"/>
                <a:gd name="connsiteX15" fmla="*/ 882031 w 2547058"/>
                <a:gd name="connsiteY15" fmla="*/ 1746914 h 4342097"/>
                <a:gd name="connsiteX16" fmla="*/ 882031 w 2547058"/>
                <a:gd name="connsiteY16" fmla="*/ 1746914 h 4342097"/>
                <a:gd name="connsiteX17" fmla="*/ 1168634 w 2547058"/>
                <a:gd name="connsiteY17" fmla="*/ 1774209 h 4342097"/>
                <a:gd name="connsiteX18" fmla="*/ 1482532 w 2547058"/>
                <a:gd name="connsiteY18" fmla="*/ 1719618 h 4342097"/>
                <a:gd name="connsiteX19" fmla="*/ 1632658 w 2547058"/>
                <a:gd name="connsiteY19" fmla="*/ 1637732 h 4342097"/>
                <a:gd name="connsiteX20" fmla="*/ 1700896 w 2547058"/>
                <a:gd name="connsiteY20" fmla="*/ 1501254 h 4342097"/>
                <a:gd name="connsiteX21" fmla="*/ 1837374 w 2547058"/>
                <a:gd name="connsiteY21" fmla="*/ 1364777 h 4342097"/>
                <a:gd name="connsiteX22" fmla="*/ 2028443 w 2547058"/>
                <a:gd name="connsiteY22" fmla="*/ 1419368 h 4342097"/>
                <a:gd name="connsiteX23" fmla="*/ 2014795 w 2547058"/>
                <a:gd name="connsiteY23" fmla="*/ 1596789 h 4342097"/>
                <a:gd name="connsiteX24" fmla="*/ 2001147 w 2547058"/>
                <a:gd name="connsiteY24" fmla="*/ 1678675 h 4342097"/>
                <a:gd name="connsiteX25" fmla="*/ 2028443 w 2547058"/>
                <a:gd name="connsiteY25" fmla="*/ 1883392 h 4342097"/>
                <a:gd name="connsiteX26" fmla="*/ 1946556 w 2547058"/>
                <a:gd name="connsiteY26" fmla="*/ 2224586 h 4342097"/>
                <a:gd name="connsiteX27" fmla="*/ 1837374 w 2547058"/>
                <a:gd name="connsiteY27" fmla="*/ 2497541 h 4342097"/>
                <a:gd name="connsiteX28" fmla="*/ 1673601 w 2547058"/>
                <a:gd name="connsiteY28" fmla="*/ 2634018 h 4342097"/>
                <a:gd name="connsiteX29" fmla="*/ 1509828 w 2547058"/>
                <a:gd name="connsiteY29" fmla="*/ 2784144 h 4342097"/>
                <a:gd name="connsiteX30" fmla="*/ 1373350 w 2547058"/>
                <a:gd name="connsiteY30" fmla="*/ 2879678 h 4342097"/>
                <a:gd name="connsiteX31" fmla="*/ 1250520 w 2547058"/>
                <a:gd name="connsiteY31" fmla="*/ 2920621 h 4342097"/>
                <a:gd name="connsiteX32" fmla="*/ 1100395 w 2547058"/>
                <a:gd name="connsiteY32" fmla="*/ 2906974 h 4342097"/>
                <a:gd name="connsiteX33" fmla="*/ 950270 w 2547058"/>
                <a:gd name="connsiteY33" fmla="*/ 2947917 h 4342097"/>
                <a:gd name="connsiteX34" fmla="*/ 868383 w 2547058"/>
                <a:gd name="connsiteY34" fmla="*/ 2975212 h 4342097"/>
                <a:gd name="connsiteX35" fmla="*/ 800144 w 2547058"/>
                <a:gd name="connsiteY35" fmla="*/ 3002508 h 4342097"/>
                <a:gd name="connsiteX36" fmla="*/ 800144 w 2547058"/>
                <a:gd name="connsiteY36" fmla="*/ 3002508 h 4342097"/>
                <a:gd name="connsiteX37" fmla="*/ 800144 w 2547058"/>
                <a:gd name="connsiteY37" fmla="*/ 3098042 h 4342097"/>
                <a:gd name="connsiteX38" fmla="*/ 800144 w 2547058"/>
                <a:gd name="connsiteY38" fmla="*/ 3098042 h 4342097"/>
                <a:gd name="connsiteX39" fmla="*/ 1086747 w 2547058"/>
                <a:gd name="connsiteY39" fmla="*/ 3234520 h 4342097"/>
                <a:gd name="connsiteX40" fmla="*/ 1305111 w 2547058"/>
                <a:gd name="connsiteY40" fmla="*/ 3261815 h 4342097"/>
                <a:gd name="connsiteX41" fmla="*/ 1386998 w 2547058"/>
                <a:gd name="connsiteY41" fmla="*/ 3343702 h 4342097"/>
                <a:gd name="connsiteX42" fmla="*/ 1741840 w 2547058"/>
                <a:gd name="connsiteY42" fmla="*/ 3316406 h 4342097"/>
                <a:gd name="connsiteX43" fmla="*/ 2014795 w 2547058"/>
                <a:gd name="connsiteY43" fmla="*/ 3179929 h 4342097"/>
                <a:gd name="connsiteX44" fmla="*/ 2260455 w 2547058"/>
                <a:gd name="connsiteY44" fmla="*/ 3057099 h 4342097"/>
                <a:gd name="connsiteX45" fmla="*/ 2383285 w 2547058"/>
                <a:gd name="connsiteY45" fmla="*/ 2920621 h 4342097"/>
                <a:gd name="connsiteX46" fmla="*/ 2465171 w 2547058"/>
                <a:gd name="connsiteY46" fmla="*/ 2770496 h 4342097"/>
                <a:gd name="connsiteX47" fmla="*/ 2519762 w 2547058"/>
                <a:gd name="connsiteY47" fmla="*/ 2756848 h 4342097"/>
                <a:gd name="connsiteX48" fmla="*/ 2547058 w 2547058"/>
                <a:gd name="connsiteY48" fmla="*/ 2825087 h 4342097"/>
                <a:gd name="connsiteX49" fmla="*/ 2383285 w 2547058"/>
                <a:gd name="connsiteY49" fmla="*/ 3057099 h 4342097"/>
                <a:gd name="connsiteX50" fmla="*/ 2219511 w 2547058"/>
                <a:gd name="connsiteY50" fmla="*/ 3234520 h 4342097"/>
                <a:gd name="connsiteX51" fmla="*/ 2055738 w 2547058"/>
                <a:gd name="connsiteY51" fmla="*/ 3507475 h 4342097"/>
                <a:gd name="connsiteX52" fmla="*/ 1932908 w 2547058"/>
                <a:gd name="connsiteY52" fmla="*/ 3684896 h 4342097"/>
                <a:gd name="connsiteX53" fmla="*/ 1769135 w 2547058"/>
                <a:gd name="connsiteY53" fmla="*/ 3889612 h 4342097"/>
                <a:gd name="connsiteX54" fmla="*/ 1526524 w 2547058"/>
                <a:gd name="connsiteY54" fmla="*/ 4088139 h 4342097"/>
                <a:gd name="connsiteX55" fmla="*/ 864096 w 2547058"/>
                <a:gd name="connsiteY55" fmla="*/ 4126072 h 4342097"/>
                <a:gd name="connsiteX56" fmla="*/ 504056 w 2547058"/>
                <a:gd name="connsiteY56" fmla="*/ 3910048 h 4342097"/>
                <a:gd name="connsiteX57" fmla="*/ 144016 w 2547058"/>
                <a:gd name="connsiteY57" fmla="*/ 3766032 h 4342097"/>
                <a:gd name="connsiteX58" fmla="*/ 35870 w 2547058"/>
                <a:gd name="connsiteY58" fmla="*/ 3848669 h 4342097"/>
                <a:gd name="connsiteX59" fmla="*/ 0 w 2547058"/>
                <a:gd name="connsiteY59" fmla="*/ 3982057 h 4342097"/>
                <a:gd name="connsiteX60" fmla="*/ 144016 w 2547058"/>
                <a:gd name="connsiteY60" fmla="*/ 4198081 h 4342097"/>
                <a:gd name="connsiteX61" fmla="*/ 144016 w 2547058"/>
                <a:gd name="connsiteY61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796431 w 2547058"/>
                <a:gd name="connsiteY5" fmla="*/ 764275 h 4342097"/>
                <a:gd name="connsiteX6" fmla="*/ 1960204 w 2547058"/>
                <a:gd name="connsiteY6" fmla="*/ 982639 h 4342097"/>
                <a:gd name="connsiteX7" fmla="*/ 1919261 w 2547058"/>
                <a:gd name="connsiteY7" fmla="*/ 1064526 h 4342097"/>
                <a:gd name="connsiteX8" fmla="*/ 1851022 w 2547058"/>
                <a:gd name="connsiteY8" fmla="*/ 1146412 h 4342097"/>
                <a:gd name="connsiteX9" fmla="*/ 1673601 w 2547058"/>
                <a:gd name="connsiteY9" fmla="*/ 1201003 h 4342097"/>
                <a:gd name="connsiteX10" fmla="*/ 1564419 w 2547058"/>
                <a:gd name="connsiteY10" fmla="*/ 1310186 h 4342097"/>
                <a:gd name="connsiteX11" fmla="*/ 1523476 w 2547058"/>
                <a:gd name="connsiteY11" fmla="*/ 1364777 h 4342097"/>
                <a:gd name="connsiteX12" fmla="*/ 1223225 w 2547058"/>
                <a:gd name="connsiteY12" fmla="*/ 1460311 h 4342097"/>
                <a:gd name="connsiteX13" fmla="*/ 1032156 w 2547058"/>
                <a:gd name="connsiteY13" fmla="*/ 1528550 h 4342097"/>
                <a:gd name="connsiteX14" fmla="*/ 909326 w 2547058"/>
                <a:gd name="connsiteY14" fmla="*/ 1596789 h 4342097"/>
                <a:gd name="connsiteX15" fmla="*/ 882031 w 2547058"/>
                <a:gd name="connsiteY15" fmla="*/ 1746914 h 4342097"/>
                <a:gd name="connsiteX16" fmla="*/ 882031 w 2547058"/>
                <a:gd name="connsiteY16" fmla="*/ 1746914 h 4342097"/>
                <a:gd name="connsiteX17" fmla="*/ 1168634 w 2547058"/>
                <a:gd name="connsiteY17" fmla="*/ 1774209 h 4342097"/>
                <a:gd name="connsiteX18" fmla="*/ 1482532 w 2547058"/>
                <a:gd name="connsiteY18" fmla="*/ 1719618 h 4342097"/>
                <a:gd name="connsiteX19" fmla="*/ 1632658 w 2547058"/>
                <a:gd name="connsiteY19" fmla="*/ 1637732 h 4342097"/>
                <a:gd name="connsiteX20" fmla="*/ 1700896 w 2547058"/>
                <a:gd name="connsiteY20" fmla="*/ 1501254 h 4342097"/>
                <a:gd name="connsiteX21" fmla="*/ 1837374 w 2547058"/>
                <a:gd name="connsiteY21" fmla="*/ 1364777 h 4342097"/>
                <a:gd name="connsiteX22" fmla="*/ 2028443 w 2547058"/>
                <a:gd name="connsiteY22" fmla="*/ 1419368 h 4342097"/>
                <a:gd name="connsiteX23" fmla="*/ 2014795 w 2547058"/>
                <a:gd name="connsiteY23" fmla="*/ 1596789 h 4342097"/>
                <a:gd name="connsiteX24" fmla="*/ 2001147 w 2547058"/>
                <a:gd name="connsiteY24" fmla="*/ 1678675 h 4342097"/>
                <a:gd name="connsiteX25" fmla="*/ 2028443 w 2547058"/>
                <a:gd name="connsiteY25" fmla="*/ 1883392 h 4342097"/>
                <a:gd name="connsiteX26" fmla="*/ 1946556 w 2547058"/>
                <a:gd name="connsiteY26" fmla="*/ 2224586 h 4342097"/>
                <a:gd name="connsiteX27" fmla="*/ 1837374 w 2547058"/>
                <a:gd name="connsiteY27" fmla="*/ 2497541 h 4342097"/>
                <a:gd name="connsiteX28" fmla="*/ 1673601 w 2547058"/>
                <a:gd name="connsiteY28" fmla="*/ 2634018 h 4342097"/>
                <a:gd name="connsiteX29" fmla="*/ 1509828 w 2547058"/>
                <a:gd name="connsiteY29" fmla="*/ 2784144 h 4342097"/>
                <a:gd name="connsiteX30" fmla="*/ 1373350 w 2547058"/>
                <a:gd name="connsiteY30" fmla="*/ 2879678 h 4342097"/>
                <a:gd name="connsiteX31" fmla="*/ 1250520 w 2547058"/>
                <a:gd name="connsiteY31" fmla="*/ 2920621 h 4342097"/>
                <a:gd name="connsiteX32" fmla="*/ 1100395 w 2547058"/>
                <a:gd name="connsiteY32" fmla="*/ 2906974 h 4342097"/>
                <a:gd name="connsiteX33" fmla="*/ 950270 w 2547058"/>
                <a:gd name="connsiteY33" fmla="*/ 2947917 h 4342097"/>
                <a:gd name="connsiteX34" fmla="*/ 868383 w 2547058"/>
                <a:gd name="connsiteY34" fmla="*/ 2975212 h 4342097"/>
                <a:gd name="connsiteX35" fmla="*/ 800144 w 2547058"/>
                <a:gd name="connsiteY35" fmla="*/ 3002508 h 4342097"/>
                <a:gd name="connsiteX36" fmla="*/ 800144 w 2547058"/>
                <a:gd name="connsiteY36" fmla="*/ 3002508 h 4342097"/>
                <a:gd name="connsiteX37" fmla="*/ 800144 w 2547058"/>
                <a:gd name="connsiteY37" fmla="*/ 3098042 h 4342097"/>
                <a:gd name="connsiteX38" fmla="*/ 800144 w 2547058"/>
                <a:gd name="connsiteY38" fmla="*/ 3098042 h 4342097"/>
                <a:gd name="connsiteX39" fmla="*/ 1086747 w 2547058"/>
                <a:gd name="connsiteY39" fmla="*/ 3234520 h 4342097"/>
                <a:gd name="connsiteX40" fmla="*/ 1305111 w 2547058"/>
                <a:gd name="connsiteY40" fmla="*/ 3261815 h 4342097"/>
                <a:gd name="connsiteX41" fmla="*/ 1386998 w 2547058"/>
                <a:gd name="connsiteY41" fmla="*/ 3343702 h 4342097"/>
                <a:gd name="connsiteX42" fmla="*/ 1741840 w 2547058"/>
                <a:gd name="connsiteY42" fmla="*/ 3316406 h 4342097"/>
                <a:gd name="connsiteX43" fmla="*/ 2014795 w 2547058"/>
                <a:gd name="connsiteY43" fmla="*/ 3179929 h 4342097"/>
                <a:gd name="connsiteX44" fmla="*/ 2260455 w 2547058"/>
                <a:gd name="connsiteY44" fmla="*/ 3057099 h 4342097"/>
                <a:gd name="connsiteX45" fmla="*/ 2383285 w 2547058"/>
                <a:gd name="connsiteY45" fmla="*/ 2920621 h 4342097"/>
                <a:gd name="connsiteX46" fmla="*/ 2465171 w 2547058"/>
                <a:gd name="connsiteY46" fmla="*/ 2770496 h 4342097"/>
                <a:gd name="connsiteX47" fmla="*/ 2519762 w 2547058"/>
                <a:gd name="connsiteY47" fmla="*/ 2756848 h 4342097"/>
                <a:gd name="connsiteX48" fmla="*/ 2547058 w 2547058"/>
                <a:gd name="connsiteY48" fmla="*/ 2825087 h 4342097"/>
                <a:gd name="connsiteX49" fmla="*/ 2383285 w 2547058"/>
                <a:gd name="connsiteY49" fmla="*/ 3057099 h 4342097"/>
                <a:gd name="connsiteX50" fmla="*/ 2219511 w 2547058"/>
                <a:gd name="connsiteY50" fmla="*/ 3234520 h 4342097"/>
                <a:gd name="connsiteX51" fmla="*/ 2055738 w 2547058"/>
                <a:gd name="connsiteY51" fmla="*/ 3507475 h 4342097"/>
                <a:gd name="connsiteX52" fmla="*/ 1932908 w 2547058"/>
                <a:gd name="connsiteY52" fmla="*/ 3684896 h 4342097"/>
                <a:gd name="connsiteX53" fmla="*/ 1769135 w 2547058"/>
                <a:gd name="connsiteY53" fmla="*/ 3889612 h 4342097"/>
                <a:gd name="connsiteX54" fmla="*/ 1526524 w 2547058"/>
                <a:gd name="connsiteY54" fmla="*/ 4088139 h 4342097"/>
                <a:gd name="connsiteX55" fmla="*/ 504056 w 2547058"/>
                <a:gd name="connsiteY55" fmla="*/ 3910048 h 4342097"/>
                <a:gd name="connsiteX56" fmla="*/ 144016 w 2547058"/>
                <a:gd name="connsiteY56" fmla="*/ 3766032 h 4342097"/>
                <a:gd name="connsiteX57" fmla="*/ 35870 w 2547058"/>
                <a:gd name="connsiteY57" fmla="*/ 3848669 h 4342097"/>
                <a:gd name="connsiteX58" fmla="*/ 0 w 2547058"/>
                <a:gd name="connsiteY58" fmla="*/ 3982057 h 4342097"/>
                <a:gd name="connsiteX59" fmla="*/ 144016 w 2547058"/>
                <a:gd name="connsiteY59" fmla="*/ 4198081 h 4342097"/>
                <a:gd name="connsiteX60" fmla="*/ 144016 w 2547058"/>
                <a:gd name="connsiteY60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796431 w 2547058"/>
                <a:gd name="connsiteY5" fmla="*/ 764275 h 4342097"/>
                <a:gd name="connsiteX6" fmla="*/ 1960204 w 2547058"/>
                <a:gd name="connsiteY6" fmla="*/ 982639 h 4342097"/>
                <a:gd name="connsiteX7" fmla="*/ 1919261 w 2547058"/>
                <a:gd name="connsiteY7" fmla="*/ 1064526 h 4342097"/>
                <a:gd name="connsiteX8" fmla="*/ 1851022 w 2547058"/>
                <a:gd name="connsiteY8" fmla="*/ 1146412 h 4342097"/>
                <a:gd name="connsiteX9" fmla="*/ 1673601 w 2547058"/>
                <a:gd name="connsiteY9" fmla="*/ 1201003 h 4342097"/>
                <a:gd name="connsiteX10" fmla="*/ 1564419 w 2547058"/>
                <a:gd name="connsiteY10" fmla="*/ 1310186 h 4342097"/>
                <a:gd name="connsiteX11" fmla="*/ 1523476 w 2547058"/>
                <a:gd name="connsiteY11" fmla="*/ 1364777 h 4342097"/>
                <a:gd name="connsiteX12" fmla="*/ 1223225 w 2547058"/>
                <a:gd name="connsiteY12" fmla="*/ 1460311 h 4342097"/>
                <a:gd name="connsiteX13" fmla="*/ 1032156 w 2547058"/>
                <a:gd name="connsiteY13" fmla="*/ 1528550 h 4342097"/>
                <a:gd name="connsiteX14" fmla="*/ 909326 w 2547058"/>
                <a:gd name="connsiteY14" fmla="*/ 1596789 h 4342097"/>
                <a:gd name="connsiteX15" fmla="*/ 882031 w 2547058"/>
                <a:gd name="connsiteY15" fmla="*/ 1746914 h 4342097"/>
                <a:gd name="connsiteX16" fmla="*/ 882031 w 2547058"/>
                <a:gd name="connsiteY16" fmla="*/ 1746914 h 4342097"/>
                <a:gd name="connsiteX17" fmla="*/ 1168634 w 2547058"/>
                <a:gd name="connsiteY17" fmla="*/ 1774209 h 4342097"/>
                <a:gd name="connsiteX18" fmla="*/ 1482532 w 2547058"/>
                <a:gd name="connsiteY18" fmla="*/ 1719618 h 4342097"/>
                <a:gd name="connsiteX19" fmla="*/ 1632658 w 2547058"/>
                <a:gd name="connsiteY19" fmla="*/ 1637732 h 4342097"/>
                <a:gd name="connsiteX20" fmla="*/ 1700896 w 2547058"/>
                <a:gd name="connsiteY20" fmla="*/ 1501254 h 4342097"/>
                <a:gd name="connsiteX21" fmla="*/ 1837374 w 2547058"/>
                <a:gd name="connsiteY21" fmla="*/ 1364777 h 4342097"/>
                <a:gd name="connsiteX22" fmla="*/ 2028443 w 2547058"/>
                <a:gd name="connsiteY22" fmla="*/ 1419368 h 4342097"/>
                <a:gd name="connsiteX23" fmla="*/ 2014795 w 2547058"/>
                <a:gd name="connsiteY23" fmla="*/ 1596789 h 4342097"/>
                <a:gd name="connsiteX24" fmla="*/ 2001147 w 2547058"/>
                <a:gd name="connsiteY24" fmla="*/ 1678675 h 4342097"/>
                <a:gd name="connsiteX25" fmla="*/ 2028443 w 2547058"/>
                <a:gd name="connsiteY25" fmla="*/ 1883392 h 4342097"/>
                <a:gd name="connsiteX26" fmla="*/ 1946556 w 2547058"/>
                <a:gd name="connsiteY26" fmla="*/ 2224586 h 4342097"/>
                <a:gd name="connsiteX27" fmla="*/ 1837374 w 2547058"/>
                <a:gd name="connsiteY27" fmla="*/ 2497541 h 4342097"/>
                <a:gd name="connsiteX28" fmla="*/ 1673601 w 2547058"/>
                <a:gd name="connsiteY28" fmla="*/ 2634018 h 4342097"/>
                <a:gd name="connsiteX29" fmla="*/ 1509828 w 2547058"/>
                <a:gd name="connsiteY29" fmla="*/ 2784144 h 4342097"/>
                <a:gd name="connsiteX30" fmla="*/ 1373350 w 2547058"/>
                <a:gd name="connsiteY30" fmla="*/ 2879678 h 4342097"/>
                <a:gd name="connsiteX31" fmla="*/ 1250520 w 2547058"/>
                <a:gd name="connsiteY31" fmla="*/ 2920621 h 4342097"/>
                <a:gd name="connsiteX32" fmla="*/ 1100395 w 2547058"/>
                <a:gd name="connsiteY32" fmla="*/ 2906974 h 4342097"/>
                <a:gd name="connsiteX33" fmla="*/ 950270 w 2547058"/>
                <a:gd name="connsiteY33" fmla="*/ 2947917 h 4342097"/>
                <a:gd name="connsiteX34" fmla="*/ 868383 w 2547058"/>
                <a:gd name="connsiteY34" fmla="*/ 2975212 h 4342097"/>
                <a:gd name="connsiteX35" fmla="*/ 800144 w 2547058"/>
                <a:gd name="connsiteY35" fmla="*/ 3002508 h 4342097"/>
                <a:gd name="connsiteX36" fmla="*/ 800144 w 2547058"/>
                <a:gd name="connsiteY36" fmla="*/ 3002508 h 4342097"/>
                <a:gd name="connsiteX37" fmla="*/ 800144 w 2547058"/>
                <a:gd name="connsiteY37" fmla="*/ 3098042 h 4342097"/>
                <a:gd name="connsiteX38" fmla="*/ 800144 w 2547058"/>
                <a:gd name="connsiteY38" fmla="*/ 3098042 h 4342097"/>
                <a:gd name="connsiteX39" fmla="*/ 1086747 w 2547058"/>
                <a:gd name="connsiteY39" fmla="*/ 3234520 h 4342097"/>
                <a:gd name="connsiteX40" fmla="*/ 1305111 w 2547058"/>
                <a:gd name="connsiteY40" fmla="*/ 3261815 h 4342097"/>
                <a:gd name="connsiteX41" fmla="*/ 1386998 w 2547058"/>
                <a:gd name="connsiteY41" fmla="*/ 3343702 h 4342097"/>
                <a:gd name="connsiteX42" fmla="*/ 1741840 w 2547058"/>
                <a:gd name="connsiteY42" fmla="*/ 3316406 h 4342097"/>
                <a:gd name="connsiteX43" fmla="*/ 2014795 w 2547058"/>
                <a:gd name="connsiteY43" fmla="*/ 3179929 h 4342097"/>
                <a:gd name="connsiteX44" fmla="*/ 2260455 w 2547058"/>
                <a:gd name="connsiteY44" fmla="*/ 3057099 h 4342097"/>
                <a:gd name="connsiteX45" fmla="*/ 2383285 w 2547058"/>
                <a:gd name="connsiteY45" fmla="*/ 2920621 h 4342097"/>
                <a:gd name="connsiteX46" fmla="*/ 2465171 w 2547058"/>
                <a:gd name="connsiteY46" fmla="*/ 2770496 h 4342097"/>
                <a:gd name="connsiteX47" fmla="*/ 2519762 w 2547058"/>
                <a:gd name="connsiteY47" fmla="*/ 2756848 h 4342097"/>
                <a:gd name="connsiteX48" fmla="*/ 2547058 w 2547058"/>
                <a:gd name="connsiteY48" fmla="*/ 2825087 h 4342097"/>
                <a:gd name="connsiteX49" fmla="*/ 2383285 w 2547058"/>
                <a:gd name="connsiteY49" fmla="*/ 3057099 h 4342097"/>
                <a:gd name="connsiteX50" fmla="*/ 2219511 w 2547058"/>
                <a:gd name="connsiteY50" fmla="*/ 3234520 h 4342097"/>
                <a:gd name="connsiteX51" fmla="*/ 2055738 w 2547058"/>
                <a:gd name="connsiteY51" fmla="*/ 3507475 h 4342097"/>
                <a:gd name="connsiteX52" fmla="*/ 1932908 w 2547058"/>
                <a:gd name="connsiteY52" fmla="*/ 3684896 h 4342097"/>
                <a:gd name="connsiteX53" fmla="*/ 1769135 w 2547058"/>
                <a:gd name="connsiteY53" fmla="*/ 3889612 h 4342097"/>
                <a:gd name="connsiteX54" fmla="*/ 1526524 w 2547058"/>
                <a:gd name="connsiteY54" fmla="*/ 4088139 h 4342097"/>
                <a:gd name="connsiteX55" fmla="*/ 144016 w 2547058"/>
                <a:gd name="connsiteY55" fmla="*/ 3766032 h 4342097"/>
                <a:gd name="connsiteX56" fmla="*/ 35870 w 2547058"/>
                <a:gd name="connsiteY56" fmla="*/ 3848669 h 4342097"/>
                <a:gd name="connsiteX57" fmla="*/ 0 w 2547058"/>
                <a:gd name="connsiteY57" fmla="*/ 3982057 h 4342097"/>
                <a:gd name="connsiteX58" fmla="*/ 144016 w 2547058"/>
                <a:gd name="connsiteY58" fmla="*/ 4198081 h 4342097"/>
                <a:gd name="connsiteX59" fmla="*/ 144016 w 2547058"/>
                <a:gd name="connsiteY59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796431 w 2547058"/>
                <a:gd name="connsiteY5" fmla="*/ 764275 h 4342097"/>
                <a:gd name="connsiteX6" fmla="*/ 1960204 w 2547058"/>
                <a:gd name="connsiteY6" fmla="*/ 982639 h 4342097"/>
                <a:gd name="connsiteX7" fmla="*/ 1919261 w 2547058"/>
                <a:gd name="connsiteY7" fmla="*/ 1064526 h 4342097"/>
                <a:gd name="connsiteX8" fmla="*/ 1851022 w 2547058"/>
                <a:gd name="connsiteY8" fmla="*/ 1146412 h 4342097"/>
                <a:gd name="connsiteX9" fmla="*/ 1673601 w 2547058"/>
                <a:gd name="connsiteY9" fmla="*/ 1201003 h 4342097"/>
                <a:gd name="connsiteX10" fmla="*/ 1564419 w 2547058"/>
                <a:gd name="connsiteY10" fmla="*/ 1310186 h 4342097"/>
                <a:gd name="connsiteX11" fmla="*/ 1523476 w 2547058"/>
                <a:gd name="connsiteY11" fmla="*/ 1364777 h 4342097"/>
                <a:gd name="connsiteX12" fmla="*/ 1223225 w 2547058"/>
                <a:gd name="connsiteY12" fmla="*/ 1460311 h 4342097"/>
                <a:gd name="connsiteX13" fmla="*/ 1032156 w 2547058"/>
                <a:gd name="connsiteY13" fmla="*/ 1528550 h 4342097"/>
                <a:gd name="connsiteX14" fmla="*/ 909326 w 2547058"/>
                <a:gd name="connsiteY14" fmla="*/ 1596789 h 4342097"/>
                <a:gd name="connsiteX15" fmla="*/ 882031 w 2547058"/>
                <a:gd name="connsiteY15" fmla="*/ 1746914 h 4342097"/>
                <a:gd name="connsiteX16" fmla="*/ 882031 w 2547058"/>
                <a:gd name="connsiteY16" fmla="*/ 1746914 h 4342097"/>
                <a:gd name="connsiteX17" fmla="*/ 1168634 w 2547058"/>
                <a:gd name="connsiteY17" fmla="*/ 1774209 h 4342097"/>
                <a:gd name="connsiteX18" fmla="*/ 1482532 w 2547058"/>
                <a:gd name="connsiteY18" fmla="*/ 1719618 h 4342097"/>
                <a:gd name="connsiteX19" fmla="*/ 1632658 w 2547058"/>
                <a:gd name="connsiteY19" fmla="*/ 1637732 h 4342097"/>
                <a:gd name="connsiteX20" fmla="*/ 1700896 w 2547058"/>
                <a:gd name="connsiteY20" fmla="*/ 1501254 h 4342097"/>
                <a:gd name="connsiteX21" fmla="*/ 1837374 w 2547058"/>
                <a:gd name="connsiteY21" fmla="*/ 1364777 h 4342097"/>
                <a:gd name="connsiteX22" fmla="*/ 2028443 w 2547058"/>
                <a:gd name="connsiteY22" fmla="*/ 1419368 h 4342097"/>
                <a:gd name="connsiteX23" fmla="*/ 2014795 w 2547058"/>
                <a:gd name="connsiteY23" fmla="*/ 1596789 h 4342097"/>
                <a:gd name="connsiteX24" fmla="*/ 2001147 w 2547058"/>
                <a:gd name="connsiteY24" fmla="*/ 1678675 h 4342097"/>
                <a:gd name="connsiteX25" fmla="*/ 2028443 w 2547058"/>
                <a:gd name="connsiteY25" fmla="*/ 1883392 h 4342097"/>
                <a:gd name="connsiteX26" fmla="*/ 1946556 w 2547058"/>
                <a:gd name="connsiteY26" fmla="*/ 2224586 h 4342097"/>
                <a:gd name="connsiteX27" fmla="*/ 1837374 w 2547058"/>
                <a:gd name="connsiteY27" fmla="*/ 2497541 h 4342097"/>
                <a:gd name="connsiteX28" fmla="*/ 1673601 w 2547058"/>
                <a:gd name="connsiteY28" fmla="*/ 2634018 h 4342097"/>
                <a:gd name="connsiteX29" fmla="*/ 1509828 w 2547058"/>
                <a:gd name="connsiteY29" fmla="*/ 2784144 h 4342097"/>
                <a:gd name="connsiteX30" fmla="*/ 1373350 w 2547058"/>
                <a:gd name="connsiteY30" fmla="*/ 2879678 h 4342097"/>
                <a:gd name="connsiteX31" fmla="*/ 1250520 w 2547058"/>
                <a:gd name="connsiteY31" fmla="*/ 2920621 h 4342097"/>
                <a:gd name="connsiteX32" fmla="*/ 1100395 w 2547058"/>
                <a:gd name="connsiteY32" fmla="*/ 2906974 h 4342097"/>
                <a:gd name="connsiteX33" fmla="*/ 950270 w 2547058"/>
                <a:gd name="connsiteY33" fmla="*/ 2947917 h 4342097"/>
                <a:gd name="connsiteX34" fmla="*/ 868383 w 2547058"/>
                <a:gd name="connsiteY34" fmla="*/ 2975212 h 4342097"/>
                <a:gd name="connsiteX35" fmla="*/ 800144 w 2547058"/>
                <a:gd name="connsiteY35" fmla="*/ 3002508 h 4342097"/>
                <a:gd name="connsiteX36" fmla="*/ 800144 w 2547058"/>
                <a:gd name="connsiteY36" fmla="*/ 3002508 h 4342097"/>
                <a:gd name="connsiteX37" fmla="*/ 800144 w 2547058"/>
                <a:gd name="connsiteY37" fmla="*/ 3098042 h 4342097"/>
                <a:gd name="connsiteX38" fmla="*/ 800144 w 2547058"/>
                <a:gd name="connsiteY38" fmla="*/ 3098042 h 4342097"/>
                <a:gd name="connsiteX39" fmla="*/ 1086747 w 2547058"/>
                <a:gd name="connsiteY39" fmla="*/ 3234520 h 4342097"/>
                <a:gd name="connsiteX40" fmla="*/ 1305111 w 2547058"/>
                <a:gd name="connsiteY40" fmla="*/ 3261815 h 4342097"/>
                <a:gd name="connsiteX41" fmla="*/ 1386998 w 2547058"/>
                <a:gd name="connsiteY41" fmla="*/ 3343702 h 4342097"/>
                <a:gd name="connsiteX42" fmla="*/ 1741840 w 2547058"/>
                <a:gd name="connsiteY42" fmla="*/ 3316406 h 4342097"/>
                <a:gd name="connsiteX43" fmla="*/ 2014795 w 2547058"/>
                <a:gd name="connsiteY43" fmla="*/ 3179929 h 4342097"/>
                <a:gd name="connsiteX44" fmla="*/ 2260455 w 2547058"/>
                <a:gd name="connsiteY44" fmla="*/ 3057099 h 4342097"/>
                <a:gd name="connsiteX45" fmla="*/ 2383285 w 2547058"/>
                <a:gd name="connsiteY45" fmla="*/ 2920621 h 4342097"/>
                <a:gd name="connsiteX46" fmla="*/ 2465171 w 2547058"/>
                <a:gd name="connsiteY46" fmla="*/ 2770496 h 4342097"/>
                <a:gd name="connsiteX47" fmla="*/ 2519762 w 2547058"/>
                <a:gd name="connsiteY47" fmla="*/ 2756848 h 4342097"/>
                <a:gd name="connsiteX48" fmla="*/ 2547058 w 2547058"/>
                <a:gd name="connsiteY48" fmla="*/ 2825087 h 4342097"/>
                <a:gd name="connsiteX49" fmla="*/ 2383285 w 2547058"/>
                <a:gd name="connsiteY49" fmla="*/ 3057099 h 4342097"/>
                <a:gd name="connsiteX50" fmla="*/ 2219511 w 2547058"/>
                <a:gd name="connsiteY50" fmla="*/ 3234520 h 4342097"/>
                <a:gd name="connsiteX51" fmla="*/ 2055738 w 2547058"/>
                <a:gd name="connsiteY51" fmla="*/ 3507475 h 4342097"/>
                <a:gd name="connsiteX52" fmla="*/ 1932908 w 2547058"/>
                <a:gd name="connsiteY52" fmla="*/ 3684896 h 4342097"/>
                <a:gd name="connsiteX53" fmla="*/ 1769135 w 2547058"/>
                <a:gd name="connsiteY53" fmla="*/ 3889612 h 4342097"/>
                <a:gd name="connsiteX54" fmla="*/ 1526524 w 2547058"/>
                <a:gd name="connsiteY54" fmla="*/ 4088139 h 4342097"/>
                <a:gd name="connsiteX55" fmla="*/ 35870 w 2547058"/>
                <a:gd name="connsiteY55" fmla="*/ 3848669 h 4342097"/>
                <a:gd name="connsiteX56" fmla="*/ 0 w 2547058"/>
                <a:gd name="connsiteY56" fmla="*/ 3982057 h 4342097"/>
                <a:gd name="connsiteX57" fmla="*/ 144016 w 2547058"/>
                <a:gd name="connsiteY57" fmla="*/ 4198081 h 4342097"/>
                <a:gd name="connsiteX58" fmla="*/ 144016 w 2547058"/>
                <a:gd name="connsiteY58" fmla="*/ 4342097 h 4342097"/>
                <a:gd name="connsiteX0" fmla="*/ 1973852 w 2547058"/>
                <a:gd name="connsiteY0" fmla="*/ 0 h 4342097"/>
                <a:gd name="connsiteX1" fmla="*/ 2069386 w 2547058"/>
                <a:gd name="connsiteY1" fmla="*/ 218365 h 4342097"/>
                <a:gd name="connsiteX2" fmla="*/ 2014795 w 2547058"/>
                <a:gd name="connsiteY2" fmla="*/ 409433 h 4342097"/>
                <a:gd name="connsiteX3" fmla="*/ 1944216 w 2547058"/>
                <a:gd name="connsiteY3" fmla="*/ 525673 h 4342097"/>
                <a:gd name="connsiteX4" fmla="*/ 1878317 w 2547058"/>
                <a:gd name="connsiteY4" fmla="*/ 627797 h 4342097"/>
                <a:gd name="connsiteX5" fmla="*/ 1796431 w 2547058"/>
                <a:gd name="connsiteY5" fmla="*/ 764275 h 4342097"/>
                <a:gd name="connsiteX6" fmla="*/ 1960204 w 2547058"/>
                <a:gd name="connsiteY6" fmla="*/ 982639 h 4342097"/>
                <a:gd name="connsiteX7" fmla="*/ 1919261 w 2547058"/>
                <a:gd name="connsiteY7" fmla="*/ 1064526 h 4342097"/>
                <a:gd name="connsiteX8" fmla="*/ 1851022 w 2547058"/>
                <a:gd name="connsiteY8" fmla="*/ 1146412 h 4342097"/>
                <a:gd name="connsiteX9" fmla="*/ 1673601 w 2547058"/>
                <a:gd name="connsiteY9" fmla="*/ 1201003 h 4342097"/>
                <a:gd name="connsiteX10" fmla="*/ 1564419 w 2547058"/>
                <a:gd name="connsiteY10" fmla="*/ 1310186 h 4342097"/>
                <a:gd name="connsiteX11" fmla="*/ 1523476 w 2547058"/>
                <a:gd name="connsiteY11" fmla="*/ 1364777 h 4342097"/>
                <a:gd name="connsiteX12" fmla="*/ 1223225 w 2547058"/>
                <a:gd name="connsiteY12" fmla="*/ 1460311 h 4342097"/>
                <a:gd name="connsiteX13" fmla="*/ 1032156 w 2547058"/>
                <a:gd name="connsiteY13" fmla="*/ 1528550 h 4342097"/>
                <a:gd name="connsiteX14" fmla="*/ 909326 w 2547058"/>
                <a:gd name="connsiteY14" fmla="*/ 1596789 h 4342097"/>
                <a:gd name="connsiteX15" fmla="*/ 882031 w 2547058"/>
                <a:gd name="connsiteY15" fmla="*/ 1746914 h 4342097"/>
                <a:gd name="connsiteX16" fmla="*/ 882031 w 2547058"/>
                <a:gd name="connsiteY16" fmla="*/ 1746914 h 4342097"/>
                <a:gd name="connsiteX17" fmla="*/ 1168634 w 2547058"/>
                <a:gd name="connsiteY17" fmla="*/ 1774209 h 4342097"/>
                <a:gd name="connsiteX18" fmla="*/ 1482532 w 2547058"/>
                <a:gd name="connsiteY18" fmla="*/ 1719618 h 4342097"/>
                <a:gd name="connsiteX19" fmla="*/ 1632658 w 2547058"/>
                <a:gd name="connsiteY19" fmla="*/ 1637732 h 4342097"/>
                <a:gd name="connsiteX20" fmla="*/ 1700896 w 2547058"/>
                <a:gd name="connsiteY20" fmla="*/ 1501254 h 4342097"/>
                <a:gd name="connsiteX21" fmla="*/ 1837374 w 2547058"/>
                <a:gd name="connsiteY21" fmla="*/ 1364777 h 4342097"/>
                <a:gd name="connsiteX22" fmla="*/ 2028443 w 2547058"/>
                <a:gd name="connsiteY22" fmla="*/ 1419368 h 4342097"/>
                <a:gd name="connsiteX23" fmla="*/ 2014795 w 2547058"/>
                <a:gd name="connsiteY23" fmla="*/ 1596789 h 4342097"/>
                <a:gd name="connsiteX24" fmla="*/ 2001147 w 2547058"/>
                <a:gd name="connsiteY24" fmla="*/ 1678675 h 4342097"/>
                <a:gd name="connsiteX25" fmla="*/ 2028443 w 2547058"/>
                <a:gd name="connsiteY25" fmla="*/ 1883392 h 4342097"/>
                <a:gd name="connsiteX26" fmla="*/ 1946556 w 2547058"/>
                <a:gd name="connsiteY26" fmla="*/ 2224586 h 4342097"/>
                <a:gd name="connsiteX27" fmla="*/ 1837374 w 2547058"/>
                <a:gd name="connsiteY27" fmla="*/ 2497541 h 4342097"/>
                <a:gd name="connsiteX28" fmla="*/ 1673601 w 2547058"/>
                <a:gd name="connsiteY28" fmla="*/ 2634018 h 4342097"/>
                <a:gd name="connsiteX29" fmla="*/ 1509828 w 2547058"/>
                <a:gd name="connsiteY29" fmla="*/ 2784144 h 4342097"/>
                <a:gd name="connsiteX30" fmla="*/ 1373350 w 2547058"/>
                <a:gd name="connsiteY30" fmla="*/ 2879678 h 4342097"/>
                <a:gd name="connsiteX31" fmla="*/ 1250520 w 2547058"/>
                <a:gd name="connsiteY31" fmla="*/ 2920621 h 4342097"/>
                <a:gd name="connsiteX32" fmla="*/ 1100395 w 2547058"/>
                <a:gd name="connsiteY32" fmla="*/ 2906974 h 4342097"/>
                <a:gd name="connsiteX33" fmla="*/ 950270 w 2547058"/>
                <a:gd name="connsiteY33" fmla="*/ 2947917 h 4342097"/>
                <a:gd name="connsiteX34" fmla="*/ 868383 w 2547058"/>
                <a:gd name="connsiteY34" fmla="*/ 2975212 h 4342097"/>
                <a:gd name="connsiteX35" fmla="*/ 800144 w 2547058"/>
                <a:gd name="connsiteY35" fmla="*/ 3002508 h 4342097"/>
                <a:gd name="connsiteX36" fmla="*/ 800144 w 2547058"/>
                <a:gd name="connsiteY36" fmla="*/ 3002508 h 4342097"/>
                <a:gd name="connsiteX37" fmla="*/ 800144 w 2547058"/>
                <a:gd name="connsiteY37" fmla="*/ 3098042 h 4342097"/>
                <a:gd name="connsiteX38" fmla="*/ 800144 w 2547058"/>
                <a:gd name="connsiteY38" fmla="*/ 3098042 h 4342097"/>
                <a:gd name="connsiteX39" fmla="*/ 1086747 w 2547058"/>
                <a:gd name="connsiteY39" fmla="*/ 3234520 h 4342097"/>
                <a:gd name="connsiteX40" fmla="*/ 1305111 w 2547058"/>
                <a:gd name="connsiteY40" fmla="*/ 3261815 h 4342097"/>
                <a:gd name="connsiteX41" fmla="*/ 1386998 w 2547058"/>
                <a:gd name="connsiteY41" fmla="*/ 3343702 h 4342097"/>
                <a:gd name="connsiteX42" fmla="*/ 1741840 w 2547058"/>
                <a:gd name="connsiteY42" fmla="*/ 3316406 h 4342097"/>
                <a:gd name="connsiteX43" fmla="*/ 2014795 w 2547058"/>
                <a:gd name="connsiteY43" fmla="*/ 3179929 h 4342097"/>
                <a:gd name="connsiteX44" fmla="*/ 2260455 w 2547058"/>
                <a:gd name="connsiteY44" fmla="*/ 3057099 h 4342097"/>
                <a:gd name="connsiteX45" fmla="*/ 2383285 w 2547058"/>
                <a:gd name="connsiteY45" fmla="*/ 2920621 h 4342097"/>
                <a:gd name="connsiteX46" fmla="*/ 2465171 w 2547058"/>
                <a:gd name="connsiteY46" fmla="*/ 2770496 h 4342097"/>
                <a:gd name="connsiteX47" fmla="*/ 2519762 w 2547058"/>
                <a:gd name="connsiteY47" fmla="*/ 2756848 h 4342097"/>
                <a:gd name="connsiteX48" fmla="*/ 2547058 w 2547058"/>
                <a:gd name="connsiteY48" fmla="*/ 2825087 h 4342097"/>
                <a:gd name="connsiteX49" fmla="*/ 2383285 w 2547058"/>
                <a:gd name="connsiteY49" fmla="*/ 3057099 h 4342097"/>
                <a:gd name="connsiteX50" fmla="*/ 2219511 w 2547058"/>
                <a:gd name="connsiteY50" fmla="*/ 3234520 h 4342097"/>
                <a:gd name="connsiteX51" fmla="*/ 2055738 w 2547058"/>
                <a:gd name="connsiteY51" fmla="*/ 3507475 h 4342097"/>
                <a:gd name="connsiteX52" fmla="*/ 1932908 w 2547058"/>
                <a:gd name="connsiteY52" fmla="*/ 3684896 h 4342097"/>
                <a:gd name="connsiteX53" fmla="*/ 1769135 w 2547058"/>
                <a:gd name="connsiteY53" fmla="*/ 3889612 h 4342097"/>
                <a:gd name="connsiteX54" fmla="*/ 1526524 w 2547058"/>
                <a:gd name="connsiteY54" fmla="*/ 4088139 h 4342097"/>
                <a:gd name="connsiteX55" fmla="*/ 0 w 2547058"/>
                <a:gd name="connsiteY55" fmla="*/ 3982057 h 4342097"/>
                <a:gd name="connsiteX56" fmla="*/ 144016 w 2547058"/>
                <a:gd name="connsiteY56" fmla="*/ 4198081 h 4342097"/>
                <a:gd name="connsiteX57" fmla="*/ 144016 w 2547058"/>
                <a:gd name="connsiteY57" fmla="*/ 4342097 h 4342097"/>
                <a:gd name="connsiteX0" fmla="*/ 1829836 w 2403042"/>
                <a:gd name="connsiteY0" fmla="*/ 0 h 4342097"/>
                <a:gd name="connsiteX1" fmla="*/ 1925370 w 2403042"/>
                <a:gd name="connsiteY1" fmla="*/ 218365 h 4342097"/>
                <a:gd name="connsiteX2" fmla="*/ 1870779 w 2403042"/>
                <a:gd name="connsiteY2" fmla="*/ 409433 h 4342097"/>
                <a:gd name="connsiteX3" fmla="*/ 1800200 w 2403042"/>
                <a:gd name="connsiteY3" fmla="*/ 525673 h 4342097"/>
                <a:gd name="connsiteX4" fmla="*/ 1734301 w 2403042"/>
                <a:gd name="connsiteY4" fmla="*/ 627797 h 4342097"/>
                <a:gd name="connsiteX5" fmla="*/ 1652415 w 2403042"/>
                <a:gd name="connsiteY5" fmla="*/ 764275 h 4342097"/>
                <a:gd name="connsiteX6" fmla="*/ 1816188 w 2403042"/>
                <a:gd name="connsiteY6" fmla="*/ 982639 h 4342097"/>
                <a:gd name="connsiteX7" fmla="*/ 1775245 w 2403042"/>
                <a:gd name="connsiteY7" fmla="*/ 1064526 h 4342097"/>
                <a:gd name="connsiteX8" fmla="*/ 1707006 w 2403042"/>
                <a:gd name="connsiteY8" fmla="*/ 1146412 h 4342097"/>
                <a:gd name="connsiteX9" fmla="*/ 1529585 w 2403042"/>
                <a:gd name="connsiteY9" fmla="*/ 1201003 h 4342097"/>
                <a:gd name="connsiteX10" fmla="*/ 1420403 w 2403042"/>
                <a:gd name="connsiteY10" fmla="*/ 1310186 h 4342097"/>
                <a:gd name="connsiteX11" fmla="*/ 1379460 w 2403042"/>
                <a:gd name="connsiteY11" fmla="*/ 1364777 h 4342097"/>
                <a:gd name="connsiteX12" fmla="*/ 1079209 w 2403042"/>
                <a:gd name="connsiteY12" fmla="*/ 1460311 h 4342097"/>
                <a:gd name="connsiteX13" fmla="*/ 888140 w 2403042"/>
                <a:gd name="connsiteY13" fmla="*/ 1528550 h 4342097"/>
                <a:gd name="connsiteX14" fmla="*/ 765310 w 2403042"/>
                <a:gd name="connsiteY14" fmla="*/ 1596789 h 4342097"/>
                <a:gd name="connsiteX15" fmla="*/ 738015 w 2403042"/>
                <a:gd name="connsiteY15" fmla="*/ 1746914 h 4342097"/>
                <a:gd name="connsiteX16" fmla="*/ 738015 w 2403042"/>
                <a:gd name="connsiteY16" fmla="*/ 1746914 h 4342097"/>
                <a:gd name="connsiteX17" fmla="*/ 1024618 w 2403042"/>
                <a:gd name="connsiteY17" fmla="*/ 1774209 h 4342097"/>
                <a:gd name="connsiteX18" fmla="*/ 1338516 w 2403042"/>
                <a:gd name="connsiteY18" fmla="*/ 1719618 h 4342097"/>
                <a:gd name="connsiteX19" fmla="*/ 1488642 w 2403042"/>
                <a:gd name="connsiteY19" fmla="*/ 1637732 h 4342097"/>
                <a:gd name="connsiteX20" fmla="*/ 1556880 w 2403042"/>
                <a:gd name="connsiteY20" fmla="*/ 1501254 h 4342097"/>
                <a:gd name="connsiteX21" fmla="*/ 1693358 w 2403042"/>
                <a:gd name="connsiteY21" fmla="*/ 1364777 h 4342097"/>
                <a:gd name="connsiteX22" fmla="*/ 1884427 w 2403042"/>
                <a:gd name="connsiteY22" fmla="*/ 1419368 h 4342097"/>
                <a:gd name="connsiteX23" fmla="*/ 1870779 w 2403042"/>
                <a:gd name="connsiteY23" fmla="*/ 1596789 h 4342097"/>
                <a:gd name="connsiteX24" fmla="*/ 1857131 w 2403042"/>
                <a:gd name="connsiteY24" fmla="*/ 1678675 h 4342097"/>
                <a:gd name="connsiteX25" fmla="*/ 1884427 w 2403042"/>
                <a:gd name="connsiteY25" fmla="*/ 1883392 h 4342097"/>
                <a:gd name="connsiteX26" fmla="*/ 1802540 w 2403042"/>
                <a:gd name="connsiteY26" fmla="*/ 2224586 h 4342097"/>
                <a:gd name="connsiteX27" fmla="*/ 1693358 w 2403042"/>
                <a:gd name="connsiteY27" fmla="*/ 2497541 h 4342097"/>
                <a:gd name="connsiteX28" fmla="*/ 1529585 w 2403042"/>
                <a:gd name="connsiteY28" fmla="*/ 2634018 h 4342097"/>
                <a:gd name="connsiteX29" fmla="*/ 1365812 w 2403042"/>
                <a:gd name="connsiteY29" fmla="*/ 2784144 h 4342097"/>
                <a:gd name="connsiteX30" fmla="*/ 1229334 w 2403042"/>
                <a:gd name="connsiteY30" fmla="*/ 2879678 h 4342097"/>
                <a:gd name="connsiteX31" fmla="*/ 1106504 w 2403042"/>
                <a:gd name="connsiteY31" fmla="*/ 2920621 h 4342097"/>
                <a:gd name="connsiteX32" fmla="*/ 956379 w 2403042"/>
                <a:gd name="connsiteY32" fmla="*/ 2906974 h 4342097"/>
                <a:gd name="connsiteX33" fmla="*/ 806254 w 2403042"/>
                <a:gd name="connsiteY33" fmla="*/ 2947917 h 4342097"/>
                <a:gd name="connsiteX34" fmla="*/ 724367 w 2403042"/>
                <a:gd name="connsiteY34" fmla="*/ 2975212 h 4342097"/>
                <a:gd name="connsiteX35" fmla="*/ 656128 w 2403042"/>
                <a:gd name="connsiteY35" fmla="*/ 3002508 h 4342097"/>
                <a:gd name="connsiteX36" fmla="*/ 656128 w 2403042"/>
                <a:gd name="connsiteY36" fmla="*/ 3002508 h 4342097"/>
                <a:gd name="connsiteX37" fmla="*/ 656128 w 2403042"/>
                <a:gd name="connsiteY37" fmla="*/ 3098042 h 4342097"/>
                <a:gd name="connsiteX38" fmla="*/ 656128 w 2403042"/>
                <a:gd name="connsiteY38" fmla="*/ 3098042 h 4342097"/>
                <a:gd name="connsiteX39" fmla="*/ 942731 w 2403042"/>
                <a:gd name="connsiteY39" fmla="*/ 3234520 h 4342097"/>
                <a:gd name="connsiteX40" fmla="*/ 1161095 w 2403042"/>
                <a:gd name="connsiteY40" fmla="*/ 3261815 h 4342097"/>
                <a:gd name="connsiteX41" fmla="*/ 1242982 w 2403042"/>
                <a:gd name="connsiteY41" fmla="*/ 3343702 h 4342097"/>
                <a:gd name="connsiteX42" fmla="*/ 1597824 w 2403042"/>
                <a:gd name="connsiteY42" fmla="*/ 3316406 h 4342097"/>
                <a:gd name="connsiteX43" fmla="*/ 1870779 w 2403042"/>
                <a:gd name="connsiteY43" fmla="*/ 3179929 h 4342097"/>
                <a:gd name="connsiteX44" fmla="*/ 2116439 w 2403042"/>
                <a:gd name="connsiteY44" fmla="*/ 3057099 h 4342097"/>
                <a:gd name="connsiteX45" fmla="*/ 2239269 w 2403042"/>
                <a:gd name="connsiteY45" fmla="*/ 2920621 h 4342097"/>
                <a:gd name="connsiteX46" fmla="*/ 2321155 w 2403042"/>
                <a:gd name="connsiteY46" fmla="*/ 2770496 h 4342097"/>
                <a:gd name="connsiteX47" fmla="*/ 2375746 w 2403042"/>
                <a:gd name="connsiteY47" fmla="*/ 2756848 h 4342097"/>
                <a:gd name="connsiteX48" fmla="*/ 2403042 w 2403042"/>
                <a:gd name="connsiteY48" fmla="*/ 2825087 h 4342097"/>
                <a:gd name="connsiteX49" fmla="*/ 2239269 w 2403042"/>
                <a:gd name="connsiteY49" fmla="*/ 3057099 h 4342097"/>
                <a:gd name="connsiteX50" fmla="*/ 2075495 w 2403042"/>
                <a:gd name="connsiteY50" fmla="*/ 3234520 h 4342097"/>
                <a:gd name="connsiteX51" fmla="*/ 1911722 w 2403042"/>
                <a:gd name="connsiteY51" fmla="*/ 3507475 h 4342097"/>
                <a:gd name="connsiteX52" fmla="*/ 1788892 w 2403042"/>
                <a:gd name="connsiteY52" fmla="*/ 3684896 h 4342097"/>
                <a:gd name="connsiteX53" fmla="*/ 1625119 w 2403042"/>
                <a:gd name="connsiteY53" fmla="*/ 3889612 h 4342097"/>
                <a:gd name="connsiteX54" fmla="*/ 1382508 w 2403042"/>
                <a:gd name="connsiteY54" fmla="*/ 4088139 h 4342097"/>
                <a:gd name="connsiteX55" fmla="*/ 0 w 2403042"/>
                <a:gd name="connsiteY55" fmla="*/ 4198081 h 4342097"/>
                <a:gd name="connsiteX56" fmla="*/ 0 w 2403042"/>
                <a:gd name="connsiteY56" fmla="*/ 4342097 h 4342097"/>
                <a:gd name="connsiteX0" fmla="*/ 1829836 w 2403042"/>
                <a:gd name="connsiteY0" fmla="*/ 0 h 4342097"/>
                <a:gd name="connsiteX1" fmla="*/ 1925370 w 2403042"/>
                <a:gd name="connsiteY1" fmla="*/ 218365 h 4342097"/>
                <a:gd name="connsiteX2" fmla="*/ 1870779 w 2403042"/>
                <a:gd name="connsiteY2" fmla="*/ 409433 h 4342097"/>
                <a:gd name="connsiteX3" fmla="*/ 1800200 w 2403042"/>
                <a:gd name="connsiteY3" fmla="*/ 525673 h 4342097"/>
                <a:gd name="connsiteX4" fmla="*/ 1734301 w 2403042"/>
                <a:gd name="connsiteY4" fmla="*/ 627797 h 4342097"/>
                <a:gd name="connsiteX5" fmla="*/ 1652415 w 2403042"/>
                <a:gd name="connsiteY5" fmla="*/ 764275 h 4342097"/>
                <a:gd name="connsiteX6" fmla="*/ 1816188 w 2403042"/>
                <a:gd name="connsiteY6" fmla="*/ 982639 h 4342097"/>
                <a:gd name="connsiteX7" fmla="*/ 1775245 w 2403042"/>
                <a:gd name="connsiteY7" fmla="*/ 1064526 h 4342097"/>
                <a:gd name="connsiteX8" fmla="*/ 1707006 w 2403042"/>
                <a:gd name="connsiteY8" fmla="*/ 1146412 h 4342097"/>
                <a:gd name="connsiteX9" fmla="*/ 1529585 w 2403042"/>
                <a:gd name="connsiteY9" fmla="*/ 1201003 h 4342097"/>
                <a:gd name="connsiteX10" fmla="*/ 1420403 w 2403042"/>
                <a:gd name="connsiteY10" fmla="*/ 1310186 h 4342097"/>
                <a:gd name="connsiteX11" fmla="*/ 1379460 w 2403042"/>
                <a:gd name="connsiteY11" fmla="*/ 1364777 h 4342097"/>
                <a:gd name="connsiteX12" fmla="*/ 1079209 w 2403042"/>
                <a:gd name="connsiteY12" fmla="*/ 1460311 h 4342097"/>
                <a:gd name="connsiteX13" fmla="*/ 888140 w 2403042"/>
                <a:gd name="connsiteY13" fmla="*/ 1528550 h 4342097"/>
                <a:gd name="connsiteX14" fmla="*/ 765310 w 2403042"/>
                <a:gd name="connsiteY14" fmla="*/ 1596789 h 4342097"/>
                <a:gd name="connsiteX15" fmla="*/ 738015 w 2403042"/>
                <a:gd name="connsiteY15" fmla="*/ 1746914 h 4342097"/>
                <a:gd name="connsiteX16" fmla="*/ 738015 w 2403042"/>
                <a:gd name="connsiteY16" fmla="*/ 1746914 h 4342097"/>
                <a:gd name="connsiteX17" fmla="*/ 1024618 w 2403042"/>
                <a:gd name="connsiteY17" fmla="*/ 1774209 h 4342097"/>
                <a:gd name="connsiteX18" fmla="*/ 1338516 w 2403042"/>
                <a:gd name="connsiteY18" fmla="*/ 1719618 h 4342097"/>
                <a:gd name="connsiteX19" fmla="*/ 1488642 w 2403042"/>
                <a:gd name="connsiteY19" fmla="*/ 1637732 h 4342097"/>
                <a:gd name="connsiteX20" fmla="*/ 1556880 w 2403042"/>
                <a:gd name="connsiteY20" fmla="*/ 1501254 h 4342097"/>
                <a:gd name="connsiteX21" fmla="*/ 1693358 w 2403042"/>
                <a:gd name="connsiteY21" fmla="*/ 1364777 h 4342097"/>
                <a:gd name="connsiteX22" fmla="*/ 1884427 w 2403042"/>
                <a:gd name="connsiteY22" fmla="*/ 1419368 h 4342097"/>
                <a:gd name="connsiteX23" fmla="*/ 1870779 w 2403042"/>
                <a:gd name="connsiteY23" fmla="*/ 1596789 h 4342097"/>
                <a:gd name="connsiteX24" fmla="*/ 1857131 w 2403042"/>
                <a:gd name="connsiteY24" fmla="*/ 1678675 h 4342097"/>
                <a:gd name="connsiteX25" fmla="*/ 1884427 w 2403042"/>
                <a:gd name="connsiteY25" fmla="*/ 1883392 h 4342097"/>
                <a:gd name="connsiteX26" fmla="*/ 1802540 w 2403042"/>
                <a:gd name="connsiteY26" fmla="*/ 2224586 h 4342097"/>
                <a:gd name="connsiteX27" fmla="*/ 1693358 w 2403042"/>
                <a:gd name="connsiteY27" fmla="*/ 2497541 h 4342097"/>
                <a:gd name="connsiteX28" fmla="*/ 1529585 w 2403042"/>
                <a:gd name="connsiteY28" fmla="*/ 2634018 h 4342097"/>
                <a:gd name="connsiteX29" fmla="*/ 1365812 w 2403042"/>
                <a:gd name="connsiteY29" fmla="*/ 2784144 h 4342097"/>
                <a:gd name="connsiteX30" fmla="*/ 1229334 w 2403042"/>
                <a:gd name="connsiteY30" fmla="*/ 2879678 h 4342097"/>
                <a:gd name="connsiteX31" fmla="*/ 1106504 w 2403042"/>
                <a:gd name="connsiteY31" fmla="*/ 2920621 h 4342097"/>
                <a:gd name="connsiteX32" fmla="*/ 956379 w 2403042"/>
                <a:gd name="connsiteY32" fmla="*/ 2906974 h 4342097"/>
                <a:gd name="connsiteX33" fmla="*/ 806254 w 2403042"/>
                <a:gd name="connsiteY33" fmla="*/ 2947917 h 4342097"/>
                <a:gd name="connsiteX34" fmla="*/ 724367 w 2403042"/>
                <a:gd name="connsiteY34" fmla="*/ 2975212 h 4342097"/>
                <a:gd name="connsiteX35" fmla="*/ 656128 w 2403042"/>
                <a:gd name="connsiteY35" fmla="*/ 3002508 h 4342097"/>
                <a:gd name="connsiteX36" fmla="*/ 656128 w 2403042"/>
                <a:gd name="connsiteY36" fmla="*/ 3002508 h 4342097"/>
                <a:gd name="connsiteX37" fmla="*/ 656128 w 2403042"/>
                <a:gd name="connsiteY37" fmla="*/ 3098042 h 4342097"/>
                <a:gd name="connsiteX38" fmla="*/ 656128 w 2403042"/>
                <a:gd name="connsiteY38" fmla="*/ 3098042 h 4342097"/>
                <a:gd name="connsiteX39" fmla="*/ 942731 w 2403042"/>
                <a:gd name="connsiteY39" fmla="*/ 3234520 h 4342097"/>
                <a:gd name="connsiteX40" fmla="*/ 1161095 w 2403042"/>
                <a:gd name="connsiteY40" fmla="*/ 3261815 h 4342097"/>
                <a:gd name="connsiteX41" fmla="*/ 1242982 w 2403042"/>
                <a:gd name="connsiteY41" fmla="*/ 3343702 h 4342097"/>
                <a:gd name="connsiteX42" fmla="*/ 1597824 w 2403042"/>
                <a:gd name="connsiteY42" fmla="*/ 3316406 h 4342097"/>
                <a:gd name="connsiteX43" fmla="*/ 1870779 w 2403042"/>
                <a:gd name="connsiteY43" fmla="*/ 3179929 h 4342097"/>
                <a:gd name="connsiteX44" fmla="*/ 2116439 w 2403042"/>
                <a:gd name="connsiteY44" fmla="*/ 3057099 h 4342097"/>
                <a:gd name="connsiteX45" fmla="*/ 2239269 w 2403042"/>
                <a:gd name="connsiteY45" fmla="*/ 2920621 h 4342097"/>
                <a:gd name="connsiteX46" fmla="*/ 2321155 w 2403042"/>
                <a:gd name="connsiteY46" fmla="*/ 2770496 h 4342097"/>
                <a:gd name="connsiteX47" fmla="*/ 2375746 w 2403042"/>
                <a:gd name="connsiteY47" fmla="*/ 2756848 h 4342097"/>
                <a:gd name="connsiteX48" fmla="*/ 2403042 w 2403042"/>
                <a:gd name="connsiteY48" fmla="*/ 2825087 h 4342097"/>
                <a:gd name="connsiteX49" fmla="*/ 2239269 w 2403042"/>
                <a:gd name="connsiteY49" fmla="*/ 3057099 h 4342097"/>
                <a:gd name="connsiteX50" fmla="*/ 2075495 w 2403042"/>
                <a:gd name="connsiteY50" fmla="*/ 3234520 h 4342097"/>
                <a:gd name="connsiteX51" fmla="*/ 1911722 w 2403042"/>
                <a:gd name="connsiteY51" fmla="*/ 3507475 h 4342097"/>
                <a:gd name="connsiteX52" fmla="*/ 1788892 w 2403042"/>
                <a:gd name="connsiteY52" fmla="*/ 3684896 h 4342097"/>
                <a:gd name="connsiteX53" fmla="*/ 1625119 w 2403042"/>
                <a:gd name="connsiteY53" fmla="*/ 3889612 h 4342097"/>
                <a:gd name="connsiteX54" fmla="*/ 1382508 w 2403042"/>
                <a:gd name="connsiteY54" fmla="*/ 4088139 h 4342097"/>
                <a:gd name="connsiteX55" fmla="*/ 0 w 2403042"/>
                <a:gd name="connsiteY55" fmla="*/ 4342097 h 4342097"/>
                <a:gd name="connsiteX0" fmla="*/ 1173707 w 1746913"/>
                <a:gd name="connsiteY0" fmla="*/ 0 h 4088139"/>
                <a:gd name="connsiteX1" fmla="*/ 1269241 w 1746913"/>
                <a:gd name="connsiteY1" fmla="*/ 218365 h 4088139"/>
                <a:gd name="connsiteX2" fmla="*/ 1214650 w 1746913"/>
                <a:gd name="connsiteY2" fmla="*/ 409433 h 4088139"/>
                <a:gd name="connsiteX3" fmla="*/ 1144071 w 1746913"/>
                <a:gd name="connsiteY3" fmla="*/ 525673 h 4088139"/>
                <a:gd name="connsiteX4" fmla="*/ 1078172 w 1746913"/>
                <a:gd name="connsiteY4" fmla="*/ 627797 h 4088139"/>
                <a:gd name="connsiteX5" fmla="*/ 996286 w 1746913"/>
                <a:gd name="connsiteY5" fmla="*/ 764275 h 4088139"/>
                <a:gd name="connsiteX6" fmla="*/ 1160059 w 1746913"/>
                <a:gd name="connsiteY6" fmla="*/ 982639 h 4088139"/>
                <a:gd name="connsiteX7" fmla="*/ 1119116 w 1746913"/>
                <a:gd name="connsiteY7" fmla="*/ 1064526 h 4088139"/>
                <a:gd name="connsiteX8" fmla="*/ 1050877 w 1746913"/>
                <a:gd name="connsiteY8" fmla="*/ 1146412 h 4088139"/>
                <a:gd name="connsiteX9" fmla="*/ 873456 w 1746913"/>
                <a:gd name="connsiteY9" fmla="*/ 1201003 h 4088139"/>
                <a:gd name="connsiteX10" fmla="*/ 764274 w 1746913"/>
                <a:gd name="connsiteY10" fmla="*/ 1310186 h 4088139"/>
                <a:gd name="connsiteX11" fmla="*/ 723331 w 1746913"/>
                <a:gd name="connsiteY11" fmla="*/ 1364777 h 4088139"/>
                <a:gd name="connsiteX12" fmla="*/ 423080 w 1746913"/>
                <a:gd name="connsiteY12" fmla="*/ 1460311 h 4088139"/>
                <a:gd name="connsiteX13" fmla="*/ 232011 w 1746913"/>
                <a:gd name="connsiteY13" fmla="*/ 1528550 h 4088139"/>
                <a:gd name="connsiteX14" fmla="*/ 109181 w 1746913"/>
                <a:gd name="connsiteY14" fmla="*/ 1596789 h 4088139"/>
                <a:gd name="connsiteX15" fmla="*/ 81886 w 1746913"/>
                <a:gd name="connsiteY15" fmla="*/ 1746914 h 4088139"/>
                <a:gd name="connsiteX16" fmla="*/ 81886 w 1746913"/>
                <a:gd name="connsiteY16" fmla="*/ 1746914 h 4088139"/>
                <a:gd name="connsiteX17" fmla="*/ 368489 w 1746913"/>
                <a:gd name="connsiteY17" fmla="*/ 1774209 h 4088139"/>
                <a:gd name="connsiteX18" fmla="*/ 682387 w 1746913"/>
                <a:gd name="connsiteY18" fmla="*/ 1719618 h 4088139"/>
                <a:gd name="connsiteX19" fmla="*/ 832513 w 1746913"/>
                <a:gd name="connsiteY19" fmla="*/ 1637732 h 4088139"/>
                <a:gd name="connsiteX20" fmla="*/ 900751 w 1746913"/>
                <a:gd name="connsiteY20" fmla="*/ 1501254 h 4088139"/>
                <a:gd name="connsiteX21" fmla="*/ 1037229 w 1746913"/>
                <a:gd name="connsiteY21" fmla="*/ 1364777 h 4088139"/>
                <a:gd name="connsiteX22" fmla="*/ 1228298 w 1746913"/>
                <a:gd name="connsiteY22" fmla="*/ 1419368 h 4088139"/>
                <a:gd name="connsiteX23" fmla="*/ 1214650 w 1746913"/>
                <a:gd name="connsiteY23" fmla="*/ 1596789 h 4088139"/>
                <a:gd name="connsiteX24" fmla="*/ 1201002 w 1746913"/>
                <a:gd name="connsiteY24" fmla="*/ 1678675 h 4088139"/>
                <a:gd name="connsiteX25" fmla="*/ 1228298 w 1746913"/>
                <a:gd name="connsiteY25" fmla="*/ 1883392 h 4088139"/>
                <a:gd name="connsiteX26" fmla="*/ 1146411 w 1746913"/>
                <a:gd name="connsiteY26" fmla="*/ 2224586 h 4088139"/>
                <a:gd name="connsiteX27" fmla="*/ 1037229 w 1746913"/>
                <a:gd name="connsiteY27" fmla="*/ 2497541 h 4088139"/>
                <a:gd name="connsiteX28" fmla="*/ 873456 w 1746913"/>
                <a:gd name="connsiteY28" fmla="*/ 2634018 h 4088139"/>
                <a:gd name="connsiteX29" fmla="*/ 709683 w 1746913"/>
                <a:gd name="connsiteY29" fmla="*/ 2784144 h 4088139"/>
                <a:gd name="connsiteX30" fmla="*/ 573205 w 1746913"/>
                <a:gd name="connsiteY30" fmla="*/ 2879678 h 4088139"/>
                <a:gd name="connsiteX31" fmla="*/ 450375 w 1746913"/>
                <a:gd name="connsiteY31" fmla="*/ 2920621 h 4088139"/>
                <a:gd name="connsiteX32" fmla="*/ 300250 w 1746913"/>
                <a:gd name="connsiteY32" fmla="*/ 2906974 h 4088139"/>
                <a:gd name="connsiteX33" fmla="*/ 150125 w 1746913"/>
                <a:gd name="connsiteY33" fmla="*/ 2947917 h 4088139"/>
                <a:gd name="connsiteX34" fmla="*/ 68238 w 1746913"/>
                <a:gd name="connsiteY34" fmla="*/ 2975212 h 4088139"/>
                <a:gd name="connsiteX35" fmla="*/ -1 w 1746913"/>
                <a:gd name="connsiteY35" fmla="*/ 3002508 h 4088139"/>
                <a:gd name="connsiteX36" fmla="*/ -1 w 1746913"/>
                <a:gd name="connsiteY36" fmla="*/ 3002508 h 4088139"/>
                <a:gd name="connsiteX37" fmla="*/ -1 w 1746913"/>
                <a:gd name="connsiteY37" fmla="*/ 3098042 h 4088139"/>
                <a:gd name="connsiteX38" fmla="*/ -1 w 1746913"/>
                <a:gd name="connsiteY38" fmla="*/ 3098042 h 4088139"/>
                <a:gd name="connsiteX39" fmla="*/ 286602 w 1746913"/>
                <a:gd name="connsiteY39" fmla="*/ 3234520 h 4088139"/>
                <a:gd name="connsiteX40" fmla="*/ 504966 w 1746913"/>
                <a:gd name="connsiteY40" fmla="*/ 3261815 h 4088139"/>
                <a:gd name="connsiteX41" fmla="*/ 586853 w 1746913"/>
                <a:gd name="connsiteY41" fmla="*/ 3343702 h 4088139"/>
                <a:gd name="connsiteX42" fmla="*/ 941695 w 1746913"/>
                <a:gd name="connsiteY42" fmla="*/ 3316406 h 4088139"/>
                <a:gd name="connsiteX43" fmla="*/ 1214650 w 1746913"/>
                <a:gd name="connsiteY43" fmla="*/ 3179929 h 4088139"/>
                <a:gd name="connsiteX44" fmla="*/ 1460310 w 1746913"/>
                <a:gd name="connsiteY44" fmla="*/ 3057099 h 4088139"/>
                <a:gd name="connsiteX45" fmla="*/ 1583140 w 1746913"/>
                <a:gd name="connsiteY45" fmla="*/ 2920621 h 4088139"/>
                <a:gd name="connsiteX46" fmla="*/ 1665026 w 1746913"/>
                <a:gd name="connsiteY46" fmla="*/ 2770496 h 4088139"/>
                <a:gd name="connsiteX47" fmla="*/ 1719617 w 1746913"/>
                <a:gd name="connsiteY47" fmla="*/ 2756848 h 4088139"/>
                <a:gd name="connsiteX48" fmla="*/ 1746913 w 1746913"/>
                <a:gd name="connsiteY48" fmla="*/ 2825087 h 4088139"/>
                <a:gd name="connsiteX49" fmla="*/ 1583140 w 1746913"/>
                <a:gd name="connsiteY49" fmla="*/ 3057099 h 4088139"/>
                <a:gd name="connsiteX50" fmla="*/ 1419366 w 1746913"/>
                <a:gd name="connsiteY50" fmla="*/ 3234520 h 4088139"/>
                <a:gd name="connsiteX51" fmla="*/ 1255593 w 1746913"/>
                <a:gd name="connsiteY51" fmla="*/ 3507475 h 4088139"/>
                <a:gd name="connsiteX52" fmla="*/ 1132763 w 1746913"/>
                <a:gd name="connsiteY52" fmla="*/ 3684896 h 4088139"/>
                <a:gd name="connsiteX53" fmla="*/ 968990 w 1746913"/>
                <a:gd name="connsiteY53" fmla="*/ 3889612 h 4088139"/>
                <a:gd name="connsiteX54" fmla="*/ 726379 w 1746913"/>
                <a:gd name="connsiteY54" fmla="*/ 4088139 h 4088139"/>
                <a:gd name="connsiteX0" fmla="*/ 1269242 w 1746914"/>
                <a:gd name="connsiteY0" fmla="*/ 0 h 3869774"/>
                <a:gd name="connsiteX1" fmla="*/ 1214651 w 1746914"/>
                <a:gd name="connsiteY1" fmla="*/ 191068 h 3869774"/>
                <a:gd name="connsiteX2" fmla="*/ 1144072 w 1746914"/>
                <a:gd name="connsiteY2" fmla="*/ 307308 h 3869774"/>
                <a:gd name="connsiteX3" fmla="*/ 1078173 w 1746914"/>
                <a:gd name="connsiteY3" fmla="*/ 409432 h 3869774"/>
                <a:gd name="connsiteX4" fmla="*/ 996287 w 1746914"/>
                <a:gd name="connsiteY4" fmla="*/ 545910 h 3869774"/>
                <a:gd name="connsiteX5" fmla="*/ 1160060 w 1746914"/>
                <a:gd name="connsiteY5" fmla="*/ 764274 h 3869774"/>
                <a:gd name="connsiteX6" fmla="*/ 1119117 w 1746914"/>
                <a:gd name="connsiteY6" fmla="*/ 846161 h 3869774"/>
                <a:gd name="connsiteX7" fmla="*/ 1050878 w 1746914"/>
                <a:gd name="connsiteY7" fmla="*/ 928047 h 3869774"/>
                <a:gd name="connsiteX8" fmla="*/ 873457 w 1746914"/>
                <a:gd name="connsiteY8" fmla="*/ 982638 h 3869774"/>
                <a:gd name="connsiteX9" fmla="*/ 764275 w 1746914"/>
                <a:gd name="connsiteY9" fmla="*/ 1091821 h 3869774"/>
                <a:gd name="connsiteX10" fmla="*/ 723332 w 1746914"/>
                <a:gd name="connsiteY10" fmla="*/ 1146412 h 3869774"/>
                <a:gd name="connsiteX11" fmla="*/ 423081 w 1746914"/>
                <a:gd name="connsiteY11" fmla="*/ 1241946 h 3869774"/>
                <a:gd name="connsiteX12" fmla="*/ 232012 w 1746914"/>
                <a:gd name="connsiteY12" fmla="*/ 1310185 h 3869774"/>
                <a:gd name="connsiteX13" fmla="*/ 109182 w 1746914"/>
                <a:gd name="connsiteY13" fmla="*/ 1378424 h 3869774"/>
                <a:gd name="connsiteX14" fmla="*/ 81887 w 1746914"/>
                <a:gd name="connsiteY14" fmla="*/ 1528549 h 3869774"/>
                <a:gd name="connsiteX15" fmla="*/ 81887 w 1746914"/>
                <a:gd name="connsiteY15" fmla="*/ 1528549 h 3869774"/>
                <a:gd name="connsiteX16" fmla="*/ 368490 w 1746914"/>
                <a:gd name="connsiteY16" fmla="*/ 1555844 h 3869774"/>
                <a:gd name="connsiteX17" fmla="*/ 682388 w 1746914"/>
                <a:gd name="connsiteY17" fmla="*/ 1501253 h 3869774"/>
                <a:gd name="connsiteX18" fmla="*/ 832514 w 1746914"/>
                <a:gd name="connsiteY18" fmla="*/ 1419367 h 3869774"/>
                <a:gd name="connsiteX19" fmla="*/ 900752 w 1746914"/>
                <a:gd name="connsiteY19" fmla="*/ 1282889 h 3869774"/>
                <a:gd name="connsiteX20" fmla="*/ 1037230 w 1746914"/>
                <a:gd name="connsiteY20" fmla="*/ 1146412 h 3869774"/>
                <a:gd name="connsiteX21" fmla="*/ 1228299 w 1746914"/>
                <a:gd name="connsiteY21" fmla="*/ 1201003 h 3869774"/>
                <a:gd name="connsiteX22" fmla="*/ 1214651 w 1746914"/>
                <a:gd name="connsiteY22" fmla="*/ 1378424 h 3869774"/>
                <a:gd name="connsiteX23" fmla="*/ 1201003 w 1746914"/>
                <a:gd name="connsiteY23" fmla="*/ 1460310 h 3869774"/>
                <a:gd name="connsiteX24" fmla="*/ 1228299 w 1746914"/>
                <a:gd name="connsiteY24" fmla="*/ 1665027 h 3869774"/>
                <a:gd name="connsiteX25" fmla="*/ 1146412 w 1746914"/>
                <a:gd name="connsiteY25" fmla="*/ 2006221 h 3869774"/>
                <a:gd name="connsiteX26" fmla="*/ 1037230 w 1746914"/>
                <a:gd name="connsiteY26" fmla="*/ 2279176 h 3869774"/>
                <a:gd name="connsiteX27" fmla="*/ 873457 w 1746914"/>
                <a:gd name="connsiteY27" fmla="*/ 2415653 h 3869774"/>
                <a:gd name="connsiteX28" fmla="*/ 709684 w 1746914"/>
                <a:gd name="connsiteY28" fmla="*/ 2565779 h 3869774"/>
                <a:gd name="connsiteX29" fmla="*/ 573206 w 1746914"/>
                <a:gd name="connsiteY29" fmla="*/ 2661313 h 3869774"/>
                <a:gd name="connsiteX30" fmla="*/ 450376 w 1746914"/>
                <a:gd name="connsiteY30" fmla="*/ 2702256 h 3869774"/>
                <a:gd name="connsiteX31" fmla="*/ 300251 w 1746914"/>
                <a:gd name="connsiteY31" fmla="*/ 2688609 h 3869774"/>
                <a:gd name="connsiteX32" fmla="*/ 150126 w 1746914"/>
                <a:gd name="connsiteY32" fmla="*/ 2729552 h 3869774"/>
                <a:gd name="connsiteX33" fmla="*/ 68239 w 1746914"/>
                <a:gd name="connsiteY33" fmla="*/ 2756847 h 3869774"/>
                <a:gd name="connsiteX34" fmla="*/ 0 w 1746914"/>
                <a:gd name="connsiteY34" fmla="*/ 2784143 h 3869774"/>
                <a:gd name="connsiteX35" fmla="*/ 0 w 1746914"/>
                <a:gd name="connsiteY35" fmla="*/ 2784143 h 3869774"/>
                <a:gd name="connsiteX36" fmla="*/ 0 w 1746914"/>
                <a:gd name="connsiteY36" fmla="*/ 2879677 h 3869774"/>
                <a:gd name="connsiteX37" fmla="*/ 0 w 1746914"/>
                <a:gd name="connsiteY37" fmla="*/ 2879677 h 3869774"/>
                <a:gd name="connsiteX38" fmla="*/ 286603 w 1746914"/>
                <a:gd name="connsiteY38" fmla="*/ 3016155 h 3869774"/>
                <a:gd name="connsiteX39" fmla="*/ 504967 w 1746914"/>
                <a:gd name="connsiteY39" fmla="*/ 3043450 h 3869774"/>
                <a:gd name="connsiteX40" fmla="*/ 586854 w 1746914"/>
                <a:gd name="connsiteY40" fmla="*/ 3125337 h 3869774"/>
                <a:gd name="connsiteX41" fmla="*/ 941696 w 1746914"/>
                <a:gd name="connsiteY41" fmla="*/ 3098041 h 3869774"/>
                <a:gd name="connsiteX42" fmla="*/ 1214651 w 1746914"/>
                <a:gd name="connsiteY42" fmla="*/ 2961564 h 3869774"/>
                <a:gd name="connsiteX43" fmla="*/ 1460311 w 1746914"/>
                <a:gd name="connsiteY43" fmla="*/ 2838734 h 3869774"/>
                <a:gd name="connsiteX44" fmla="*/ 1583141 w 1746914"/>
                <a:gd name="connsiteY44" fmla="*/ 2702256 h 3869774"/>
                <a:gd name="connsiteX45" fmla="*/ 1665027 w 1746914"/>
                <a:gd name="connsiteY45" fmla="*/ 2552131 h 3869774"/>
                <a:gd name="connsiteX46" fmla="*/ 1719618 w 1746914"/>
                <a:gd name="connsiteY46" fmla="*/ 2538483 h 3869774"/>
                <a:gd name="connsiteX47" fmla="*/ 1746914 w 1746914"/>
                <a:gd name="connsiteY47" fmla="*/ 2606722 h 3869774"/>
                <a:gd name="connsiteX48" fmla="*/ 1583141 w 1746914"/>
                <a:gd name="connsiteY48" fmla="*/ 2838734 h 3869774"/>
                <a:gd name="connsiteX49" fmla="*/ 1419367 w 1746914"/>
                <a:gd name="connsiteY49" fmla="*/ 3016155 h 3869774"/>
                <a:gd name="connsiteX50" fmla="*/ 1255594 w 1746914"/>
                <a:gd name="connsiteY50" fmla="*/ 3289110 h 3869774"/>
                <a:gd name="connsiteX51" fmla="*/ 1132764 w 1746914"/>
                <a:gd name="connsiteY51" fmla="*/ 3466531 h 3869774"/>
                <a:gd name="connsiteX52" fmla="*/ 968991 w 1746914"/>
                <a:gd name="connsiteY52" fmla="*/ 3671247 h 3869774"/>
                <a:gd name="connsiteX53" fmla="*/ 726380 w 1746914"/>
                <a:gd name="connsiteY53" fmla="*/ 3869774 h 3869774"/>
                <a:gd name="connsiteX0" fmla="*/ 1256951 w 1746914"/>
                <a:gd name="connsiteY0" fmla="*/ 0 h 3837526"/>
                <a:gd name="connsiteX1" fmla="*/ 1214651 w 1746914"/>
                <a:gd name="connsiteY1" fmla="*/ 158820 h 3837526"/>
                <a:gd name="connsiteX2" fmla="*/ 1144072 w 1746914"/>
                <a:gd name="connsiteY2" fmla="*/ 275060 h 3837526"/>
                <a:gd name="connsiteX3" fmla="*/ 1078173 w 1746914"/>
                <a:gd name="connsiteY3" fmla="*/ 377184 h 3837526"/>
                <a:gd name="connsiteX4" fmla="*/ 996287 w 1746914"/>
                <a:gd name="connsiteY4" fmla="*/ 513662 h 3837526"/>
                <a:gd name="connsiteX5" fmla="*/ 1160060 w 1746914"/>
                <a:gd name="connsiteY5" fmla="*/ 732026 h 3837526"/>
                <a:gd name="connsiteX6" fmla="*/ 1119117 w 1746914"/>
                <a:gd name="connsiteY6" fmla="*/ 813913 h 3837526"/>
                <a:gd name="connsiteX7" fmla="*/ 1050878 w 1746914"/>
                <a:gd name="connsiteY7" fmla="*/ 895799 h 3837526"/>
                <a:gd name="connsiteX8" fmla="*/ 873457 w 1746914"/>
                <a:gd name="connsiteY8" fmla="*/ 950390 h 3837526"/>
                <a:gd name="connsiteX9" fmla="*/ 764275 w 1746914"/>
                <a:gd name="connsiteY9" fmla="*/ 1059573 h 3837526"/>
                <a:gd name="connsiteX10" fmla="*/ 723332 w 1746914"/>
                <a:gd name="connsiteY10" fmla="*/ 1114164 h 3837526"/>
                <a:gd name="connsiteX11" fmla="*/ 423081 w 1746914"/>
                <a:gd name="connsiteY11" fmla="*/ 1209698 h 3837526"/>
                <a:gd name="connsiteX12" fmla="*/ 232012 w 1746914"/>
                <a:gd name="connsiteY12" fmla="*/ 1277937 h 3837526"/>
                <a:gd name="connsiteX13" fmla="*/ 109182 w 1746914"/>
                <a:gd name="connsiteY13" fmla="*/ 1346176 h 3837526"/>
                <a:gd name="connsiteX14" fmla="*/ 81887 w 1746914"/>
                <a:gd name="connsiteY14" fmla="*/ 1496301 h 3837526"/>
                <a:gd name="connsiteX15" fmla="*/ 81887 w 1746914"/>
                <a:gd name="connsiteY15" fmla="*/ 1496301 h 3837526"/>
                <a:gd name="connsiteX16" fmla="*/ 368490 w 1746914"/>
                <a:gd name="connsiteY16" fmla="*/ 1523596 h 3837526"/>
                <a:gd name="connsiteX17" fmla="*/ 682388 w 1746914"/>
                <a:gd name="connsiteY17" fmla="*/ 1469005 h 3837526"/>
                <a:gd name="connsiteX18" fmla="*/ 832514 w 1746914"/>
                <a:gd name="connsiteY18" fmla="*/ 1387119 h 3837526"/>
                <a:gd name="connsiteX19" fmla="*/ 900752 w 1746914"/>
                <a:gd name="connsiteY19" fmla="*/ 1250641 h 3837526"/>
                <a:gd name="connsiteX20" fmla="*/ 1037230 w 1746914"/>
                <a:gd name="connsiteY20" fmla="*/ 1114164 h 3837526"/>
                <a:gd name="connsiteX21" fmla="*/ 1228299 w 1746914"/>
                <a:gd name="connsiteY21" fmla="*/ 1168755 h 3837526"/>
                <a:gd name="connsiteX22" fmla="*/ 1214651 w 1746914"/>
                <a:gd name="connsiteY22" fmla="*/ 1346176 h 3837526"/>
                <a:gd name="connsiteX23" fmla="*/ 1201003 w 1746914"/>
                <a:gd name="connsiteY23" fmla="*/ 1428062 h 3837526"/>
                <a:gd name="connsiteX24" fmla="*/ 1228299 w 1746914"/>
                <a:gd name="connsiteY24" fmla="*/ 1632779 h 3837526"/>
                <a:gd name="connsiteX25" fmla="*/ 1146412 w 1746914"/>
                <a:gd name="connsiteY25" fmla="*/ 1973973 h 3837526"/>
                <a:gd name="connsiteX26" fmla="*/ 1037230 w 1746914"/>
                <a:gd name="connsiteY26" fmla="*/ 2246928 h 3837526"/>
                <a:gd name="connsiteX27" fmla="*/ 873457 w 1746914"/>
                <a:gd name="connsiteY27" fmla="*/ 2383405 h 3837526"/>
                <a:gd name="connsiteX28" fmla="*/ 709684 w 1746914"/>
                <a:gd name="connsiteY28" fmla="*/ 2533531 h 3837526"/>
                <a:gd name="connsiteX29" fmla="*/ 573206 w 1746914"/>
                <a:gd name="connsiteY29" fmla="*/ 2629065 h 3837526"/>
                <a:gd name="connsiteX30" fmla="*/ 450376 w 1746914"/>
                <a:gd name="connsiteY30" fmla="*/ 2670008 h 3837526"/>
                <a:gd name="connsiteX31" fmla="*/ 300251 w 1746914"/>
                <a:gd name="connsiteY31" fmla="*/ 2656361 h 3837526"/>
                <a:gd name="connsiteX32" fmla="*/ 150126 w 1746914"/>
                <a:gd name="connsiteY32" fmla="*/ 2697304 h 3837526"/>
                <a:gd name="connsiteX33" fmla="*/ 68239 w 1746914"/>
                <a:gd name="connsiteY33" fmla="*/ 2724599 h 3837526"/>
                <a:gd name="connsiteX34" fmla="*/ 0 w 1746914"/>
                <a:gd name="connsiteY34" fmla="*/ 2751895 h 3837526"/>
                <a:gd name="connsiteX35" fmla="*/ 0 w 1746914"/>
                <a:gd name="connsiteY35" fmla="*/ 2751895 h 3837526"/>
                <a:gd name="connsiteX36" fmla="*/ 0 w 1746914"/>
                <a:gd name="connsiteY36" fmla="*/ 2847429 h 3837526"/>
                <a:gd name="connsiteX37" fmla="*/ 0 w 1746914"/>
                <a:gd name="connsiteY37" fmla="*/ 2847429 h 3837526"/>
                <a:gd name="connsiteX38" fmla="*/ 286603 w 1746914"/>
                <a:gd name="connsiteY38" fmla="*/ 2983907 h 3837526"/>
                <a:gd name="connsiteX39" fmla="*/ 504967 w 1746914"/>
                <a:gd name="connsiteY39" fmla="*/ 3011202 h 3837526"/>
                <a:gd name="connsiteX40" fmla="*/ 586854 w 1746914"/>
                <a:gd name="connsiteY40" fmla="*/ 3093089 h 3837526"/>
                <a:gd name="connsiteX41" fmla="*/ 941696 w 1746914"/>
                <a:gd name="connsiteY41" fmla="*/ 3065793 h 3837526"/>
                <a:gd name="connsiteX42" fmla="*/ 1214651 w 1746914"/>
                <a:gd name="connsiteY42" fmla="*/ 2929316 h 3837526"/>
                <a:gd name="connsiteX43" fmla="*/ 1460311 w 1746914"/>
                <a:gd name="connsiteY43" fmla="*/ 2806486 h 3837526"/>
                <a:gd name="connsiteX44" fmla="*/ 1583141 w 1746914"/>
                <a:gd name="connsiteY44" fmla="*/ 2670008 h 3837526"/>
                <a:gd name="connsiteX45" fmla="*/ 1665027 w 1746914"/>
                <a:gd name="connsiteY45" fmla="*/ 2519883 h 3837526"/>
                <a:gd name="connsiteX46" fmla="*/ 1719618 w 1746914"/>
                <a:gd name="connsiteY46" fmla="*/ 2506235 h 3837526"/>
                <a:gd name="connsiteX47" fmla="*/ 1746914 w 1746914"/>
                <a:gd name="connsiteY47" fmla="*/ 2574474 h 3837526"/>
                <a:gd name="connsiteX48" fmla="*/ 1583141 w 1746914"/>
                <a:gd name="connsiteY48" fmla="*/ 2806486 h 3837526"/>
                <a:gd name="connsiteX49" fmla="*/ 1419367 w 1746914"/>
                <a:gd name="connsiteY49" fmla="*/ 2983907 h 3837526"/>
                <a:gd name="connsiteX50" fmla="*/ 1255594 w 1746914"/>
                <a:gd name="connsiteY50" fmla="*/ 3256862 h 3837526"/>
                <a:gd name="connsiteX51" fmla="*/ 1132764 w 1746914"/>
                <a:gd name="connsiteY51" fmla="*/ 3434283 h 3837526"/>
                <a:gd name="connsiteX52" fmla="*/ 968991 w 1746914"/>
                <a:gd name="connsiteY52" fmla="*/ 3638999 h 3837526"/>
                <a:gd name="connsiteX53" fmla="*/ 726380 w 1746914"/>
                <a:gd name="connsiteY53" fmla="*/ 3837526 h 3837526"/>
                <a:gd name="connsiteX0" fmla="*/ 1256951 w 1746914"/>
                <a:gd name="connsiteY0" fmla="*/ 0 h 3837526"/>
                <a:gd name="connsiteX1" fmla="*/ 1256951 w 1746914"/>
                <a:gd name="connsiteY1" fmla="*/ 152504 h 3837526"/>
                <a:gd name="connsiteX2" fmla="*/ 1144072 w 1746914"/>
                <a:gd name="connsiteY2" fmla="*/ 275060 h 3837526"/>
                <a:gd name="connsiteX3" fmla="*/ 1078173 w 1746914"/>
                <a:gd name="connsiteY3" fmla="*/ 377184 h 3837526"/>
                <a:gd name="connsiteX4" fmla="*/ 996287 w 1746914"/>
                <a:gd name="connsiteY4" fmla="*/ 513662 h 3837526"/>
                <a:gd name="connsiteX5" fmla="*/ 1160060 w 1746914"/>
                <a:gd name="connsiteY5" fmla="*/ 732026 h 3837526"/>
                <a:gd name="connsiteX6" fmla="*/ 1119117 w 1746914"/>
                <a:gd name="connsiteY6" fmla="*/ 813913 h 3837526"/>
                <a:gd name="connsiteX7" fmla="*/ 1050878 w 1746914"/>
                <a:gd name="connsiteY7" fmla="*/ 895799 h 3837526"/>
                <a:gd name="connsiteX8" fmla="*/ 873457 w 1746914"/>
                <a:gd name="connsiteY8" fmla="*/ 950390 h 3837526"/>
                <a:gd name="connsiteX9" fmla="*/ 764275 w 1746914"/>
                <a:gd name="connsiteY9" fmla="*/ 1059573 h 3837526"/>
                <a:gd name="connsiteX10" fmla="*/ 723332 w 1746914"/>
                <a:gd name="connsiteY10" fmla="*/ 1114164 h 3837526"/>
                <a:gd name="connsiteX11" fmla="*/ 423081 w 1746914"/>
                <a:gd name="connsiteY11" fmla="*/ 1209698 h 3837526"/>
                <a:gd name="connsiteX12" fmla="*/ 232012 w 1746914"/>
                <a:gd name="connsiteY12" fmla="*/ 1277937 h 3837526"/>
                <a:gd name="connsiteX13" fmla="*/ 109182 w 1746914"/>
                <a:gd name="connsiteY13" fmla="*/ 1346176 h 3837526"/>
                <a:gd name="connsiteX14" fmla="*/ 81887 w 1746914"/>
                <a:gd name="connsiteY14" fmla="*/ 1496301 h 3837526"/>
                <a:gd name="connsiteX15" fmla="*/ 81887 w 1746914"/>
                <a:gd name="connsiteY15" fmla="*/ 1496301 h 3837526"/>
                <a:gd name="connsiteX16" fmla="*/ 368490 w 1746914"/>
                <a:gd name="connsiteY16" fmla="*/ 1523596 h 3837526"/>
                <a:gd name="connsiteX17" fmla="*/ 682388 w 1746914"/>
                <a:gd name="connsiteY17" fmla="*/ 1469005 h 3837526"/>
                <a:gd name="connsiteX18" fmla="*/ 832514 w 1746914"/>
                <a:gd name="connsiteY18" fmla="*/ 1387119 h 3837526"/>
                <a:gd name="connsiteX19" fmla="*/ 900752 w 1746914"/>
                <a:gd name="connsiteY19" fmla="*/ 1250641 h 3837526"/>
                <a:gd name="connsiteX20" fmla="*/ 1037230 w 1746914"/>
                <a:gd name="connsiteY20" fmla="*/ 1114164 h 3837526"/>
                <a:gd name="connsiteX21" fmla="*/ 1228299 w 1746914"/>
                <a:gd name="connsiteY21" fmla="*/ 1168755 h 3837526"/>
                <a:gd name="connsiteX22" fmla="*/ 1214651 w 1746914"/>
                <a:gd name="connsiteY22" fmla="*/ 1346176 h 3837526"/>
                <a:gd name="connsiteX23" fmla="*/ 1201003 w 1746914"/>
                <a:gd name="connsiteY23" fmla="*/ 1428062 h 3837526"/>
                <a:gd name="connsiteX24" fmla="*/ 1228299 w 1746914"/>
                <a:gd name="connsiteY24" fmla="*/ 1632779 h 3837526"/>
                <a:gd name="connsiteX25" fmla="*/ 1146412 w 1746914"/>
                <a:gd name="connsiteY25" fmla="*/ 1973973 h 3837526"/>
                <a:gd name="connsiteX26" fmla="*/ 1037230 w 1746914"/>
                <a:gd name="connsiteY26" fmla="*/ 2246928 h 3837526"/>
                <a:gd name="connsiteX27" fmla="*/ 873457 w 1746914"/>
                <a:gd name="connsiteY27" fmla="*/ 2383405 h 3837526"/>
                <a:gd name="connsiteX28" fmla="*/ 709684 w 1746914"/>
                <a:gd name="connsiteY28" fmla="*/ 2533531 h 3837526"/>
                <a:gd name="connsiteX29" fmla="*/ 573206 w 1746914"/>
                <a:gd name="connsiteY29" fmla="*/ 2629065 h 3837526"/>
                <a:gd name="connsiteX30" fmla="*/ 450376 w 1746914"/>
                <a:gd name="connsiteY30" fmla="*/ 2670008 h 3837526"/>
                <a:gd name="connsiteX31" fmla="*/ 300251 w 1746914"/>
                <a:gd name="connsiteY31" fmla="*/ 2656361 h 3837526"/>
                <a:gd name="connsiteX32" fmla="*/ 150126 w 1746914"/>
                <a:gd name="connsiteY32" fmla="*/ 2697304 h 3837526"/>
                <a:gd name="connsiteX33" fmla="*/ 68239 w 1746914"/>
                <a:gd name="connsiteY33" fmla="*/ 2724599 h 3837526"/>
                <a:gd name="connsiteX34" fmla="*/ 0 w 1746914"/>
                <a:gd name="connsiteY34" fmla="*/ 2751895 h 3837526"/>
                <a:gd name="connsiteX35" fmla="*/ 0 w 1746914"/>
                <a:gd name="connsiteY35" fmla="*/ 2751895 h 3837526"/>
                <a:gd name="connsiteX36" fmla="*/ 0 w 1746914"/>
                <a:gd name="connsiteY36" fmla="*/ 2847429 h 3837526"/>
                <a:gd name="connsiteX37" fmla="*/ 0 w 1746914"/>
                <a:gd name="connsiteY37" fmla="*/ 2847429 h 3837526"/>
                <a:gd name="connsiteX38" fmla="*/ 286603 w 1746914"/>
                <a:gd name="connsiteY38" fmla="*/ 2983907 h 3837526"/>
                <a:gd name="connsiteX39" fmla="*/ 504967 w 1746914"/>
                <a:gd name="connsiteY39" fmla="*/ 3011202 h 3837526"/>
                <a:gd name="connsiteX40" fmla="*/ 586854 w 1746914"/>
                <a:gd name="connsiteY40" fmla="*/ 3093089 h 3837526"/>
                <a:gd name="connsiteX41" fmla="*/ 941696 w 1746914"/>
                <a:gd name="connsiteY41" fmla="*/ 3065793 h 3837526"/>
                <a:gd name="connsiteX42" fmla="*/ 1214651 w 1746914"/>
                <a:gd name="connsiteY42" fmla="*/ 2929316 h 3837526"/>
                <a:gd name="connsiteX43" fmla="*/ 1460311 w 1746914"/>
                <a:gd name="connsiteY43" fmla="*/ 2806486 h 3837526"/>
                <a:gd name="connsiteX44" fmla="*/ 1583141 w 1746914"/>
                <a:gd name="connsiteY44" fmla="*/ 2670008 h 3837526"/>
                <a:gd name="connsiteX45" fmla="*/ 1665027 w 1746914"/>
                <a:gd name="connsiteY45" fmla="*/ 2519883 h 3837526"/>
                <a:gd name="connsiteX46" fmla="*/ 1719618 w 1746914"/>
                <a:gd name="connsiteY46" fmla="*/ 2506235 h 3837526"/>
                <a:gd name="connsiteX47" fmla="*/ 1746914 w 1746914"/>
                <a:gd name="connsiteY47" fmla="*/ 2574474 h 3837526"/>
                <a:gd name="connsiteX48" fmla="*/ 1583141 w 1746914"/>
                <a:gd name="connsiteY48" fmla="*/ 2806486 h 3837526"/>
                <a:gd name="connsiteX49" fmla="*/ 1419367 w 1746914"/>
                <a:gd name="connsiteY49" fmla="*/ 2983907 h 3837526"/>
                <a:gd name="connsiteX50" fmla="*/ 1255594 w 1746914"/>
                <a:gd name="connsiteY50" fmla="*/ 3256862 h 3837526"/>
                <a:gd name="connsiteX51" fmla="*/ 1132764 w 1746914"/>
                <a:gd name="connsiteY51" fmla="*/ 3434283 h 3837526"/>
                <a:gd name="connsiteX52" fmla="*/ 968991 w 1746914"/>
                <a:gd name="connsiteY52" fmla="*/ 3638999 h 3837526"/>
                <a:gd name="connsiteX53" fmla="*/ 726380 w 1746914"/>
                <a:gd name="connsiteY53" fmla="*/ 3837526 h 3837526"/>
                <a:gd name="connsiteX0" fmla="*/ 1256951 w 1746914"/>
                <a:gd name="connsiteY0" fmla="*/ 0 h 3837526"/>
                <a:gd name="connsiteX1" fmla="*/ 1256951 w 1746914"/>
                <a:gd name="connsiteY1" fmla="*/ 152504 h 3837526"/>
                <a:gd name="connsiteX2" fmla="*/ 1144072 w 1746914"/>
                <a:gd name="connsiteY2" fmla="*/ 275060 h 3837526"/>
                <a:gd name="connsiteX3" fmla="*/ 1078173 w 1746914"/>
                <a:gd name="connsiteY3" fmla="*/ 377184 h 3837526"/>
                <a:gd name="connsiteX4" fmla="*/ 996287 w 1746914"/>
                <a:gd name="connsiteY4" fmla="*/ 513662 h 3837526"/>
                <a:gd name="connsiteX5" fmla="*/ 1160060 w 1746914"/>
                <a:gd name="connsiteY5" fmla="*/ 732026 h 3837526"/>
                <a:gd name="connsiteX6" fmla="*/ 1119117 w 1746914"/>
                <a:gd name="connsiteY6" fmla="*/ 813913 h 3837526"/>
                <a:gd name="connsiteX7" fmla="*/ 1050878 w 1746914"/>
                <a:gd name="connsiteY7" fmla="*/ 895799 h 3837526"/>
                <a:gd name="connsiteX8" fmla="*/ 873457 w 1746914"/>
                <a:gd name="connsiteY8" fmla="*/ 950390 h 3837526"/>
                <a:gd name="connsiteX9" fmla="*/ 764275 w 1746914"/>
                <a:gd name="connsiteY9" fmla="*/ 1059573 h 3837526"/>
                <a:gd name="connsiteX10" fmla="*/ 723332 w 1746914"/>
                <a:gd name="connsiteY10" fmla="*/ 1114164 h 3837526"/>
                <a:gd name="connsiteX11" fmla="*/ 423081 w 1746914"/>
                <a:gd name="connsiteY11" fmla="*/ 1209698 h 3837526"/>
                <a:gd name="connsiteX12" fmla="*/ 232012 w 1746914"/>
                <a:gd name="connsiteY12" fmla="*/ 1277937 h 3837526"/>
                <a:gd name="connsiteX13" fmla="*/ 109182 w 1746914"/>
                <a:gd name="connsiteY13" fmla="*/ 1346176 h 3837526"/>
                <a:gd name="connsiteX14" fmla="*/ 81887 w 1746914"/>
                <a:gd name="connsiteY14" fmla="*/ 1496301 h 3837526"/>
                <a:gd name="connsiteX15" fmla="*/ 81887 w 1746914"/>
                <a:gd name="connsiteY15" fmla="*/ 1496301 h 3837526"/>
                <a:gd name="connsiteX16" fmla="*/ 368490 w 1746914"/>
                <a:gd name="connsiteY16" fmla="*/ 1523596 h 3837526"/>
                <a:gd name="connsiteX17" fmla="*/ 682388 w 1746914"/>
                <a:gd name="connsiteY17" fmla="*/ 1469005 h 3837526"/>
                <a:gd name="connsiteX18" fmla="*/ 832514 w 1746914"/>
                <a:gd name="connsiteY18" fmla="*/ 1387119 h 3837526"/>
                <a:gd name="connsiteX19" fmla="*/ 900752 w 1746914"/>
                <a:gd name="connsiteY19" fmla="*/ 1250641 h 3837526"/>
                <a:gd name="connsiteX20" fmla="*/ 1037230 w 1746914"/>
                <a:gd name="connsiteY20" fmla="*/ 1114164 h 3837526"/>
                <a:gd name="connsiteX21" fmla="*/ 1228299 w 1746914"/>
                <a:gd name="connsiteY21" fmla="*/ 1168755 h 3837526"/>
                <a:gd name="connsiteX22" fmla="*/ 1214651 w 1746914"/>
                <a:gd name="connsiteY22" fmla="*/ 1346176 h 3837526"/>
                <a:gd name="connsiteX23" fmla="*/ 1201003 w 1746914"/>
                <a:gd name="connsiteY23" fmla="*/ 1428062 h 3837526"/>
                <a:gd name="connsiteX24" fmla="*/ 1228299 w 1746914"/>
                <a:gd name="connsiteY24" fmla="*/ 1632779 h 3837526"/>
                <a:gd name="connsiteX25" fmla="*/ 1146412 w 1746914"/>
                <a:gd name="connsiteY25" fmla="*/ 1973973 h 3837526"/>
                <a:gd name="connsiteX26" fmla="*/ 1037230 w 1746914"/>
                <a:gd name="connsiteY26" fmla="*/ 2246928 h 3837526"/>
                <a:gd name="connsiteX27" fmla="*/ 873457 w 1746914"/>
                <a:gd name="connsiteY27" fmla="*/ 2383405 h 3837526"/>
                <a:gd name="connsiteX28" fmla="*/ 709684 w 1746914"/>
                <a:gd name="connsiteY28" fmla="*/ 2533531 h 3837526"/>
                <a:gd name="connsiteX29" fmla="*/ 573206 w 1746914"/>
                <a:gd name="connsiteY29" fmla="*/ 2629065 h 3837526"/>
                <a:gd name="connsiteX30" fmla="*/ 450376 w 1746914"/>
                <a:gd name="connsiteY30" fmla="*/ 2670008 h 3837526"/>
                <a:gd name="connsiteX31" fmla="*/ 300251 w 1746914"/>
                <a:gd name="connsiteY31" fmla="*/ 2656361 h 3837526"/>
                <a:gd name="connsiteX32" fmla="*/ 150126 w 1746914"/>
                <a:gd name="connsiteY32" fmla="*/ 2697304 h 3837526"/>
                <a:gd name="connsiteX33" fmla="*/ 68239 w 1746914"/>
                <a:gd name="connsiteY33" fmla="*/ 2724599 h 3837526"/>
                <a:gd name="connsiteX34" fmla="*/ 0 w 1746914"/>
                <a:gd name="connsiteY34" fmla="*/ 2751895 h 3837526"/>
                <a:gd name="connsiteX35" fmla="*/ 0 w 1746914"/>
                <a:gd name="connsiteY35" fmla="*/ 2751895 h 3837526"/>
                <a:gd name="connsiteX36" fmla="*/ 0 w 1746914"/>
                <a:gd name="connsiteY36" fmla="*/ 2847429 h 3837526"/>
                <a:gd name="connsiteX37" fmla="*/ 0 w 1746914"/>
                <a:gd name="connsiteY37" fmla="*/ 2847429 h 3837526"/>
                <a:gd name="connsiteX38" fmla="*/ 286603 w 1746914"/>
                <a:gd name="connsiteY38" fmla="*/ 2983907 h 3837526"/>
                <a:gd name="connsiteX39" fmla="*/ 504967 w 1746914"/>
                <a:gd name="connsiteY39" fmla="*/ 3011202 h 3837526"/>
                <a:gd name="connsiteX40" fmla="*/ 586854 w 1746914"/>
                <a:gd name="connsiteY40" fmla="*/ 3093089 h 3837526"/>
                <a:gd name="connsiteX41" fmla="*/ 941696 w 1746914"/>
                <a:gd name="connsiteY41" fmla="*/ 3065793 h 3837526"/>
                <a:gd name="connsiteX42" fmla="*/ 1214651 w 1746914"/>
                <a:gd name="connsiteY42" fmla="*/ 2929316 h 3837526"/>
                <a:gd name="connsiteX43" fmla="*/ 1460311 w 1746914"/>
                <a:gd name="connsiteY43" fmla="*/ 2806486 h 3837526"/>
                <a:gd name="connsiteX44" fmla="*/ 1583141 w 1746914"/>
                <a:gd name="connsiteY44" fmla="*/ 2670008 h 3837526"/>
                <a:gd name="connsiteX45" fmla="*/ 1665027 w 1746914"/>
                <a:gd name="connsiteY45" fmla="*/ 2519883 h 3837526"/>
                <a:gd name="connsiteX46" fmla="*/ 1719618 w 1746914"/>
                <a:gd name="connsiteY46" fmla="*/ 2506235 h 3837526"/>
                <a:gd name="connsiteX47" fmla="*/ 1746914 w 1746914"/>
                <a:gd name="connsiteY47" fmla="*/ 2574474 h 3837526"/>
                <a:gd name="connsiteX48" fmla="*/ 1583141 w 1746914"/>
                <a:gd name="connsiteY48" fmla="*/ 2806486 h 3837526"/>
                <a:gd name="connsiteX49" fmla="*/ 1419367 w 1746914"/>
                <a:gd name="connsiteY49" fmla="*/ 2983907 h 3837526"/>
                <a:gd name="connsiteX50" fmla="*/ 1255594 w 1746914"/>
                <a:gd name="connsiteY50" fmla="*/ 3256862 h 3837526"/>
                <a:gd name="connsiteX51" fmla="*/ 1132764 w 1746914"/>
                <a:gd name="connsiteY51" fmla="*/ 3434283 h 3837526"/>
                <a:gd name="connsiteX52" fmla="*/ 968991 w 1746914"/>
                <a:gd name="connsiteY52" fmla="*/ 3638999 h 3837526"/>
                <a:gd name="connsiteX53" fmla="*/ 726380 w 1746914"/>
                <a:gd name="connsiteY53" fmla="*/ 3837526 h 3837526"/>
                <a:gd name="connsiteX0" fmla="*/ 1256951 w 1746914"/>
                <a:gd name="connsiteY0" fmla="*/ 0 h 3837526"/>
                <a:gd name="connsiteX1" fmla="*/ 1144072 w 1746914"/>
                <a:gd name="connsiteY1" fmla="*/ 275060 h 3837526"/>
                <a:gd name="connsiteX2" fmla="*/ 1078173 w 1746914"/>
                <a:gd name="connsiteY2" fmla="*/ 377184 h 3837526"/>
                <a:gd name="connsiteX3" fmla="*/ 996287 w 1746914"/>
                <a:gd name="connsiteY3" fmla="*/ 513662 h 3837526"/>
                <a:gd name="connsiteX4" fmla="*/ 1160060 w 1746914"/>
                <a:gd name="connsiteY4" fmla="*/ 732026 h 3837526"/>
                <a:gd name="connsiteX5" fmla="*/ 1119117 w 1746914"/>
                <a:gd name="connsiteY5" fmla="*/ 813913 h 3837526"/>
                <a:gd name="connsiteX6" fmla="*/ 1050878 w 1746914"/>
                <a:gd name="connsiteY6" fmla="*/ 895799 h 3837526"/>
                <a:gd name="connsiteX7" fmla="*/ 873457 w 1746914"/>
                <a:gd name="connsiteY7" fmla="*/ 950390 h 3837526"/>
                <a:gd name="connsiteX8" fmla="*/ 764275 w 1746914"/>
                <a:gd name="connsiteY8" fmla="*/ 1059573 h 3837526"/>
                <a:gd name="connsiteX9" fmla="*/ 723332 w 1746914"/>
                <a:gd name="connsiteY9" fmla="*/ 1114164 h 3837526"/>
                <a:gd name="connsiteX10" fmla="*/ 423081 w 1746914"/>
                <a:gd name="connsiteY10" fmla="*/ 1209698 h 3837526"/>
                <a:gd name="connsiteX11" fmla="*/ 232012 w 1746914"/>
                <a:gd name="connsiteY11" fmla="*/ 1277937 h 3837526"/>
                <a:gd name="connsiteX12" fmla="*/ 109182 w 1746914"/>
                <a:gd name="connsiteY12" fmla="*/ 1346176 h 3837526"/>
                <a:gd name="connsiteX13" fmla="*/ 81887 w 1746914"/>
                <a:gd name="connsiteY13" fmla="*/ 1496301 h 3837526"/>
                <a:gd name="connsiteX14" fmla="*/ 81887 w 1746914"/>
                <a:gd name="connsiteY14" fmla="*/ 1496301 h 3837526"/>
                <a:gd name="connsiteX15" fmla="*/ 368490 w 1746914"/>
                <a:gd name="connsiteY15" fmla="*/ 1523596 h 3837526"/>
                <a:gd name="connsiteX16" fmla="*/ 682388 w 1746914"/>
                <a:gd name="connsiteY16" fmla="*/ 1469005 h 3837526"/>
                <a:gd name="connsiteX17" fmla="*/ 832514 w 1746914"/>
                <a:gd name="connsiteY17" fmla="*/ 1387119 h 3837526"/>
                <a:gd name="connsiteX18" fmla="*/ 900752 w 1746914"/>
                <a:gd name="connsiteY18" fmla="*/ 1250641 h 3837526"/>
                <a:gd name="connsiteX19" fmla="*/ 1037230 w 1746914"/>
                <a:gd name="connsiteY19" fmla="*/ 1114164 h 3837526"/>
                <a:gd name="connsiteX20" fmla="*/ 1228299 w 1746914"/>
                <a:gd name="connsiteY20" fmla="*/ 1168755 h 3837526"/>
                <a:gd name="connsiteX21" fmla="*/ 1214651 w 1746914"/>
                <a:gd name="connsiteY21" fmla="*/ 1346176 h 3837526"/>
                <a:gd name="connsiteX22" fmla="*/ 1201003 w 1746914"/>
                <a:gd name="connsiteY22" fmla="*/ 1428062 h 3837526"/>
                <a:gd name="connsiteX23" fmla="*/ 1228299 w 1746914"/>
                <a:gd name="connsiteY23" fmla="*/ 1632779 h 3837526"/>
                <a:gd name="connsiteX24" fmla="*/ 1146412 w 1746914"/>
                <a:gd name="connsiteY24" fmla="*/ 1973973 h 3837526"/>
                <a:gd name="connsiteX25" fmla="*/ 1037230 w 1746914"/>
                <a:gd name="connsiteY25" fmla="*/ 2246928 h 3837526"/>
                <a:gd name="connsiteX26" fmla="*/ 873457 w 1746914"/>
                <a:gd name="connsiteY26" fmla="*/ 2383405 h 3837526"/>
                <a:gd name="connsiteX27" fmla="*/ 709684 w 1746914"/>
                <a:gd name="connsiteY27" fmla="*/ 2533531 h 3837526"/>
                <a:gd name="connsiteX28" fmla="*/ 573206 w 1746914"/>
                <a:gd name="connsiteY28" fmla="*/ 2629065 h 3837526"/>
                <a:gd name="connsiteX29" fmla="*/ 450376 w 1746914"/>
                <a:gd name="connsiteY29" fmla="*/ 2670008 h 3837526"/>
                <a:gd name="connsiteX30" fmla="*/ 300251 w 1746914"/>
                <a:gd name="connsiteY30" fmla="*/ 2656361 h 3837526"/>
                <a:gd name="connsiteX31" fmla="*/ 150126 w 1746914"/>
                <a:gd name="connsiteY31" fmla="*/ 2697304 h 3837526"/>
                <a:gd name="connsiteX32" fmla="*/ 68239 w 1746914"/>
                <a:gd name="connsiteY32" fmla="*/ 2724599 h 3837526"/>
                <a:gd name="connsiteX33" fmla="*/ 0 w 1746914"/>
                <a:gd name="connsiteY33" fmla="*/ 2751895 h 3837526"/>
                <a:gd name="connsiteX34" fmla="*/ 0 w 1746914"/>
                <a:gd name="connsiteY34" fmla="*/ 2751895 h 3837526"/>
                <a:gd name="connsiteX35" fmla="*/ 0 w 1746914"/>
                <a:gd name="connsiteY35" fmla="*/ 2847429 h 3837526"/>
                <a:gd name="connsiteX36" fmla="*/ 0 w 1746914"/>
                <a:gd name="connsiteY36" fmla="*/ 2847429 h 3837526"/>
                <a:gd name="connsiteX37" fmla="*/ 286603 w 1746914"/>
                <a:gd name="connsiteY37" fmla="*/ 2983907 h 3837526"/>
                <a:gd name="connsiteX38" fmla="*/ 504967 w 1746914"/>
                <a:gd name="connsiteY38" fmla="*/ 3011202 h 3837526"/>
                <a:gd name="connsiteX39" fmla="*/ 586854 w 1746914"/>
                <a:gd name="connsiteY39" fmla="*/ 3093089 h 3837526"/>
                <a:gd name="connsiteX40" fmla="*/ 941696 w 1746914"/>
                <a:gd name="connsiteY40" fmla="*/ 3065793 h 3837526"/>
                <a:gd name="connsiteX41" fmla="*/ 1214651 w 1746914"/>
                <a:gd name="connsiteY41" fmla="*/ 2929316 h 3837526"/>
                <a:gd name="connsiteX42" fmla="*/ 1460311 w 1746914"/>
                <a:gd name="connsiteY42" fmla="*/ 2806486 h 3837526"/>
                <a:gd name="connsiteX43" fmla="*/ 1583141 w 1746914"/>
                <a:gd name="connsiteY43" fmla="*/ 2670008 h 3837526"/>
                <a:gd name="connsiteX44" fmla="*/ 1665027 w 1746914"/>
                <a:gd name="connsiteY44" fmla="*/ 2519883 h 3837526"/>
                <a:gd name="connsiteX45" fmla="*/ 1719618 w 1746914"/>
                <a:gd name="connsiteY45" fmla="*/ 2506235 h 3837526"/>
                <a:gd name="connsiteX46" fmla="*/ 1746914 w 1746914"/>
                <a:gd name="connsiteY46" fmla="*/ 2574474 h 3837526"/>
                <a:gd name="connsiteX47" fmla="*/ 1583141 w 1746914"/>
                <a:gd name="connsiteY47" fmla="*/ 2806486 h 3837526"/>
                <a:gd name="connsiteX48" fmla="*/ 1419367 w 1746914"/>
                <a:gd name="connsiteY48" fmla="*/ 2983907 h 3837526"/>
                <a:gd name="connsiteX49" fmla="*/ 1255594 w 1746914"/>
                <a:gd name="connsiteY49" fmla="*/ 3256862 h 3837526"/>
                <a:gd name="connsiteX50" fmla="*/ 1132764 w 1746914"/>
                <a:gd name="connsiteY50" fmla="*/ 3434283 h 3837526"/>
                <a:gd name="connsiteX51" fmla="*/ 968991 w 1746914"/>
                <a:gd name="connsiteY51" fmla="*/ 3638999 h 3837526"/>
                <a:gd name="connsiteX52" fmla="*/ 726380 w 1746914"/>
                <a:gd name="connsiteY52" fmla="*/ 3837526 h 3837526"/>
                <a:gd name="connsiteX0" fmla="*/ 1256951 w 1746914"/>
                <a:gd name="connsiteY0" fmla="*/ 0 h 3837526"/>
                <a:gd name="connsiteX1" fmla="*/ 1144072 w 1746914"/>
                <a:gd name="connsiteY1" fmla="*/ 275060 h 3837526"/>
                <a:gd name="connsiteX2" fmla="*/ 1078173 w 1746914"/>
                <a:gd name="connsiteY2" fmla="*/ 377184 h 3837526"/>
                <a:gd name="connsiteX3" fmla="*/ 980596 w 1746914"/>
                <a:gd name="connsiteY3" fmla="*/ 533764 h 3837526"/>
                <a:gd name="connsiteX4" fmla="*/ 1160060 w 1746914"/>
                <a:gd name="connsiteY4" fmla="*/ 732026 h 3837526"/>
                <a:gd name="connsiteX5" fmla="*/ 1119117 w 1746914"/>
                <a:gd name="connsiteY5" fmla="*/ 813913 h 3837526"/>
                <a:gd name="connsiteX6" fmla="*/ 1050878 w 1746914"/>
                <a:gd name="connsiteY6" fmla="*/ 895799 h 3837526"/>
                <a:gd name="connsiteX7" fmla="*/ 873457 w 1746914"/>
                <a:gd name="connsiteY7" fmla="*/ 950390 h 3837526"/>
                <a:gd name="connsiteX8" fmla="*/ 764275 w 1746914"/>
                <a:gd name="connsiteY8" fmla="*/ 1059573 h 3837526"/>
                <a:gd name="connsiteX9" fmla="*/ 723332 w 1746914"/>
                <a:gd name="connsiteY9" fmla="*/ 1114164 h 3837526"/>
                <a:gd name="connsiteX10" fmla="*/ 423081 w 1746914"/>
                <a:gd name="connsiteY10" fmla="*/ 1209698 h 3837526"/>
                <a:gd name="connsiteX11" fmla="*/ 232012 w 1746914"/>
                <a:gd name="connsiteY11" fmla="*/ 1277937 h 3837526"/>
                <a:gd name="connsiteX12" fmla="*/ 109182 w 1746914"/>
                <a:gd name="connsiteY12" fmla="*/ 1346176 h 3837526"/>
                <a:gd name="connsiteX13" fmla="*/ 81887 w 1746914"/>
                <a:gd name="connsiteY13" fmla="*/ 1496301 h 3837526"/>
                <a:gd name="connsiteX14" fmla="*/ 81887 w 1746914"/>
                <a:gd name="connsiteY14" fmla="*/ 1496301 h 3837526"/>
                <a:gd name="connsiteX15" fmla="*/ 368490 w 1746914"/>
                <a:gd name="connsiteY15" fmla="*/ 1523596 h 3837526"/>
                <a:gd name="connsiteX16" fmla="*/ 682388 w 1746914"/>
                <a:gd name="connsiteY16" fmla="*/ 1469005 h 3837526"/>
                <a:gd name="connsiteX17" fmla="*/ 832514 w 1746914"/>
                <a:gd name="connsiteY17" fmla="*/ 1387119 h 3837526"/>
                <a:gd name="connsiteX18" fmla="*/ 900752 w 1746914"/>
                <a:gd name="connsiteY18" fmla="*/ 1250641 h 3837526"/>
                <a:gd name="connsiteX19" fmla="*/ 1037230 w 1746914"/>
                <a:gd name="connsiteY19" fmla="*/ 1114164 h 3837526"/>
                <a:gd name="connsiteX20" fmla="*/ 1228299 w 1746914"/>
                <a:gd name="connsiteY20" fmla="*/ 1168755 h 3837526"/>
                <a:gd name="connsiteX21" fmla="*/ 1214651 w 1746914"/>
                <a:gd name="connsiteY21" fmla="*/ 1346176 h 3837526"/>
                <a:gd name="connsiteX22" fmla="*/ 1201003 w 1746914"/>
                <a:gd name="connsiteY22" fmla="*/ 1428062 h 3837526"/>
                <a:gd name="connsiteX23" fmla="*/ 1228299 w 1746914"/>
                <a:gd name="connsiteY23" fmla="*/ 1632779 h 3837526"/>
                <a:gd name="connsiteX24" fmla="*/ 1146412 w 1746914"/>
                <a:gd name="connsiteY24" fmla="*/ 1973973 h 3837526"/>
                <a:gd name="connsiteX25" fmla="*/ 1037230 w 1746914"/>
                <a:gd name="connsiteY25" fmla="*/ 2246928 h 3837526"/>
                <a:gd name="connsiteX26" fmla="*/ 873457 w 1746914"/>
                <a:gd name="connsiteY26" fmla="*/ 2383405 h 3837526"/>
                <a:gd name="connsiteX27" fmla="*/ 709684 w 1746914"/>
                <a:gd name="connsiteY27" fmla="*/ 2533531 h 3837526"/>
                <a:gd name="connsiteX28" fmla="*/ 573206 w 1746914"/>
                <a:gd name="connsiteY28" fmla="*/ 2629065 h 3837526"/>
                <a:gd name="connsiteX29" fmla="*/ 450376 w 1746914"/>
                <a:gd name="connsiteY29" fmla="*/ 2670008 h 3837526"/>
                <a:gd name="connsiteX30" fmla="*/ 300251 w 1746914"/>
                <a:gd name="connsiteY30" fmla="*/ 2656361 h 3837526"/>
                <a:gd name="connsiteX31" fmla="*/ 150126 w 1746914"/>
                <a:gd name="connsiteY31" fmla="*/ 2697304 h 3837526"/>
                <a:gd name="connsiteX32" fmla="*/ 68239 w 1746914"/>
                <a:gd name="connsiteY32" fmla="*/ 2724599 h 3837526"/>
                <a:gd name="connsiteX33" fmla="*/ 0 w 1746914"/>
                <a:gd name="connsiteY33" fmla="*/ 2751895 h 3837526"/>
                <a:gd name="connsiteX34" fmla="*/ 0 w 1746914"/>
                <a:gd name="connsiteY34" fmla="*/ 2751895 h 3837526"/>
                <a:gd name="connsiteX35" fmla="*/ 0 w 1746914"/>
                <a:gd name="connsiteY35" fmla="*/ 2847429 h 3837526"/>
                <a:gd name="connsiteX36" fmla="*/ 0 w 1746914"/>
                <a:gd name="connsiteY36" fmla="*/ 2847429 h 3837526"/>
                <a:gd name="connsiteX37" fmla="*/ 286603 w 1746914"/>
                <a:gd name="connsiteY37" fmla="*/ 2983907 h 3837526"/>
                <a:gd name="connsiteX38" fmla="*/ 504967 w 1746914"/>
                <a:gd name="connsiteY38" fmla="*/ 3011202 h 3837526"/>
                <a:gd name="connsiteX39" fmla="*/ 586854 w 1746914"/>
                <a:gd name="connsiteY39" fmla="*/ 3093089 h 3837526"/>
                <a:gd name="connsiteX40" fmla="*/ 941696 w 1746914"/>
                <a:gd name="connsiteY40" fmla="*/ 3065793 h 3837526"/>
                <a:gd name="connsiteX41" fmla="*/ 1214651 w 1746914"/>
                <a:gd name="connsiteY41" fmla="*/ 2929316 h 3837526"/>
                <a:gd name="connsiteX42" fmla="*/ 1460311 w 1746914"/>
                <a:gd name="connsiteY42" fmla="*/ 2806486 h 3837526"/>
                <a:gd name="connsiteX43" fmla="*/ 1583141 w 1746914"/>
                <a:gd name="connsiteY43" fmla="*/ 2670008 h 3837526"/>
                <a:gd name="connsiteX44" fmla="*/ 1665027 w 1746914"/>
                <a:gd name="connsiteY44" fmla="*/ 2519883 h 3837526"/>
                <a:gd name="connsiteX45" fmla="*/ 1719618 w 1746914"/>
                <a:gd name="connsiteY45" fmla="*/ 2506235 h 3837526"/>
                <a:gd name="connsiteX46" fmla="*/ 1746914 w 1746914"/>
                <a:gd name="connsiteY46" fmla="*/ 2574474 h 3837526"/>
                <a:gd name="connsiteX47" fmla="*/ 1583141 w 1746914"/>
                <a:gd name="connsiteY47" fmla="*/ 2806486 h 3837526"/>
                <a:gd name="connsiteX48" fmla="*/ 1419367 w 1746914"/>
                <a:gd name="connsiteY48" fmla="*/ 2983907 h 3837526"/>
                <a:gd name="connsiteX49" fmla="*/ 1255594 w 1746914"/>
                <a:gd name="connsiteY49" fmla="*/ 3256862 h 3837526"/>
                <a:gd name="connsiteX50" fmla="*/ 1132764 w 1746914"/>
                <a:gd name="connsiteY50" fmla="*/ 3434283 h 3837526"/>
                <a:gd name="connsiteX51" fmla="*/ 968991 w 1746914"/>
                <a:gd name="connsiteY51" fmla="*/ 3638999 h 3837526"/>
                <a:gd name="connsiteX52" fmla="*/ 726380 w 1746914"/>
                <a:gd name="connsiteY52" fmla="*/ 3837526 h 3837526"/>
                <a:gd name="connsiteX0" fmla="*/ 1256951 w 1746914"/>
                <a:gd name="connsiteY0" fmla="*/ 0 h 3837526"/>
                <a:gd name="connsiteX1" fmla="*/ 1144072 w 1746914"/>
                <a:gd name="connsiteY1" fmla="*/ 275060 h 3837526"/>
                <a:gd name="connsiteX2" fmla="*/ 1078173 w 1746914"/>
                <a:gd name="connsiteY2" fmla="*/ 377184 h 3837526"/>
                <a:gd name="connsiteX3" fmla="*/ 980596 w 1746914"/>
                <a:gd name="connsiteY3" fmla="*/ 533764 h 3837526"/>
                <a:gd name="connsiteX4" fmla="*/ 1160060 w 1746914"/>
                <a:gd name="connsiteY4" fmla="*/ 732026 h 3837526"/>
                <a:gd name="connsiteX5" fmla="*/ 1119117 w 1746914"/>
                <a:gd name="connsiteY5" fmla="*/ 813913 h 3837526"/>
                <a:gd name="connsiteX6" fmla="*/ 1050878 w 1746914"/>
                <a:gd name="connsiteY6" fmla="*/ 895799 h 3837526"/>
                <a:gd name="connsiteX7" fmla="*/ 873457 w 1746914"/>
                <a:gd name="connsiteY7" fmla="*/ 950390 h 3837526"/>
                <a:gd name="connsiteX8" fmla="*/ 764275 w 1746914"/>
                <a:gd name="connsiteY8" fmla="*/ 1059573 h 3837526"/>
                <a:gd name="connsiteX9" fmla="*/ 723332 w 1746914"/>
                <a:gd name="connsiteY9" fmla="*/ 1114164 h 3837526"/>
                <a:gd name="connsiteX10" fmla="*/ 423081 w 1746914"/>
                <a:gd name="connsiteY10" fmla="*/ 1209698 h 3837526"/>
                <a:gd name="connsiteX11" fmla="*/ 232012 w 1746914"/>
                <a:gd name="connsiteY11" fmla="*/ 1277937 h 3837526"/>
                <a:gd name="connsiteX12" fmla="*/ 109182 w 1746914"/>
                <a:gd name="connsiteY12" fmla="*/ 1346176 h 3837526"/>
                <a:gd name="connsiteX13" fmla="*/ 81887 w 1746914"/>
                <a:gd name="connsiteY13" fmla="*/ 1496301 h 3837526"/>
                <a:gd name="connsiteX14" fmla="*/ 81887 w 1746914"/>
                <a:gd name="connsiteY14" fmla="*/ 1496301 h 3837526"/>
                <a:gd name="connsiteX15" fmla="*/ 368490 w 1746914"/>
                <a:gd name="connsiteY15" fmla="*/ 1523596 h 3837526"/>
                <a:gd name="connsiteX16" fmla="*/ 682388 w 1746914"/>
                <a:gd name="connsiteY16" fmla="*/ 1469005 h 3837526"/>
                <a:gd name="connsiteX17" fmla="*/ 832514 w 1746914"/>
                <a:gd name="connsiteY17" fmla="*/ 1387119 h 3837526"/>
                <a:gd name="connsiteX18" fmla="*/ 900752 w 1746914"/>
                <a:gd name="connsiteY18" fmla="*/ 1250641 h 3837526"/>
                <a:gd name="connsiteX19" fmla="*/ 1037230 w 1746914"/>
                <a:gd name="connsiteY19" fmla="*/ 1114164 h 3837526"/>
                <a:gd name="connsiteX20" fmla="*/ 1228299 w 1746914"/>
                <a:gd name="connsiteY20" fmla="*/ 1168755 h 3837526"/>
                <a:gd name="connsiteX21" fmla="*/ 1214651 w 1746914"/>
                <a:gd name="connsiteY21" fmla="*/ 1346176 h 3837526"/>
                <a:gd name="connsiteX22" fmla="*/ 1201003 w 1746914"/>
                <a:gd name="connsiteY22" fmla="*/ 1428062 h 3837526"/>
                <a:gd name="connsiteX23" fmla="*/ 1228299 w 1746914"/>
                <a:gd name="connsiteY23" fmla="*/ 1632779 h 3837526"/>
                <a:gd name="connsiteX24" fmla="*/ 1146412 w 1746914"/>
                <a:gd name="connsiteY24" fmla="*/ 1973973 h 3837526"/>
                <a:gd name="connsiteX25" fmla="*/ 1037230 w 1746914"/>
                <a:gd name="connsiteY25" fmla="*/ 2246928 h 3837526"/>
                <a:gd name="connsiteX26" fmla="*/ 873457 w 1746914"/>
                <a:gd name="connsiteY26" fmla="*/ 2383405 h 3837526"/>
                <a:gd name="connsiteX27" fmla="*/ 709684 w 1746914"/>
                <a:gd name="connsiteY27" fmla="*/ 2533531 h 3837526"/>
                <a:gd name="connsiteX28" fmla="*/ 573206 w 1746914"/>
                <a:gd name="connsiteY28" fmla="*/ 2629065 h 3837526"/>
                <a:gd name="connsiteX29" fmla="*/ 450376 w 1746914"/>
                <a:gd name="connsiteY29" fmla="*/ 2670008 h 3837526"/>
                <a:gd name="connsiteX30" fmla="*/ 300251 w 1746914"/>
                <a:gd name="connsiteY30" fmla="*/ 2656361 h 3837526"/>
                <a:gd name="connsiteX31" fmla="*/ 150126 w 1746914"/>
                <a:gd name="connsiteY31" fmla="*/ 2697304 h 3837526"/>
                <a:gd name="connsiteX32" fmla="*/ 68239 w 1746914"/>
                <a:gd name="connsiteY32" fmla="*/ 2724599 h 3837526"/>
                <a:gd name="connsiteX33" fmla="*/ 0 w 1746914"/>
                <a:gd name="connsiteY33" fmla="*/ 2751895 h 3837526"/>
                <a:gd name="connsiteX34" fmla="*/ 0 w 1746914"/>
                <a:gd name="connsiteY34" fmla="*/ 2751895 h 3837526"/>
                <a:gd name="connsiteX35" fmla="*/ 0 w 1746914"/>
                <a:gd name="connsiteY35" fmla="*/ 2847429 h 3837526"/>
                <a:gd name="connsiteX36" fmla="*/ 0 w 1746914"/>
                <a:gd name="connsiteY36" fmla="*/ 2847429 h 3837526"/>
                <a:gd name="connsiteX37" fmla="*/ 286603 w 1746914"/>
                <a:gd name="connsiteY37" fmla="*/ 2983907 h 3837526"/>
                <a:gd name="connsiteX38" fmla="*/ 504967 w 1746914"/>
                <a:gd name="connsiteY38" fmla="*/ 3011202 h 3837526"/>
                <a:gd name="connsiteX39" fmla="*/ 586854 w 1746914"/>
                <a:gd name="connsiteY39" fmla="*/ 3093089 h 3837526"/>
                <a:gd name="connsiteX40" fmla="*/ 941696 w 1746914"/>
                <a:gd name="connsiteY40" fmla="*/ 3065793 h 3837526"/>
                <a:gd name="connsiteX41" fmla="*/ 1214651 w 1746914"/>
                <a:gd name="connsiteY41" fmla="*/ 2929316 h 3837526"/>
                <a:gd name="connsiteX42" fmla="*/ 1460311 w 1746914"/>
                <a:gd name="connsiteY42" fmla="*/ 2806486 h 3837526"/>
                <a:gd name="connsiteX43" fmla="*/ 1583141 w 1746914"/>
                <a:gd name="connsiteY43" fmla="*/ 2670008 h 3837526"/>
                <a:gd name="connsiteX44" fmla="*/ 1665027 w 1746914"/>
                <a:gd name="connsiteY44" fmla="*/ 2519883 h 3837526"/>
                <a:gd name="connsiteX45" fmla="*/ 1719618 w 1746914"/>
                <a:gd name="connsiteY45" fmla="*/ 2506235 h 3837526"/>
                <a:gd name="connsiteX46" fmla="*/ 1746914 w 1746914"/>
                <a:gd name="connsiteY46" fmla="*/ 2574474 h 3837526"/>
                <a:gd name="connsiteX47" fmla="*/ 1583141 w 1746914"/>
                <a:gd name="connsiteY47" fmla="*/ 2806486 h 3837526"/>
                <a:gd name="connsiteX48" fmla="*/ 1419367 w 1746914"/>
                <a:gd name="connsiteY48" fmla="*/ 2983907 h 3837526"/>
                <a:gd name="connsiteX49" fmla="*/ 1255594 w 1746914"/>
                <a:gd name="connsiteY49" fmla="*/ 3256862 h 3837526"/>
                <a:gd name="connsiteX50" fmla="*/ 1132764 w 1746914"/>
                <a:gd name="connsiteY50" fmla="*/ 3434283 h 3837526"/>
                <a:gd name="connsiteX51" fmla="*/ 968991 w 1746914"/>
                <a:gd name="connsiteY51" fmla="*/ 3638999 h 3837526"/>
                <a:gd name="connsiteX52" fmla="*/ 726380 w 1746914"/>
                <a:gd name="connsiteY52" fmla="*/ 3837526 h 3837526"/>
                <a:gd name="connsiteX0" fmla="*/ 1256951 w 1746914"/>
                <a:gd name="connsiteY0" fmla="*/ 0 h 3837526"/>
                <a:gd name="connsiteX1" fmla="*/ 1144072 w 1746914"/>
                <a:gd name="connsiteY1" fmla="*/ 275060 h 3837526"/>
                <a:gd name="connsiteX2" fmla="*/ 1049684 w 1746914"/>
                <a:gd name="connsiteY2" fmla="*/ 305008 h 3837526"/>
                <a:gd name="connsiteX3" fmla="*/ 980596 w 1746914"/>
                <a:gd name="connsiteY3" fmla="*/ 533764 h 3837526"/>
                <a:gd name="connsiteX4" fmla="*/ 1160060 w 1746914"/>
                <a:gd name="connsiteY4" fmla="*/ 732026 h 3837526"/>
                <a:gd name="connsiteX5" fmla="*/ 1119117 w 1746914"/>
                <a:gd name="connsiteY5" fmla="*/ 813913 h 3837526"/>
                <a:gd name="connsiteX6" fmla="*/ 1050878 w 1746914"/>
                <a:gd name="connsiteY6" fmla="*/ 895799 h 3837526"/>
                <a:gd name="connsiteX7" fmla="*/ 873457 w 1746914"/>
                <a:gd name="connsiteY7" fmla="*/ 950390 h 3837526"/>
                <a:gd name="connsiteX8" fmla="*/ 764275 w 1746914"/>
                <a:gd name="connsiteY8" fmla="*/ 1059573 h 3837526"/>
                <a:gd name="connsiteX9" fmla="*/ 723332 w 1746914"/>
                <a:gd name="connsiteY9" fmla="*/ 1114164 h 3837526"/>
                <a:gd name="connsiteX10" fmla="*/ 423081 w 1746914"/>
                <a:gd name="connsiteY10" fmla="*/ 1209698 h 3837526"/>
                <a:gd name="connsiteX11" fmla="*/ 232012 w 1746914"/>
                <a:gd name="connsiteY11" fmla="*/ 1277937 h 3837526"/>
                <a:gd name="connsiteX12" fmla="*/ 109182 w 1746914"/>
                <a:gd name="connsiteY12" fmla="*/ 1346176 h 3837526"/>
                <a:gd name="connsiteX13" fmla="*/ 81887 w 1746914"/>
                <a:gd name="connsiteY13" fmla="*/ 1496301 h 3837526"/>
                <a:gd name="connsiteX14" fmla="*/ 81887 w 1746914"/>
                <a:gd name="connsiteY14" fmla="*/ 1496301 h 3837526"/>
                <a:gd name="connsiteX15" fmla="*/ 368490 w 1746914"/>
                <a:gd name="connsiteY15" fmla="*/ 1523596 h 3837526"/>
                <a:gd name="connsiteX16" fmla="*/ 682388 w 1746914"/>
                <a:gd name="connsiteY16" fmla="*/ 1469005 h 3837526"/>
                <a:gd name="connsiteX17" fmla="*/ 832514 w 1746914"/>
                <a:gd name="connsiteY17" fmla="*/ 1387119 h 3837526"/>
                <a:gd name="connsiteX18" fmla="*/ 900752 w 1746914"/>
                <a:gd name="connsiteY18" fmla="*/ 1250641 h 3837526"/>
                <a:gd name="connsiteX19" fmla="*/ 1037230 w 1746914"/>
                <a:gd name="connsiteY19" fmla="*/ 1114164 h 3837526"/>
                <a:gd name="connsiteX20" fmla="*/ 1228299 w 1746914"/>
                <a:gd name="connsiteY20" fmla="*/ 1168755 h 3837526"/>
                <a:gd name="connsiteX21" fmla="*/ 1214651 w 1746914"/>
                <a:gd name="connsiteY21" fmla="*/ 1346176 h 3837526"/>
                <a:gd name="connsiteX22" fmla="*/ 1201003 w 1746914"/>
                <a:gd name="connsiteY22" fmla="*/ 1428062 h 3837526"/>
                <a:gd name="connsiteX23" fmla="*/ 1228299 w 1746914"/>
                <a:gd name="connsiteY23" fmla="*/ 1632779 h 3837526"/>
                <a:gd name="connsiteX24" fmla="*/ 1146412 w 1746914"/>
                <a:gd name="connsiteY24" fmla="*/ 1973973 h 3837526"/>
                <a:gd name="connsiteX25" fmla="*/ 1037230 w 1746914"/>
                <a:gd name="connsiteY25" fmla="*/ 2246928 h 3837526"/>
                <a:gd name="connsiteX26" fmla="*/ 873457 w 1746914"/>
                <a:gd name="connsiteY26" fmla="*/ 2383405 h 3837526"/>
                <a:gd name="connsiteX27" fmla="*/ 709684 w 1746914"/>
                <a:gd name="connsiteY27" fmla="*/ 2533531 h 3837526"/>
                <a:gd name="connsiteX28" fmla="*/ 573206 w 1746914"/>
                <a:gd name="connsiteY28" fmla="*/ 2629065 h 3837526"/>
                <a:gd name="connsiteX29" fmla="*/ 450376 w 1746914"/>
                <a:gd name="connsiteY29" fmla="*/ 2670008 h 3837526"/>
                <a:gd name="connsiteX30" fmla="*/ 300251 w 1746914"/>
                <a:gd name="connsiteY30" fmla="*/ 2656361 h 3837526"/>
                <a:gd name="connsiteX31" fmla="*/ 150126 w 1746914"/>
                <a:gd name="connsiteY31" fmla="*/ 2697304 h 3837526"/>
                <a:gd name="connsiteX32" fmla="*/ 68239 w 1746914"/>
                <a:gd name="connsiteY32" fmla="*/ 2724599 h 3837526"/>
                <a:gd name="connsiteX33" fmla="*/ 0 w 1746914"/>
                <a:gd name="connsiteY33" fmla="*/ 2751895 h 3837526"/>
                <a:gd name="connsiteX34" fmla="*/ 0 w 1746914"/>
                <a:gd name="connsiteY34" fmla="*/ 2751895 h 3837526"/>
                <a:gd name="connsiteX35" fmla="*/ 0 w 1746914"/>
                <a:gd name="connsiteY35" fmla="*/ 2847429 h 3837526"/>
                <a:gd name="connsiteX36" fmla="*/ 0 w 1746914"/>
                <a:gd name="connsiteY36" fmla="*/ 2847429 h 3837526"/>
                <a:gd name="connsiteX37" fmla="*/ 286603 w 1746914"/>
                <a:gd name="connsiteY37" fmla="*/ 2983907 h 3837526"/>
                <a:gd name="connsiteX38" fmla="*/ 504967 w 1746914"/>
                <a:gd name="connsiteY38" fmla="*/ 3011202 h 3837526"/>
                <a:gd name="connsiteX39" fmla="*/ 586854 w 1746914"/>
                <a:gd name="connsiteY39" fmla="*/ 3093089 h 3837526"/>
                <a:gd name="connsiteX40" fmla="*/ 941696 w 1746914"/>
                <a:gd name="connsiteY40" fmla="*/ 3065793 h 3837526"/>
                <a:gd name="connsiteX41" fmla="*/ 1214651 w 1746914"/>
                <a:gd name="connsiteY41" fmla="*/ 2929316 h 3837526"/>
                <a:gd name="connsiteX42" fmla="*/ 1460311 w 1746914"/>
                <a:gd name="connsiteY42" fmla="*/ 2806486 h 3837526"/>
                <a:gd name="connsiteX43" fmla="*/ 1583141 w 1746914"/>
                <a:gd name="connsiteY43" fmla="*/ 2670008 h 3837526"/>
                <a:gd name="connsiteX44" fmla="*/ 1665027 w 1746914"/>
                <a:gd name="connsiteY44" fmla="*/ 2519883 h 3837526"/>
                <a:gd name="connsiteX45" fmla="*/ 1719618 w 1746914"/>
                <a:gd name="connsiteY45" fmla="*/ 2506235 h 3837526"/>
                <a:gd name="connsiteX46" fmla="*/ 1746914 w 1746914"/>
                <a:gd name="connsiteY46" fmla="*/ 2574474 h 3837526"/>
                <a:gd name="connsiteX47" fmla="*/ 1583141 w 1746914"/>
                <a:gd name="connsiteY47" fmla="*/ 2806486 h 3837526"/>
                <a:gd name="connsiteX48" fmla="*/ 1419367 w 1746914"/>
                <a:gd name="connsiteY48" fmla="*/ 2983907 h 3837526"/>
                <a:gd name="connsiteX49" fmla="*/ 1255594 w 1746914"/>
                <a:gd name="connsiteY49" fmla="*/ 3256862 h 3837526"/>
                <a:gd name="connsiteX50" fmla="*/ 1132764 w 1746914"/>
                <a:gd name="connsiteY50" fmla="*/ 3434283 h 3837526"/>
                <a:gd name="connsiteX51" fmla="*/ 968991 w 1746914"/>
                <a:gd name="connsiteY51" fmla="*/ 3638999 h 3837526"/>
                <a:gd name="connsiteX52" fmla="*/ 726380 w 1746914"/>
                <a:gd name="connsiteY52" fmla="*/ 3837526 h 3837526"/>
                <a:gd name="connsiteX0" fmla="*/ 1256951 w 1746914"/>
                <a:gd name="connsiteY0" fmla="*/ 0 h 3837526"/>
                <a:gd name="connsiteX1" fmla="*/ 1049684 w 1746914"/>
                <a:gd name="connsiteY1" fmla="*/ 305008 h 3837526"/>
                <a:gd name="connsiteX2" fmla="*/ 980596 w 1746914"/>
                <a:gd name="connsiteY2" fmla="*/ 533764 h 3837526"/>
                <a:gd name="connsiteX3" fmla="*/ 1160060 w 1746914"/>
                <a:gd name="connsiteY3" fmla="*/ 732026 h 3837526"/>
                <a:gd name="connsiteX4" fmla="*/ 1119117 w 1746914"/>
                <a:gd name="connsiteY4" fmla="*/ 813913 h 3837526"/>
                <a:gd name="connsiteX5" fmla="*/ 1050878 w 1746914"/>
                <a:gd name="connsiteY5" fmla="*/ 895799 h 3837526"/>
                <a:gd name="connsiteX6" fmla="*/ 873457 w 1746914"/>
                <a:gd name="connsiteY6" fmla="*/ 950390 h 3837526"/>
                <a:gd name="connsiteX7" fmla="*/ 764275 w 1746914"/>
                <a:gd name="connsiteY7" fmla="*/ 1059573 h 3837526"/>
                <a:gd name="connsiteX8" fmla="*/ 723332 w 1746914"/>
                <a:gd name="connsiteY8" fmla="*/ 1114164 h 3837526"/>
                <a:gd name="connsiteX9" fmla="*/ 423081 w 1746914"/>
                <a:gd name="connsiteY9" fmla="*/ 1209698 h 3837526"/>
                <a:gd name="connsiteX10" fmla="*/ 232012 w 1746914"/>
                <a:gd name="connsiteY10" fmla="*/ 1277937 h 3837526"/>
                <a:gd name="connsiteX11" fmla="*/ 109182 w 1746914"/>
                <a:gd name="connsiteY11" fmla="*/ 1346176 h 3837526"/>
                <a:gd name="connsiteX12" fmla="*/ 81887 w 1746914"/>
                <a:gd name="connsiteY12" fmla="*/ 1496301 h 3837526"/>
                <a:gd name="connsiteX13" fmla="*/ 81887 w 1746914"/>
                <a:gd name="connsiteY13" fmla="*/ 1496301 h 3837526"/>
                <a:gd name="connsiteX14" fmla="*/ 368490 w 1746914"/>
                <a:gd name="connsiteY14" fmla="*/ 1523596 h 3837526"/>
                <a:gd name="connsiteX15" fmla="*/ 682388 w 1746914"/>
                <a:gd name="connsiteY15" fmla="*/ 1469005 h 3837526"/>
                <a:gd name="connsiteX16" fmla="*/ 832514 w 1746914"/>
                <a:gd name="connsiteY16" fmla="*/ 1387119 h 3837526"/>
                <a:gd name="connsiteX17" fmla="*/ 900752 w 1746914"/>
                <a:gd name="connsiteY17" fmla="*/ 1250641 h 3837526"/>
                <a:gd name="connsiteX18" fmla="*/ 1037230 w 1746914"/>
                <a:gd name="connsiteY18" fmla="*/ 1114164 h 3837526"/>
                <a:gd name="connsiteX19" fmla="*/ 1228299 w 1746914"/>
                <a:gd name="connsiteY19" fmla="*/ 1168755 h 3837526"/>
                <a:gd name="connsiteX20" fmla="*/ 1214651 w 1746914"/>
                <a:gd name="connsiteY20" fmla="*/ 1346176 h 3837526"/>
                <a:gd name="connsiteX21" fmla="*/ 1201003 w 1746914"/>
                <a:gd name="connsiteY21" fmla="*/ 1428062 h 3837526"/>
                <a:gd name="connsiteX22" fmla="*/ 1228299 w 1746914"/>
                <a:gd name="connsiteY22" fmla="*/ 1632779 h 3837526"/>
                <a:gd name="connsiteX23" fmla="*/ 1146412 w 1746914"/>
                <a:gd name="connsiteY23" fmla="*/ 1973973 h 3837526"/>
                <a:gd name="connsiteX24" fmla="*/ 1037230 w 1746914"/>
                <a:gd name="connsiteY24" fmla="*/ 2246928 h 3837526"/>
                <a:gd name="connsiteX25" fmla="*/ 873457 w 1746914"/>
                <a:gd name="connsiteY25" fmla="*/ 2383405 h 3837526"/>
                <a:gd name="connsiteX26" fmla="*/ 709684 w 1746914"/>
                <a:gd name="connsiteY26" fmla="*/ 2533531 h 3837526"/>
                <a:gd name="connsiteX27" fmla="*/ 573206 w 1746914"/>
                <a:gd name="connsiteY27" fmla="*/ 2629065 h 3837526"/>
                <a:gd name="connsiteX28" fmla="*/ 450376 w 1746914"/>
                <a:gd name="connsiteY28" fmla="*/ 2670008 h 3837526"/>
                <a:gd name="connsiteX29" fmla="*/ 300251 w 1746914"/>
                <a:gd name="connsiteY29" fmla="*/ 2656361 h 3837526"/>
                <a:gd name="connsiteX30" fmla="*/ 150126 w 1746914"/>
                <a:gd name="connsiteY30" fmla="*/ 2697304 h 3837526"/>
                <a:gd name="connsiteX31" fmla="*/ 68239 w 1746914"/>
                <a:gd name="connsiteY31" fmla="*/ 2724599 h 3837526"/>
                <a:gd name="connsiteX32" fmla="*/ 0 w 1746914"/>
                <a:gd name="connsiteY32" fmla="*/ 2751895 h 3837526"/>
                <a:gd name="connsiteX33" fmla="*/ 0 w 1746914"/>
                <a:gd name="connsiteY33" fmla="*/ 2751895 h 3837526"/>
                <a:gd name="connsiteX34" fmla="*/ 0 w 1746914"/>
                <a:gd name="connsiteY34" fmla="*/ 2847429 h 3837526"/>
                <a:gd name="connsiteX35" fmla="*/ 0 w 1746914"/>
                <a:gd name="connsiteY35" fmla="*/ 2847429 h 3837526"/>
                <a:gd name="connsiteX36" fmla="*/ 286603 w 1746914"/>
                <a:gd name="connsiteY36" fmla="*/ 2983907 h 3837526"/>
                <a:gd name="connsiteX37" fmla="*/ 504967 w 1746914"/>
                <a:gd name="connsiteY37" fmla="*/ 3011202 h 3837526"/>
                <a:gd name="connsiteX38" fmla="*/ 586854 w 1746914"/>
                <a:gd name="connsiteY38" fmla="*/ 3093089 h 3837526"/>
                <a:gd name="connsiteX39" fmla="*/ 941696 w 1746914"/>
                <a:gd name="connsiteY39" fmla="*/ 3065793 h 3837526"/>
                <a:gd name="connsiteX40" fmla="*/ 1214651 w 1746914"/>
                <a:gd name="connsiteY40" fmla="*/ 2929316 h 3837526"/>
                <a:gd name="connsiteX41" fmla="*/ 1460311 w 1746914"/>
                <a:gd name="connsiteY41" fmla="*/ 2806486 h 3837526"/>
                <a:gd name="connsiteX42" fmla="*/ 1583141 w 1746914"/>
                <a:gd name="connsiteY42" fmla="*/ 2670008 h 3837526"/>
                <a:gd name="connsiteX43" fmla="*/ 1665027 w 1746914"/>
                <a:gd name="connsiteY43" fmla="*/ 2519883 h 3837526"/>
                <a:gd name="connsiteX44" fmla="*/ 1719618 w 1746914"/>
                <a:gd name="connsiteY44" fmla="*/ 2506235 h 3837526"/>
                <a:gd name="connsiteX45" fmla="*/ 1746914 w 1746914"/>
                <a:gd name="connsiteY45" fmla="*/ 2574474 h 3837526"/>
                <a:gd name="connsiteX46" fmla="*/ 1583141 w 1746914"/>
                <a:gd name="connsiteY46" fmla="*/ 2806486 h 3837526"/>
                <a:gd name="connsiteX47" fmla="*/ 1419367 w 1746914"/>
                <a:gd name="connsiteY47" fmla="*/ 2983907 h 3837526"/>
                <a:gd name="connsiteX48" fmla="*/ 1255594 w 1746914"/>
                <a:gd name="connsiteY48" fmla="*/ 3256862 h 3837526"/>
                <a:gd name="connsiteX49" fmla="*/ 1132764 w 1746914"/>
                <a:gd name="connsiteY49" fmla="*/ 3434283 h 3837526"/>
                <a:gd name="connsiteX50" fmla="*/ 968991 w 1746914"/>
                <a:gd name="connsiteY50" fmla="*/ 3638999 h 3837526"/>
                <a:gd name="connsiteX51" fmla="*/ 726380 w 1746914"/>
                <a:gd name="connsiteY51" fmla="*/ 3837526 h 3837526"/>
                <a:gd name="connsiteX0" fmla="*/ 1256951 w 1746914"/>
                <a:gd name="connsiteY0" fmla="*/ 0 h 3837526"/>
                <a:gd name="connsiteX1" fmla="*/ 1049684 w 1746914"/>
                <a:gd name="connsiteY1" fmla="*/ 305008 h 3837526"/>
                <a:gd name="connsiteX2" fmla="*/ 980596 w 1746914"/>
                <a:gd name="connsiteY2" fmla="*/ 533764 h 3837526"/>
                <a:gd name="connsiteX3" fmla="*/ 1160060 w 1746914"/>
                <a:gd name="connsiteY3" fmla="*/ 732026 h 3837526"/>
                <a:gd name="connsiteX4" fmla="*/ 1119117 w 1746914"/>
                <a:gd name="connsiteY4" fmla="*/ 813913 h 3837526"/>
                <a:gd name="connsiteX5" fmla="*/ 1050878 w 1746914"/>
                <a:gd name="connsiteY5" fmla="*/ 895799 h 3837526"/>
                <a:gd name="connsiteX6" fmla="*/ 873457 w 1746914"/>
                <a:gd name="connsiteY6" fmla="*/ 950390 h 3837526"/>
                <a:gd name="connsiteX7" fmla="*/ 764275 w 1746914"/>
                <a:gd name="connsiteY7" fmla="*/ 1059573 h 3837526"/>
                <a:gd name="connsiteX8" fmla="*/ 723332 w 1746914"/>
                <a:gd name="connsiteY8" fmla="*/ 1114164 h 3837526"/>
                <a:gd name="connsiteX9" fmla="*/ 423081 w 1746914"/>
                <a:gd name="connsiteY9" fmla="*/ 1209698 h 3837526"/>
                <a:gd name="connsiteX10" fmla="*/ 232012 w 1746914"/>
                <a:gd name="connsiteY10" fmla="*/ 1277937 h 3837526"/>
                <a:gd name="connsiteX11" fmla="*/ 109182 w 1746914"/>
                <a:gd name="connsiteY11" fmla="*/ 1346176 h 3837526"/>
                <a:gd name="connsiteX12" fmla="*/ 81887 w 1746914"/>
                <a:gd name="connsiteY12" fmla="*/ 1496301 h 3837526"/>
                <a:gd name="connsiteX13" fmla="*/ 81887 w 1746914"/>
                <a:gd name="connsiteY13" fmla="*/ 1496301 h 3837526"/>
                <a:gd name="connsiteX14" fmla="*/ 368490 w 1746914"/>
                <a:gd name="connsiteY14" fmla="*/ 1523596 h 3837526"/>
                <a:gd name="connsiteX15" fmla="*/ 682388 w 1746914"/>
                <a:gd name="connsiteY15" fmla="*/ 1469005 h 3837526"/>
                <a:gd name="connsiteX16" fmla="*/ 832514 w 1746914"/>
                <a:gd name="connsiteY16" fmla="*/ 1387119 h 3837526"/>
                <a:gd name="connsiteX17" fmla="*/ 900752 w 1746914"/>
                <a:gd name="connsiteY17" fmla="*/ 1250641 h 3837526"/>
                <a:gd name="connsiteX18" fmla="*/ 1037230 w 1746914"/>
                <a:gd name="connsiteY18" fmla="*/ 1114164 h 3837526"/>
                <a:gd name="connsiteX19" fmla="*/ 1228299 w 1746914"/>
                <a:gd name="connsiteY19" fmla="*/ 1168755 h 3837526"/>
                <a:gd name="connsiteX20" fmla="*/ 1214651 w 1746914"/>
                <a:gd name="connsiteY20" fmla="*/ 1346176 h 3837526"/>
                <a:gd name="connsiteX21" fmla="*/ 1201003 w 1746914"/>
                <a:gd name="connsiteY21" fmla="*/ 1428062 h 3837526"/>
                <a:gd name="connsiteX22" fmla="*/ 1228299 w 1746914"/>
                <a:gd name="connsiteY22" fmla="*/ 1632779 h 3837526"/>
                <a:gd name="connsiteX23" fmla="*/ 1146412 w 1746914"/>
                <a:gd name="connsiteY23" fmla="*/ 1973973 h 3837526"/>
                <a:gd name="connsiteX24" fmla="*/ 1037230 w 1746914"/>
                <a:gd name="connsiteY24" fmla="*/ 2246928 h 3837526"/>
                <a:gd name="connsiteX25" fmla="*/ 873457 w 1746914"/>
                <a:gd name="connsiteY25" fmla="*/ 2383405 h 3837526"/>
                <a:gd name="connsiteX26" fmla="*/ 709684 w 1746914"/>
                <a:gd name="connsiteY26" fmla="*/ 2533531 h 3837526"/>
                <a:gd name="connsiteX27" fmla="*/ 573206 w 1746914"/>
                <a:gd name="connsiteY27" fmla="*/ 2629065 h 3837526"/>
                <a:gd name="connsiteX28" fmla="*/ 450376 w 1746914"/>
                <a:gd name="connsiteY28" fmla="*/ 2670008 h 3837526"/>
                <a:gd name="connsiteX29" fmla="*/ 300251 w 1746914"/>
                <a:gd name="connsiteY29" fmla="*/ 2656361 h 3837526"/>
                <a:gd name="connsiteX30" fmla="*/ 150126 w 1746914"/>
                <a:gd name="connsiteY30" fmla="*/ 2697304 h 3837526"/>
                <a:gd name="connsiteX31" fmla="*/ 68239 w 1746914"/>
                <a:gd name="connsiteY31" fmla="*/ 2724599 h 3837526"/>
                <a:gd name="connsiteX32" fmla="*/ 0 w 1746914"/>
                <a:gd name="connsiteY32" fmla="*/ 2751895 h 3837526"/>
                <a:gd name="connsiteX33" fmla="*/ 0 w 1746914"/>
                <a:gd name="connsiteY33" fmla="*/ 2751895 h 3837526"/>
                <a:gd name="connsiteX34" fmla="*/ 0 w 1746914"/>
                <a:gd name="connsiteY34" fmla="*/ 2847429 h 3837526"/>
                <a:gd name="connsiteX35" fmla="*/ 0 w 1746914"/>
                <a:gd name="connsiteY35" fmla="*/ 2847429 h 3837526"/>
                <a:gd name="connsiteX36" fmla="*/ 286603 w 1746914"/>
                <a:gd name="connsiteY36" fmla="*/ 2983907 h 3837526"/>
                <a:gd name="connsiteX37" fmla="*/ 504967 w 1746914"/>
                <a:gd name="connsiteY37" fmla="*/ 3011202 h 3837526"/>
                <a:gd name="connsiteX38" fmla="*/ 586854 w 1746914"/>
                <a:gd name="connsiteY38" fmla="*/ 3093089 h 3837526"/>
                <a:gd name="connsiteX39" fmla="*/ 941696 w 1746914"/>
                <a:gd name="connsiteY39" fmla="*/ 3065793 h 3837526"/>
                <a:gd name="connsiteX40" fmla="*/ 1214651 w 1746914"/>
                <a:gd name="connsiteY40" fmla="*/ 2929316 h 3837526"/>
                <a:gd name="connsiteX41" fmla="*/ 1460311 w 1746914"/>
                <a:gd name="connsiteY41" fmla="*/ 2806486 h 3837526"/>
                <a:gd name="connsiteX42" fmla="*/ 1583141 w 1746914"/>
                <a:gd name="connsiteY42" fmla="*/ 2670008 h 3837526"/>
                <a:gd name="connsiteX43" fmla="*/ 1665027 w 1746914"/>
                <a:gd name="connsiteY43" fmla="*/ 2519883 h 3837526"/>
                <a:gd name="connsiteX44" fmla="*/ 1719618 w 1746914"/>
                <a:gd name="connsiteY44" fmla="*/ 2506235 h 3837526"/>
                <a:gd name="connsiteX45" fmla="*/ 1746914 w 1746914"/>
                <a:gd name="connsiteY45" fmla="*/ 2574474 h 3837526"/>
                <a:gd name="connsiteX46" fmla="*/ 1583141 w 1746914"/>
                <a:gd name="connsiteY46" fmla="*/ 2806486 h 3837526"/>
                <a:gd name="connsiteX47" fmla="*/ 1419367 w 1746914"/>
                <a:gd name="connsiteY47" fmla="*/ 2983907 h 3837526"/>
                <a:gd name="connsiteX48" fmla="*/ 1255594 w 1746914"/>
                <a:gd name="connsiteY48" fmla="*/ 3256862 h 3837526"/>
                <a:gd name="connsiteX49" fmla="*/ 1187862 w 1746914"/>
                <a:gd name="connsiteY49" fmla="*/ 3507590 h 3837526"/>
                <a:gd name="connsiteX50" fmla="*/ 968991 w 1746914"/>
                <a:gd name="connsiteY50" fmla="*/ 3638999 h 3837526"/>
                <a:gd name="connsiteX51" fmla="*/ 726380 w 1746914"/>
                <a:gd name="connsiteY51" fmla="*/ 3837526 h 3837526"/>
                <a:gd name="connsiteX0" fmla="*/ 1256951 w 1746914"/>
                <a:gd name="connsiteY0" fmla="*/ 0 h 3837526"/>
                <a:gd name="connsiteX1" fmla="*/ 1049684 w 1746914"/>
                <a:gd name="connsiteY1" fmla="*/ 305008 h 3837526"/>
                <a:gd name="connsiteX2" fmla="*/ 980596 w 1746914"/>
                <a:gd name="connsiteY2" fmla="*/ 533764 h 3837526"/>
                <a:gd name="connsiteX3" fmla="*/ 1160060 w 1746914"/>
                <a:gd name="connsiteY3" fmla="*/ 732026 h 3837526"/>
                <a:gd name="connsiteX4" fmla="*/ 1119117 w 1746914"/>
                <a:gd name="connsiteY4" fmla="*/ 813913 h 3837526"/>
                <a:gd name="connsiteX5" fmla="*/ 1050878 w 1746914"/>
                <a:gd name="connsiteY5" fmla="*/ 895799 h 3837526"/>
                <a:gd name="connsiteX6" fmla="*/ 873457 w 1746914"/>
                <a:gd name="connsiteY6" fmla="*/ 950390 h 3837526"/>
                <a:gd name="connsiteX7" fmla="*/ 764275 w 1746914"/>
                <a:gd name="connsiteY7" fmla="*/ 1059573 h 3837526"/>
                <a:gd name="connsiteX8" fmla="*/ 723332 w 1746914"/>
                <a:gd name="connsiteY8" fmla="*/ 1114164 h 3837526"/>
                <a:gd name="connsiteX9" fmla="*/ 423081 w 1746914"/>
                <a:gd name="connsiteY9" fmla="*/ 1209698 h 3837526"/>
                <a:gd name="connsiteX10" fmla="*/ 232012 w 1746914"/>
                <a:gd name="connsiteY10" fmla="*/ 1277937 h 3837526"/>
                <a:gd name="connsiteX11" fmla="*/ 109182 w 1746914"/>
                <a:gd name="connsiteY11" fmla="*/ 1346176 h 3837526"/>
                <a:gd name="connsiteX12" fmla="*/ 81887 w 1746914"/>
                <a:gd name="connsiteY12" fmla="*/ 1496301 h 3837526"/>
                <a:gd name="connsiteX13" fmla="*/ 81887 w 1746914"/>
                <a:gd name="connsiteY13" fmla="*/ 1496301 h 3837526"/>
                <a:gd name="connsiteX14" fmla="*/ 368490 w 1746914"/>
                <a:gd name="connsiteY14" fmla="*/ 1523596 h 3837526"/>
                <a:gd name="connsiteX15" fmla="*/ 682388 w 1746914"/>
                <a:gd name="connsiteY15" fmla="*/ 1469005 h 3837526"/>
                <a:gd name="connsiteX16" fmla="*/ 832514 w 1746914"/>
                <a:gd name="connsiteY16" fmla="*/ 1387119 h 3837526"/>
                <a:gd name="connsiteX17" fmla="*/ 900752 w 1746914"/>
                <a:gd name="connsiteY17" fmla="*/ 1250641 h 3837526"/>
                <a:gd name="connsiteX18" fmla="*/ 1037230 w 1746914"/>
                <a:gd name="connsiteY18" fmla="*/ 1114164 h 3837526"/>
                <a:gd name="connsiteX19" fmla="*/ 1228299 w 1746914"/>
                <a:gd name="connsiteY19" fmla="*/ 1168755 h 3837526"/>
                <a:gd name="connsiteX20" fmla="*/ 1214651 w 1746914"/>
                <a:gd name="connsiteY20" fmla="*/ 1346176 h 3837526"/>
                <a:gd name="connsiteX21" fmla="*/ 1201003 w 1746914"/>
                <a:gd name="connsiteY21" fmla="*/ 1428062 h 3837526"/>
                <a:gd name="connsiteX22" fmla="*/ 1228299 w 1746914"/>
                <a:gd name="connsiteY22" fmla="*/ 1632779 h 3837526"/>
                <a:gd name="connsiteX23" fmla="*/ 1146412 w 1746914"/>
                <a:gd name="connsiteY23" fmla="*/ 1973973 h 3837526"/>
                <a:gd name="connsiteX24" fmla="*/ 1037230 w 1746914"/>
                <a:gd name="connsiteY24" fmla="*/ 2246928 h 3837526"/>
                <a:gd name="connsiteX25" fmla="*/ 873457 w 1746914"/>
                <a:gd name="connsiteY25" fmla="*/ 2383405 h 3837526"/>
                <a:gd name="connsiteX26" fmla="*/ 709684 w 1746914"/>
                <a:gd name="connsiteY26" fmla="*/ 2533531 h 3837526"/>
                <a:gd name="connsiteX27" fmla="*/ 573206 w 1746914"/>
                <a:gd name="connsiteY27" fmla="*/ 2629065 h 3837526"/>
                <a:gd name="connsiteX28" fmla="*/ 450376 w 1746914"/>
                <a:gd name="connsiteY28" fmla="*/ 2670008 h 3837526"/>
                <a:gd name="connsiteX29" fmla="*/ 300251 w 1746914"/>
                <a:gd name="connsiteY29" fmla="*/ 2656361 h 3837526"/>
                <a:gd name="connsiteX30" fmla="*/ 150126 w 1746914"/>
                <a:gd name="connsiteY30" fmla="*/ 2697304 h 3837526"/>
                <a:gd name="connsiteX31" fmla="*/ 68239 w 1746914"/>
                <a:gd name="connsiteY31" fmla="*/ 2724599 h 3837526"/>
                <a:gd name="connsiteX32" fmla="*/ 0 w 1746914"/>
                <a:gd name="connsiteY32" fmla="*/ 2751895 h 3837526"/>
                <a:gd name="connsiteX33" fmla="*/ 0 w 1746914"/>
                <a:gd name="connsiteY33" fmla="*/ 2751895 h 3837526"/>
                <a:gd name="connsiteX34" fmla="*/ 0 w 1746914"/>
                <a:gd name="connsiteY34" fmla="*/ 2847429 h 3837526"/>
                <a:gd name="connsiteX35" fmla="*/ 0 w 1746914"/>
                <a:gd name="connsiteY35" fmla="*/ 2847429 h 3837526"/>
                <a:gd name="connsiteX36" fmla="*/ 286603 w 1746914"/>
                <a:gd name="connsiteY36" fmla="*/ 2983907 h 3837526"/>
                <a:gd name="connsiteX37" fmla="*/ 504967 w 1746914"/>
                <a:gd name="connsiteY37" fmla="*/ 3011202 h 3837526"/>
                <a:gd name="connsiteX38" fmla="*/ 586854 w 1746914"/>
                <a:gd name="connsiteY38" fmla="*/ 3093089 h 3837526"/>
                <a:gd name="connsiteX39" fmla="*/ 941696 w 1746914"/>
                <a:gd name="connsiteY39" fmla="*/ 3065793 h 3837526"/>
                <a:gd name="connsiteX40" fmla="*/ 1214651 w 1746914"/>
                <a:gd name="connsiteY40" fmla="*/ 2929316 h 3837526"/>
                <a:gd name="connsiteX41" fmla="*/ 1460311 w 1746914"/>
                <a:gd name="connsiteY41" fmla="*/ 2806486 h 3837526"/>
                <a:gd name="connsiteX42" fmla="*/ 1583141 w 1746914"/>
                <a:gd name="connsiteY42" fmla="*/ 2670008 h 3837526"/>
                <a:gd name="connsiteX43" fmla="*/ 1665027 w 1746914"/>
                <a:gd name="connsiteY43" fmla="*/ 2519883 h 3837526"/>
                <a:gd name="connsiteX44" fmla="*/ 1719618 w 1746914"/>
                <a:gd name="connsiteY44" fmla="*/ 2506235 h 3837526"/>
                <a:gd name="connsiteX45" fmla="*/ 1746914 w 1746914"/>
                <a:gd name="connsiteY45" fmla="*/ 2574474 h 3837526"/>
                <a:gd name="connsiteX46" fmla="*/ 1583141 w 1746914"/>
                <a:gd name="connsiteY46" fmla="*/ 2806486 h 3837526"/>
                <a:gd name="connsiteX47" fmla="*/ 1419367 w 1746914"/>
                <a:gd name="connsiteY47" fmla="*/ 2983907 h 3837526"/>
                <a:gd name="connsiteX48" fmla="*/ 1256951 w 1746914"/>
                <a:gd name="connsiteY48" fmla="*/ 3202582 h 3837526"/>
                <a:gd name="connsiteX49" fmla="*/ 1187862 w 1746914"/>
                <a:gd name="connsiteY49" fmla="*/ 3507590 h 3837526"/>
                <a:gd name="connsiteX50" fmla="*/ 968991 w 1746914"/>
                <a:gd name="connsiteY50" fmla="*/ 3638999 h 3837526"/>
                <a:gd name="connsiteX51" fmla="*/ 726380 w 1746914"/>
                <a:gd name="connsiteY51" fmla="*/ 3837526 h 3837526"/>
                <a:gd name="connsiteX0" fmla="*/ 1256951 w 1746914"/>
                <a:gd name="connsiteY0" fmla="*/ 0 h 3837526"/>
                <a:gd name="connsiteX1" fmla="*/ 1049684 w 1746914"/>
                <a:gd name="connsiteY1" fmla="*/ 305008 h 3837526"/>
                <a:gd name="connsiteX2" fmla="*/ 980596 w 1746914"/>
                <a:gd name="connsiteY2" fmla="*/ 533764 h 3837526"/>
                <a:gd name="connsiteX3" fmla="*/ 1160060 w 1746914"/>
                <a:gd name="connsiteY3" fmla="*/ 732026 h 3837526"/>
                <a:gd name="connsiteX4" fmla="*/ 1119117 w 1746914"/>
                <a:gd name="connsiteY4" fmla="*/ 813913 h 3837526"/>
                <a:gd name="connsiteX5" fmla="*/ 1050878 w 1746914"/>
                <a:gd name="connsiteY5" fmla="*/ 895799 h 3837526"/>
                <a:gd name="connsiteX6" fmla="*/ 873457 w 1746914"/>
                <a:gd name="connsiteY6" fmla="*/ 950390 h 3837526"/>
                <a:gd name="connsiteX7" fmla="*/ 764275 w 1746914"/>
                <a:gd name="connsiteY7" fmla="*/ 1059573 h 3837526"/>
                <a:gd name="connsiteX8" fmla="*/ 723332 w 1746914"/>
                <a:gd name="connsiteY8" fmla="*/ 1114164 h 3837526"/>
                <a:gd name="connsiteX9" fmla="*/ 423081 w 1746914"/>
                <a:gd name="connsiteY9" fmla="*/ 1209698 h 3837526"/>
                <a:gd name="connsiteX10" fmla="*/ 232012 w 1746914"/>
                <a:gd name="connsiteY10" fmla="*/ 1277937 h 3837526"/>
                <a:gd name="connsiteX11" fmla="*/ 109182 w 1746914"/>
                <a:gd name="connsiteY11" fmla="*/ 1346176 h 3837526"/>
                <a:gd name="connsiteX12" fmla="*/ 81887 w 1746914"/>
                <a:gd name="connsiteY12" fmla="*/ 1496301 h 3837526"/>
                <a:gd name="connsiteX13" fmla="*/ 81887 w 1746914"/>
                <a:gd name="connsiteY13" fmla="*/ 1496301 h 3837526"/>
                <a:gd name="connsiteX14" fmla="*/ 368490 w 1746914"/>
                <a:gd name="connsiteY14" fmla="*/ 1523596 h 3837526"/>
                <a:gd name="connsiteX15" fmla="*/ 682388 w 1746914"/>
                <a:gd name="connsiteY15" fmla="*/ 1469005 h 3837526"/>
                <a:gd name="connsiteX16" fmla="*/ 832514 w 1746914"/>
                <a:gd name="connsiteY16" fmla="*/ 1387119 h 3837526"/>
                <a:gd name="connsiteX17" fmla="*/ 900752 w 1746914"/>
                <a:gd name="connsiteY17" fmla="*/ 1250641 h 3837526"/>
                <a:gd name="connsiteX18" fmla="*/ 1037230 w 1746914"/>
                <a:gd name="connsiteY18" fmla="*/ 1114164 h 3837526"/>
                <a:gd name="connsiteX19" fmla="*/ 1228299 w 1746914"/>
                <a:gd name="connsiteY19" fmla="*/ 1168755 h 3837526"/>
                <a:gd name="connsiteX20" fmla="*/ 1214651 w 1746914"/>
                <a:gd name="connsiteY20" fmla="*/ 1346176 h 3837526"/>
                <a:gd name="connsiteX21" fmla="*/ 1201003 w 1746914"/>
                <a:gd name="connsiteY21" fmla="*/ 1428062 h 3837526"/>
                <a:gd name="connsiteX22" fmla="*/ 1228299 w 1746914"/>
                <a:gd name="connsiteY22" fmla="*/ 1632779 h 3837526"/>
                <a:gd name="connsiteX23" fmla="*/ 1146412 w 1746914"/>
                <a:gd name="connsiteY23" fmla="*/ 1973973 h 3837526"/>
                <a:gd name="connsiteX24" fmla="*/ 1037230 w 1746914"/>
                <a:gd name="connsiteY24" fmla="*/ 2246928 h 3837526"/>
                <a:gd name="connsiteX25" fmla="*/ 873457 w 1746914"/>
                <a:gd name="connsiteY25" fmla="*/ 2383405 h 3837526"/>
                <a:gd name="connsiteX26" fmla="*/ 709684 w 1746914"/>
                <a:gd name="connsiteY26" fmla="*/ 2533531 h 3837526"/>
                <a:gd name="connsiteX27" fmla="*/ 573206 w 1746914"/>
                <a:gd name="connsiteY27" fmla="*/ 2629065 h 3837526"/>
                <a:gd name="connsiteX28" fmla="*/ 450376 w 1746914"/>
                <a:gd name="connsiteY28" fmla="*/ 2670008 h 3837526"/>
                <a:gd name="connsiteX29" fmla="*/ 300251 w 1746914"/>
                <a:gd name="connsiteY29" fmla="*/ 2656361 h 3837526"/>
                <a:gd name="connsiteX30" fmla="*/ 150126 w 1746914"/>
                <a:gd name="connsiteY30" fmla="*/ 2697304 h 3837526"/>
                <a:gd name="connsiteX31" fmla="*/ 68239 w 1746914"/>
                <a:gd name="connsiteY31" fmla="*/ 2724599 h 3837526"/>
                <a:gd name="connsiteX32" fmla="*/ 0 w 1746914"/>
                <a:gd name="connsiteY32" fmla="*/ 2751895 h 3837526"/>
                <a:gd name="connsiteX33" fmla="*/ 0 w 1746914"/>
                <a:gd name="connsiteY33" fmla="*/ 2751895 h 3837526"/>
                <a:gd name="connsiteX34" fmla="*/ 0 w 1746914"/>
                <a:gd name="connsiteY34" fmla="*/ 2847429 h 3837526"/>
                <a:gd name="connsiteX35" fmla="*/ 0 w 1746914"/>
                <a:gd name="connsiteY35" fmla="*/ 2847429 h 3837526"/>
                <a:gd name="connsiteX36" fmla="*/ 286603 w 1746914"/>
                <a:gd name="connsiteY36" fmla="*/ 2983907 h 3837526"/>
                <a:gd name="connsiteX37" fmla="*/ 504967 w 1746914"/>
                <a:gd name="connsiteY37" fmla="*/ 3011202 h 3837526"/>
                <a:gd name="connsiteX38" fmla="*/ 586854 w 1746914"/>
                <a:gd name="connsiteY38" fmla="*/ 3093089 h 3837526"/>
                <a:gd name="connsiteX39" fmla="*/ 941696 w 1746914"/>
                <a:gd name="connsiteY39" fmla="*/ 3065793 h 3837526"/>
                <a:gd name="connsiteX40" fmla="*/ 1214651 w 1746914"/>
                <a:gd name="connsiteY40" fmla="*/ 2929316 h 3837526"/>
                <a:gd name="connsiteX41" fmla="*/ 1460311 w 1746914"/>
                <a:gd name="connsiteY41" fmla="*/ 2806486 h 3837526"/>
                <a:gd name="connsiteX42" fmla="*/ 1583141 w 1746914"/>
                <a:gd name="connsiteY42" fmla="*/ 2670008 h 3837526"/>
                <a:gd name="connsiteX43" fmla="*/ 1665027 w 1746914"/>
                <a:gd name="connsiteY43" fmla="*/ 2519883 h 3837526"/>
                <a:gd name="connsiteX44" fmla="*/ 1719618 w 1746914"/>
                <a:gd name="connsiteY44" fmla="*/ 2506235 h 3837526"/>
                <a:gd name="connsiteX45" fmla="*/ 1746914 w 1746914"/>
                <a:gd name="connsiteY45" fmla="*/ 2574474 h 3837526"/>
                <a:gd name="connsiteX46" fmla="*/ 1583141 w 1746914"/>
                <a:gd name="connsiteY46" fmla="*/ 2806486 h 3837526"/>
                <a:gd name="connsiteX47" fmla="*/ 1419367 w 1746914"/>
                <a:gd name="connsiteY47" fmla="*/ 2983907 h 3837526"/>
                <a:gd name="connsiteX48" fmla="*/ 1187862 w 1746914"/>
                <a:gd name="connsiteY48" fmla="*/ 3507590 h 3837526"/>
                <a:gd name="connsiteX49" fmla="*/ 968991 w 1746914"/>
                <a:gd name="connsiteY49" fmla="*/ 3638999 h 3837526"/>
                <a:gd name="connsiteX50" fmla="*/ 726380 w 1746914"/>
                <a:gd name="connsiteY50" fmla="*/ 3837526 h 3837526"/>
                <a:gd name="connsiteX0" fmla="*/ 1256951 w 1746914"/>
                <a:gd name="connsiteY0" fmla="*/ 0 h 3837526"/>
                <a:gd name="connsiteX1" fmla="*/ 1049684 w 1746914"/>
                <a:gd name="connsiteY1" fmla="*/ 305008 h 3837526"/>
                <a:gd name="connsiteX2" fmla="*/ 980596 w 1746914"/>
                <a:gd name="connsiteY2" fmla="*/ 533764 h 3837526"/>
                <a:gd name="connsiteX3" fmla="*/ 1160060 w 1746914"/>
                <a:gd name="connsiteY3" fmla="*/ 732026 h 3837526"/>
                <a:gd name="connsiteX4" fmla="*/ 1119117 w 1746914"/>
                <a:gd name="connsiteY4" fmla="*/ 813913 h 3837526"/>
                <a:gd name="connsiteX5" fmla="*/ 1050878 w 1746914"/>
                <a:gd name="connsiteY5" fmla="*/ 895799 h 3837526"/>
                <a:gd name="connsiteX6" fmla="*/ 873457 w 1746914"/>
                <a:gd name="connsiteY6" fmla="*/ 950390 h 3837526"/>
                <a:gd name="connsiteX7" fmla="*/ 764275 w 1746914"/>
                <a:gd name="connsiteY7" fmla="*/ 1059573 h 3837526"/>
                <a:gd name="connsiteX8" fmla="*/ 723332 w 1746914"/>
                <a:gd name="connsiteY8" fmla="*/ 1114164 h 3837526"/>
                <a:gd name="connsiteX9" fmla="*/ 423081 w 1746914"/>
                <a:gd name="connsiteY9" fmla="*/ 1209698 h 3837526"/>
                <a:gd name="connsiteX10" fmla="*/ 232012 w 1746914"/>
                <a:gd name="connsiteY10" fmla="*/ 1277937 h 3837526"/>
                <a:gd name="connsiteX11" fmla="*/ 109182 w 1746914"/>
                <a:gd name="connsiteY11" fmla="*/ 1346176 h 3837526"/>
                <a:gd name="connsiteX12" fmla="*/ 81887 w 1746914"/>
                <a:gd name="connsiteY12" fmla="*/ 1496301 h 3837526"/>
                <a:gd name="connsiteX13" fmla="*/ 81887 w 1746914"/>
                <a:gd name="connsiteY13" fmla="*/ 1496301 h 3837526"/>
                <a:gd name="connsiteX14" fmla="*/ 368490 w 1746914"/>
                <a:gd name="connsiteY14" fmla="*/ 1523596 h 3837526"/>
                <a:gd name="connsiteX15" fmla="*/ 682388 w 1746914"/>
                <a:gd name="connsiteY15" fmla="*/ 1469005 h 3837526"/>
                <a:gd name="connsiteX16" fmla="*/ 832514 w 1746914"/>
                <a:gd name="connsiteY16" fmla="*/ 1387119 h 3837526"/>
                <a:gd name="connsiteX17" fmla="*/ 900752 w 1746914"/>
                <a:gd name="connsiteY17" fmla="*/ 1250641 h 3837526"/>
                <a:gd name="connsiteX18" fmla="*/ 1037230 w 1746914"/>
                <a:gd name="connsiteY18" fmla="*/ 1114164 h 3837526"/>
                <a:gd name="connsiteX19" fmla="*/ 1228299 w 1746914"/>
                <a:gd name="connsiteY19" fmla="*/ 1168755 h 3837526"/>
                <a:gd name="connsiteX20" fmla="*/ 1214651 w 1746914"/>
                <a:gd name="connsiteY20" fmla="*/ 1346176 h 3837526"/>
                <a:gd name="connsiteX21" fmla="*/ 1201003 w 1746914"/>
                <a:gd name="connsiteY21" fmla="*/ 1428062 h 3837526"/>
                <a:gd name="connsiteX22" fmla="*/ 1228299 w 1746914"/>
                <a:gd name="connsiteY22" fmla="*/ 1632779 h 3837526"/>
                <a:gd name="connsiteX23" fmla="*/ 1146412 w 1746914"/>
                <a:gd name="connsiteY23" fmla="*/ 1973973 h 3837526"/>
                <a:gd name="connsiteX24" fmla="*/ 1037230 w 1746914"/>
                <a:gd name="connsiteY24" fmla="*/ 2246928 h 3837526"/>
                <a:gd name="connsiteX25" fmla="*/ 873457 w 1746914"/>
                <a:gd name="connsiteY25" fmla="*/ 2383405 h 3837526"/>
                <a:gd name="connsiteX26" fmla="*/ 709684 w 1746914"/>
                <a:gd name="connsiteY26" fmla="*/ 2533531 h 3837526"/>
                <a:gd name="connsiteX27" fmla="*/ 573206 w 1746914"/>
                <a:gd name="connsiteY27" fmla="*/ 2629065 h 3837526"/>
                <a:gd name="connsiteX28" fmla="*/ 450376 w 1746914"/>
                <a:gd name="connsiteY28" fmla="*/ 2670008 h 3837526"/>
                <a:gd name="connsiteX29" fmla="*/ 300251 w 1746914"/>
                <a:gd name="connsiteY29" fmla="*/ 2656361 h 3837526"/>
                <a:gd name="connsiteX30" fmla="*/ 150126 w 1746914"/>
                <a:gd name="connsiteY30" fmla="*/ 2697304 h 3837526"/>
                <a:gd name="connsiteX31" fmla="*/ 68239 w 1746914"/>
                <a:gd name="connsiteY31" fmla="*/ 2724599 h 3837526"/>
                <a:gd name="connsiteX32" fmla="*/ 0 w 1746914"/>
                <a:gd name="connsiteY32" fmla="*/ 2751895 h 3837526"/>
                <a:gd name="connsiteX33" fmla="*/ 0 w 1746914"/>
                <a:gd name="connsiteY33" fmla="*/ 2751895 h 3837526"/>
                <a:gd name="connsiteX34" fmla="*/ 0 w 1746914"/>
                <a:gd name="connsiteY34" fmla="*/ 2847429 h 3837526"/>
                <a:gd name="connsiteX35" fmla="*/ 0 w 1746914"/>
                <a:gd name="connsiteY35" fmla="*/ 2847429 h 3837526"/>
                <a:gd name="connsiteX36" fmla="*/ 286603 w 1746914"/>
                <a:gd name="connsiteY36" fmla="*/ 2983907 h 3837526"/>
                <a:gd name="connsiteX37" fmla="*/ 504967 w 1746914"/>
                <a:gd name="connsiteY37" fmla="*/ 3011202 h 3837526"/>
                <a:gd name="connsiteX38" fmla="*/ 586854 w 1746914"/>
                <a:gd name="connsiteY38" fmla="*/ 3093089 h 3837526"/>
                <a:gd name="connsiteX39" fmla="*/ 941696 w 1746914"/>
                <a:gd name="connsiteY39" fmla="*/ 3065793 h 3837526"/>
                <a:gd name="connsiteX40" fmla="*/ 1214651 w 1746914"/>
                <a:gd name="connsiteY40" fmla="*/ 2929316 h 3837526"/>
                <a:gd name="connsiteX41" fmla="*/ 1460311 w 1746914"/>
                <a:gd name="connsiteY41" fmla="*/ 2806486 h 3837526"/>
                <a:gd name="connsiteX42" fmla="*/ 1583141 w 1746914"/>
                <a:gd name="connsiteY42" fmla="*/ 2670008 h 3837526"/>
                <a:gd name="connsiteX43" fmla="*/ 1665027 w 1746914"/>
                <a:gd name="connsiteY43" fmla="*/ 2519883 h 3837526"/>
                <a:gd name="connsiteX44" fmla="*/ 1719618 w 1746914"/>
                <a:gd name="connsiteY44" fmla="*/ 2506235 h 3837526"/>
                <a:gd name="connsiteX45" fmla="*/ 1746914 w 1746914"/>
                <a:gd name="connsiteY45" fmla="*/ 2574474 h 3837526"/>
                <a:gd name="connsiteX46" fmla="*/ 1583141 w 1746914"/>
                <a:gd name="connsiteY46" fmla="*/ 2806486 h 3837526"/>
                <a:gd name="connsiteX47" fmla="*/ 1419367 w 1746914"/>
                <a:gd name="connsiteY47" fmla="*/ 2983907 h 3837526"/>
                <a:gd name="connsiteX48" fmla="*/ 1187862 w 1746914"/>
                <a:gd name="connsiteY48" fmla="*/ 3507590 h 3837526"/>
                <a:gd name="connsiteX49" fmla="*/ 1049684 w 1746914"/>
                <a:gd name="connsiteY49" fmla="*/ 3660094 h 3837526"/>
                <a:gd name="connsiteX50" fmla="*/ 726380 w 1746914"/>
                <a:gd name="connsiteY50" fmla="*/ 3837526 h 3837526"/>
                <a:gd name="connsiteX0" fmla="*/ 1256951 w 1746914"/>
                <a:gd name="connsiteY0" fmla="*/ 0 h 3812598"/>
                <a:gd name="connsiteX1" fmla="*/ 1049684 w 1746914"/>
                <a:gd name="connsiteY1" fmla="*/ 305008 h 3812598"/>
                <a:gd name="connsiteX2" fmla="*/ 980596 w 1746914"/>
                <a:gd name="connsiteY2" fmla="*/ 533764 h 3812598"/>
                <a:gd name="connsiteX3" fmla="*/ 1160060 w 1746914"/>
                <a:gd name="connsiteY3" fmla="*/ 732026 h 3812598"/>
                <a:gd name="connsiteX4" fmla="*/ 1119117 w 1746914"/>
                <a:gd name="connsiteY4" fmla="*/ 813913 h 3812598"/>
                <a:gd name="connsiteX5" fmla="*/ 1050878 w 1746914"/>
                <a:gd name="connsiteY5" fmla="*/ 895799 h 3812598"/>
                <a:gd name="connsiteX6" fmla="*/ 873457 w 1746914"/>
                <a:gd name="connsiteY6" fmla="*/ 950390 h 3812598"/>
                <a:gd name="connsiteX7" fmla="*/ 764275 w 1746914"/>
                <a:gd name="connsiteY7" fmla="*/ 1059573 h 3812598"/>
                <a:gd name="connsiteX8" fmla="*/ 723332 w 1746914"/>
                <a:gd name="connsiteY8" fmla="*/ 1114164 h 3812598"/>
                <a:gd name="connsiteX9" fmla="*/ 423081 w 1746914"/>
                <a:gd name="connsiteY9" fmla="*/ 1209698 h 3812598"/>
                <a:gd name="connsiteX10" fmla="*/ 232012 w 1746914"/>
                <a:gd name="connsiteY10" fmla="*/ 1277937 h 3812598"/>
                <a:gd name="connsiteX11" fmla="*/ 109182 w 1746914"/>
                <a:gd name="connsiteY11" fmla="*/ 1346176 h 3812598"/>
                <a:gd name="connsiteX12" fmla="*/ 81887 w 1746914"/>
                <a:gd name="connsiteY12" fmla="*/ 1496301 h 3812598"/>
                <a:gd name="connsiteX13" fmla="*/ 81887 w 1746914"/>
                <a:gd name="connsiteY13" fmla="*/ 1496301 h 3812598"/>
                <a:gd name="connsiteX14" fmla="*/ 368490 w 1746914"/>
                <a:gd name="connsiteY14" fmla="*/ 1523596 h 3812598"/>
                <a:gd name="connsiteX15" fmla="*/ 682388 w 1746914"/>
                <a:gd name="connsiteY15" fmla="*/ 1469005 h 3812598"/>
                <a:gd name="connsiteX16" fmla="*/ 832514 w 1746914"/>
                <a:gd name="connsiteY16" fmla="*/ 1387119 h 3812598"/>
                <a:gd name="connsiteX17" fmla="*/ 900752 w 1746914"/>
                <a:gd name="connsiteY17" fmla="*/ 1250641 h 3812598"/>
                <a:gd name="connsiteX18" fmla="*/ 1037230 w 1746914"/>
                <a:gd name="connsiteY18" fmla="*/ 1114164 h 3812598"/>
                <a:gd name="connsiteX19" fmla="*/ 1228299 w 1746914"/>
                <a:gd name="connsiteY19" fmla="*/ 1168755 h 3812598"/>
                <a:gd name="connsiteX20" fmla="*/ 1214651 w 1746914"/>
                <a:gd name="connsiteY20" fmla="*/ 1346176 h 3812598"/>
                <a:gd name="connsiteX21" fmla="*/ 1201003 w 1746914"/>
                <a:gd name="connsiteY21" fmla="*/ 1428062 h 3812598"/>
                <a:gd name="connsiteX22" fmla="*/ 1228299 w 1746914"/>
                <a:gd name="connsiteY22" fmla="*/ 1632779 h 3812598"/>
                <a:gd name="connsiteX23" fmla="*/ 1146412 w 1746914"/>
                <a:gd name="connsiteY23" fmla="*/ 1973973 h 3812598"/>
                <a:gd name="connsiteX24" fmla="*/ 1037230 w 1746914"/>
                <a:gd name="connsiteY24" fmla="*/ 2246928 h 3812598"/>
                <a:gd name="connsiteX25" fmla="*/ 873457 w 1746914"/>
                <a:gd name="connsiteY25" fmla="*/ 2383405 h 3812598"/>
                <a:gd name="connsiteX26" fmla="*/ 709684 w 1746914"/>
                <a:gd name="connsiteY26" fmla="*/ 2533531 h 3812598"/>
                <a:gd name="connsiteX27" fmla="*/ 573206 w 1746914"/>
                <a:gd name="connsiteY27" fmla="*/ 2629065 h 3812598"/>
                <a:gd name="connsiteX28" fmla="*/ 450376 w 1746914"/>
                <a:gd name="connsiteY28" fmla="*/ 2670008 h 3812598"/>
                <a:gd name="connsiteX29" fmla="*/ 300251 w 1746914"/>
                <a:gd name="connsiteY29" fmla="*/ 2656361 h 3812598"/>
                <a:gd name="connsiteX30" fmla="*/ 150126 w 1746914"/>
                <a:gd name="connsiteY30" fmla="*/ 2697304 h 3812598"/>
                <a:gd name="connsiteX31" fmla="*/ 68239 w 1746914"/>
                <a:gd name="connsiteY31" fmla="*/ 2724599 h 3812598"/>
                <a:gd name="connsiteX32" fmla="*/ 0 w 1746914"/>
                <a:gd name="connsiteY32" fmla="*/ 2751895 h 3812598"/>
                <a:gd name="connsiteX33" fmla="*/ 0 w 1746914"/>
                <a:gd name="connsiteY33" fmla="*/ 2751895 h 3812598"/>
                <a:gd name="connsiteX34" fmla="*/ 0 w 1746914"/>
                <a:gd name="connsiteY34" fmla="*/ 2847429 h 3812598"/>
                <a:gd name="connsiteX35" fmla="*/ 0 w 1746914"/>
                <a:gd name="connsiteY35" fmla="*/ 2847429 h 3812598"/>
                <a:gd name="connsiteX36" fmla="*/ 286603 w 1746914"/>
                <a:gd name="connsiteY36" fmla="*/ 2983907 h 3812598"/>
                <a:gd name="connsiteX37" fmla="*/ 504967 w 1746914"/>
                <a:gd name="connsiteY37" fmla="*/ 3011202 h 3812598"/>
                <a:gd name="connsiteX38" fmla="*/ 586854 w 1746914"/>
                <a:gd name="connsiteY38" fmla="*/ 3093089 h 3812598"/>
                <a:gd name="connsiteX39" fmla="*/ 941696 w 1746914"/>
                <a:gd name="connsiteY39" fmla="*/ 3065793 h 3812598"/>
                <a:gd name="connsiteX40" fmla="*/ 1214651 w 1746914"/>
                <a:gd name="connsiteY40" fmla="*/ 2929316 h 3812598"/>
                <a:gd name="connsiteX41" fmla="*/ 1460311 w 1746914"/>
                <a:gd name="connsiteY41" fmla="*/ 2806486 h 3812598"/>
                <a:gd name="connsiteX42" fmla="*/ 1583141 w 1746914"/>
                <a:gd name="connsiteY42" fmla="*/ 2670008 h 3812598"/>
                <a:gd name="connsiteX43" fmla="*/ 1665027 w 1746914"/>
                <a:gd name="connsiteY43" fmla="*/ 2519883 h 3812598"/>
                <a:gd name="connsiteX44" fmla="*/ 1719618 w 1746914"/>
                <a:gd name="connsiteY44" fmla="*/ 2506235 h 3812598"/>
                <a:gd name="connsiteX45" fmla="*/ 1746914 w 1746914"/>
                <a:gd name="connsiteY45" fmla="*/ 2574474 h 3812598"/>
                <a:gd name="connsiteX46" fmla="*/ 1583141 w 1746914"/>
                <a:gd name="connsiteY46" fmla="*/ 2806486 h 3812598"/>
                <a:gd name="connsiteX47" fmla="*/ 1419367 w 1746914"/>
                <a:gd name="connsiteY47" fmla="*/ 2983907 h 3812598"/>
                <a:gd name="connsiteX48" fmla="*/ 1187862 w 1746914"/>
                <a:gd name="connsiteY48" fmla="*/ 3507590 h 3812598"/>
                <a:gd name="connsiteX49" fmla="*/ 1049684 w 1746914"/>
                <a:gd name="connsiteY49" fmla="*/ 3660094 h 3812598"/>
                <a:gd name="connsiteX50" fmla="*/ 842418 w 1746914"/>
                <a:gd name="connsiteY50" fmla="*/ 3812598 h 3812598"/>
                <a:gd name="connsiteX0" fmla="*/ 1256951 w 1746914"/>
                <a:gd name="connsiteY0" fmla="*/ 0 h 3812598"/>
                <a:gd name="connsiteX1" fmla="*/ 1049684 w 1746914"/>
                <a:gd name="connsiteY1" fmla="*/ 305008 h 3812598"/>
                <a:gd name="connsiteX2" fmla="*/ 980596 w 1746914"/>
                <a:gd name="connsiteY2" fmla="*/ 533764 h 3812598"/>
                <a:gd name="connsiteX3" fmla="*/ 1160060 w 1746914"/>
                <a:gd name="connsiteY3" fmla="*/ 732026 h 3812598"/>
                <a:gd name="connsiteX4" fmla="*/ 1119117 w 1746914"/>
                <a:gd name="connsiteY4" fmla="*/ 813913 h 3812598"/>
                <a:gd name="connsiteX5" fmla="*/ 1050878 w 1746914"/>
                <a:gd name="connsiteY5" fmla="*/ 895799 h 3812598"/>
                <a:gd name="connsiteX6" fmla="*/ 873457 w 1746914"/>
                <a:gd name="connsiteY6" fmla="*/ 950390 h 3812598"/>
                <a:gd name="connsiteX7" fmla="*/ 764275 w 1746914"/>
                <a:gd name="connsiteY7" fmla="*/ 1059573 h 3812598"/>
                <a:gd name="connsiteX8" fmla="*/ 723332 w 1746914"/>
                <a:gd name="connsiteY8" fmla="*/ 1114164 h 3812598"/>
                <a:gd name="connsiteX9" fmla="*/ 423081 w 1746914"/>
                <a:gd name="connsiteY9" fmla="*/ 1209698 h 3812598"/>
                <a:gd name="connsiteX10" fmla="*/ 232012 w 1746914"/>
                <a:gd name="connsiteY10" fmla="*/ 1277937 h 3812598"/>
                <a:gd name="connsiteX11" fmla="*/ 109182 w 1746914"/>
                <a:gd name="connsiteY11" fmla="*/ 1346176 h 3812598"/>
                <a:gd name="connsiteX12" fmla="*/ 81887 w 1746914"/>
                <a:gd name="connsiteY12" fmla="*/ 1496301 h 3812598"/>
                <a:gd name="connsiteX13" fmla="*/ 81887 w 1746914"/>
                <a:gd name="connsiteY13" fmla="*/ 1496301 h 3812598"/>
                <a:gd name="connsiteX14" fmla="*/ 368490 w 1746914"/>
                <a:gd name="connsiteY14" fmla="*/ 1523596 h 3812598"/>
                <a:gd name="connsiteX15" fmla="*/ 682388 w 1746914"/>
                <a:gd name="connsiteY15" fmla="*/ 1469005 h 3812598"/>
                <a:gd name="connsiteX16" fmla="*/ 832514 w 1746914"/>
                <a:gd name="connsiteY16" fmla="*/ 1387119 h 3812598"/>
                <a:gd name="connsiteX17" fmla="*/ 900752 w 1746914"/>
                <a:gd name="connsiteY17" fmla="*/ 1250641 h 3812598"/>
                <a:gd name="connsiteX18" fmla="*/ 1037230 w 1746914"/>
                <a:gd name="connsiteY18" fmla="*/ 1114164 h 3812598"/>
                <a:gd name="connsiteX19" fmla="*/ 1228299 w 1746914"/>
                <a:gd name="connsiteY19" fmla="*/ 1168755 h 3812598"/>
                <a:gd name="connsiteX20" fmla="*/ 1214651 w 1746914"/>
                <a:gd name="connsiteY20" fmla="*/ 1346176 h 3812598"/>
                <a:gd name="connsiteX21" fmla="*/ 1201003 w 1746914"/>
                <a:gd name="connsiteY21" fmla="*/ 1428062 h 3812598"/>
                <a:gd name="connsiteX22" fmla="*/ 1228299 w 1746914"/>
                <a:gd name="connsiteY22" fmla="*/ 1632779 h 3812598"/>
                <a:gd name="connsiteX23" fmla="*/ 1146412 w 1746914"/>
                <a:gd name="connsiteY23" fmla="*/ 1973973 h 3812598"/>
                <a:gd name="connsiteX24" fmla="*/ 1037230 w 1746914"/>
                <a:gd name="connsiteY24" fmla="*/ 2246928 h 3812598"/>
                <a:gd name="connsiteX25" fmla="*/ 873457 w 1746914"/>
                <a:gd name="connsiteY25" fmla="*/ 2383405 h 3812598"/>
                <a:gd name="connsiteX26" fmla="*/ 709684 w 1746914"/>
                <a:gd name="connsiteY26" fmla="*/ 2533531 h 3812598"/>
                <a:gd name="connsiteX27" fmla="*/ 573206 w 1746914"/>
                <a:gd name="connsiteY27" fmla="*/ 2629065 h 3812598"/>
                <a:gd name="connsiteX28" fmla="*/ 450376 w 1746914"/>
                <a:gd name="connsiteY28" fmla="*/ 2670008 h 3812598"/>
                <a:gd name="connsiteX29" fmla="*/ 300251 w 1746914"/>
                <a:gd name="connsiteY29" fmla="*/ 2656361 h 3812598"/>
                <a:gd name="connsiteX30" fmla="*/ 150126 w 1746914"/>
                <a:gd name="connsiteY30" fmla="*/ 2697304 h 3812598"/>
                <a:gd name="connsiteX31" fmla="*/ 68239 w 1746914"/>
                <a:gd name="connsiteY31" fmla="*/ 2724599 h 3812598"/>
                <a:gd name="connsiteX32" fmla="*/ 0 w 1746914"/>
                <a:gd name="connsiteY32" fmla="*/ 2751895 h 3812598"/>
                <a:gd name="connsiteX33" fmla="*/ 0 w 1746914"/>
                <a:gd name="connsiteY33" fmla="*/ 2751895 h 3812598"/>
                <a:gd name="connsiteX34" fmla="*/ 0 w 1746914"/>
                <a:gd name="connsiteY34" fmla="*/ 2847429 h 3812598"/>
                <a:gd name="connsiteX35" fmla="*/ 0 w 1746914"/>
                <a:gd name="connsiteY35" fmla="*/ 2847429 h 3812598"/>
                <a:gd name="connsiteX36" fmla="*/ 286603 w 1746914"/>
                <a:gd name="connsiteY36" fmla="*/ 2983907 h 3812598"/>
                <a:gd name="connsiteX37" fmla="*/ 504967 w 1746914"/>
                <a:gd name="connsiteY37" fmla="*/ 3011202 h 3812598"/>
                <a:gd name="connsiteX38" fmla="*/ 586854 w 1746914"/>
                <a:gd name="connsiteY38" fmla="*/ 3093089 h 3812598"/>
                <a:gd name="connsiteX39" fmla="*/ 941696 w 1746914"/>
                <a:gd name="connsiteY39" fmla="*/ 3065793 h 3812598"/>
                <a:gd name="connsiteX40" fmla="*/ 1214651 w 1746914"/>
                <a:gd name="connsiteY40" fmla="*/ 2929316 h 3812598"/>
                <a:gd name="connsiteX41" fmla="*/ 1460311 w 1746914"/>
                <a:gd name="connsiteY41" fmla="*/ 2806486 h 3812598"/>
                <a:gd name="connsiteX42" fmla="*/ 1583141 w 1746914"/>
                <a:gd name="connsiteY42" fmla="*/ 2670008 h 3812598"/>
                <a:gd name="connsiteX43" fmla="*/ 1665027 w 1746914"/>
                <a:gd name="connsiteY43" fmla="*/ 2519883 h 3812598"/>
                <a:gd name="connsiteX44" fmla="*/ 1719618 w 1746914"/>
                <a:gd name="connsiteY44" fmla="*/ 2506235 h 3812598"/>
                <a:gd name="connsiteX45" fmla="*/ 1746914 w 1746914"/>
                <a:gd name="connsiteY45" fmla="*/ 2574474 h 3812598"/>
                <a:gd name="connsiteX46" fmla="*/ 1583141 w 1746914"/>
                <a:gd name="connsiteY46" fmla="*/ 2806486 h 3812598"/>
                <a:gd name="connsiteX47" fmla="*/ 1419367 w 1746914"/>
                <a:gd name="connsiteY47" fmla="*/ 2983907 h 3812598"/>
                <a:gd name="connsiteX48" fmla="*/ 1187862 w 1746914"/>
                <a:gd name="connsiteY48" fmla="*/ 3507590 h 3812598"/>
                <a:gd name="connsiteX49" fmla="*/ 1049684 w 1746914"/>
                <a:gd name="connsiteY49" fmla="*/ 3583842 h 3812598"/>
                <a:gd name="connsiteX50" fmla="*/ 842418 w 1746914"/>
                <a:gd name="connsiteY50" fmla="*/ 3812598 h 3812598"/>
                <a:gd name="connsiteX0" fmla="*/ 1256951 w 1746914"/>
                <a:gd name="connsiteY0" fmla="*/ 0 h 3812598"/>
                <a:gd name="connsiteX1" fmla="*/ 1049684 w 1746914"/>
                <a:gd name="connsiteY1" fmla="*/ 305008 h 3812598"/>
                <a:gd name="connsiteX2" fmla="*/ 980596 w 1746914"/>
                <a:gd name="connsiteY2" fmla="*/ 533764 h 3812598"/>
                <a:gd name="connsiteX3" fmla="*/ 1160060 w 1746914"/>
                <a:gd name="connsiteY3" fmla="*/ 732026 h 3812598"/>
                <a:gd name="connsiteX4" fmla="*/ 1119117 w 1746914"/>
                <a:gd name="connsiteY4" fmla="*/ 813913 h 3812598"/>
                <a:gd name="connsiteX5" fmla="*/ 1050878 w 1746914"/>
                <a:gd name="connsiteY5" fmla="*/ 895799 h 3812598"/>
                <a:gd name="connsiteX6" fmla="*/ 873457 w 1746914"/>
                <a:gd name="connsiteY6" fmla="*/ 950390 h 3812598"/>
                <a:gd name="connsiteX7" fmla="*/ 764275 w 1746914"/>
                <a:gd name="connsiteY7" fmla="*/ 1059573 h 3812598"/>
                <a:gd name="connsiteX8" fmla="*/ 723332 w 1746914"/>
                <a:gd name="connsiteY8" fmla="*/ 1114164 h 3812598"/>
                <a:gd name="connsiteX9" fmla="*/ 423081 w 1746914"/>
                <a:gd name="connsiteY9" fmla="*/ 1209698 h 3812598"/>
                <a:gd name="connsiteX10" fmla="*/ 232012 w 1746914"/>
                <a:gd name="connsiteY10" fmla="*/ 1277937 h 3812598"/>
                <a:gd name="connsiteX11" fmla="*/ 109182 w 1746914"/>
                <a:gd name="connsiteY11" fmla="*/ 1346176 h 3812598"/>
                <a:gd name="connsiteX12" fmla="*/ 81887 w 1746914"/>
                <a:gd name="connsiteY12" fmla="*/ 1496301 h 3812598"/>
                <a:gd name="connsiteX13" fmla="*/ 81887 w 1746914"/>
                <a:gd name="connsiteY13" fmla="*/ 1496301 h 3812598"/>
                <a:gd name="connsiteX14" fmla="*/ 368490 w 1746914"/>
                <a:gd name="connsiteY14" fmla="*/ 1523596 h 3812598"/>
                <a:gd name="connsiteX15" fmla="*/ 682388 w 1746914"/>
                <a:gd name="connsiteY15" fmla="*/ 1469005 h 3812598"/>
                <a:gd name="connsiteX16" fmla="*/ 832514 w 1746914"/>
                <a:gd name="connsiteY16" fmla="*/ 1387119 h 3812598"/>
                <a:gd name="connsiteX17" fmla="*/ 900752 w 1746914"/>
                <a:gd name="connsiteY17" fmla="*/ 1250641 h 3812598"/>
                <a:gd name="connsiteX18" fmla="*/ 1037230 w 1746914"/>
                <a:gd name="connsiteY18" fmla="*/ 1114164 h 3812598"/>
                <a:gd name="connsiteX19" fmla="*/ 1228299 w 1746914"/>
                <a:gd name="connsiteY19" fmla="*/ 1168755 h 3812598"/>
                <a:gd name="connsiteX20" fmla="*/ 1214651 w 1746914"/>
                <a:gd name="connsiteY20" fmla="*/ 1346176 h 3812598"/>
                <a:gd name="connsiteX21" fmla="*/ 1201003 w 1746914"/>
                <a:gd name="connsiteY21" fmla="*/ 1428062 h 3812598"/>
                <a:gd name="connsiteX22" fmla="*/ 1228299 w 1746914"/>
                <a:gd name="connsiteY22" fmla="*/ 1632779 h 3812598"/>
                <a:gd name="connsiteX23" fmla="*/ 1146412 w 1746914"/>
                <a:gd name="connsiteY23" fmla="*/ 1973973 h 3812598"/>
                <a:gd name="connsiteX24" fmla="*/ 1037230 w 1746914"/>
                <a:gd name="connsiteY24" fmla="*/ 2246928 h 3812598"/>
                <a:gd name="connsiteX25" fmla="*/ 873457 w 1746914"/>
                <a:gd name="connsiteY25" fmla="*/ 2383405 h 3812598"/>
                <a:gd name="connsiteX26" fmla="*/ 709684 w 1746914"/>
                <a:gd name="connsiteY26" fmla="*/ 2533531 h 3812598"/>
                <a:gd name="connsiteX27" fmla="*/ 573206 w 1746914"/>
                <a:gd name="connsiteY27" fmla="*/ 2629065 h 3812598"/>
                <a:gd name="connsiteX28" fmla="*/ 450376 w 1746914"/>
                <a:gd name="connsiteY28" fmla="*/ 2670008 h 3812598"/>
                <a:gd name="connsiteX29" fmla="*/ 300251 w 1746914"/>
                <a:gd name="connsiteY29" fmla="*/ 2656361 h 3812598"/>
                <a:gd name="connsiteX30" fmla="*/ 150126 w 1746914"/>
                <a:gd name="connsiteY30" fmla="*/ 2697304 h 3812598"/>
                <a:gd name="connsiteX31" fmla="*/ 68239 w 1746914"/>
                <a:gd name="connsiteY31" fmla="*/ 2724599 h 3812598"/>
                <a:gd name="connsiteX32" fmla="*/ 0 w 1746914"/>
                <a:gd name="connsiteY32" fmla="*/ 2751895 h 3812598"/>
                <a:gd name="connsiteX33" fmla="*/ 0 w 1746914"/>
                <a:gd name="connsiteY33" fmla="*/ 2751895 h 3812598"/>
                <a:gd name="connsiteX34" fmla="*/ 0 w 1746914"/>
                <a:gd name="connsiteY34" fmla="*/ 2847429 h 3812598"/>
                <a:gd name="connsiteX35" fmla="*/ 0 w 1746914"/>
                <a:gd name="connsiteY35" fmla="*/ 2847429 h 3812598"/>
                <a:gd name="connsiteX36" fmla="*/ 286603 w 1746914"/>
                <a:gd name="connsiteY36" fmla="*/ 2983907 h 3812598"/>
                <a:gd name="connsiteX37" fmla="*/ 504967 w 1746914"/>
                <a:gd name="connsiteY37" fmla="*/ 3011202 h 3812598"/>
                <a:gd name="connsiteX38" fmla="*/ 586854 w 1746914"/>
                <a:gd name="connsiteY38" fmla="*/ 3093089 h 3812598"/>
                <a:gd name="connsiteX39" fmla="*/ 941696 w 1746914"/>
                <a:gd name="connsiteY39" fmla="*/ 3065793 h 3812598"/>
                <a:gd name="connsiteX40" fmla="*/ 1214651 w 1746914"/>
                <a:gd name="connsiteY40" fmla="*/ 2929316 h 3812598"/>
                <a:gd name="connsiteX41" fmla="*/ 1460311 w 1746914"/>
                <a:gd name="connsiteY41" fmla="*/ 2806486 h 3812598"/>
                <a:gd name="connsiteX42" fmla="*/ 1583141 w 1746914"/>
                <a:gd name="connsiteY42" fmla="*/ 2670008 h 3812598"/>
                <a:gd name="connsiteX43" fmla="*/ 1665027 w 1746914"/>
                <a:gd name="connsiteY43" fmla="*/ 2519883 h 3812598"/>
                <a:gd name="connsiteX44" fmla="*/ 1719618 w 1746914"/>
                <a:gd name="connsiteY44" fmla="*/ 2506235 h 3812598"/>
                <a:gd name="connsiteX45" fmla="*/ 1746914 w 1746914"/>
                <a:gd name="connsiteY45" fmla="*/ 2574474 h 3812598"/>
                <a:gd name="connsiteX46" fmla="*/ 1583141 w 1746914"/>
                <a:gd name="connsiteY46" fmla="*/ 2806486 h 3812598"/>
                <a:gd name="connsiteX47" fmla="*/ 1419367 w 1746914"/>
                <a:gd name="connsiteY47" fmla="*/ 2983907 h 3812598"/>
                <a:gd name="connsiteX48" fmla="*/ 1187862 w 1746914"/>
                <a:gd name="connsiteY48" fmla="*/ 3507590 h 3812598"/>
                <a:gd name="connsiteX49" fmla="*/ 1049684 w 1746914"/>
                <a:gd name="connsiteY49" fmla="*/ 3583842 h 3812598"/>
                <a:gd name="connsiteX50" fmla="*/ 842418 w 1746914"/>
                <a:gd name="connsiteY50" fmla="*/ 3812598 h 3812598"/>
                <a:gd name="connsiteX0" fmla="*/ 1256951 w 1746914"/>
                <a:gd name="connsiteY0" fmla="*/ 0 h 3812598"/>
                <a:gd name="connsiteX1" fmla="*/ 1049684 w 1746914"/>
                <a:gd name="connsiteY1" fmla="*/ 305008 h 3812598"/>
                <a:gd name="connsiteX2" fmla="*/ 980596 w 1746914"/>
                <a:gd name="connsiteY2" fmla="*/ 533764 h 3812598"/>
                <a:gd name="connsiteX3" fmla="*/ 1160060 w 1746914"/>
                <a:gd name="connsiteY3" fmla="*/ 732026 h 3812598"/>
                <a:gd name="connsiteX4" fmla="*/ 1119117 w 1746914"/>
                <a:gd name="connsiteY4" fmla="*/ 813913 h 3812598"/>
                <a:gd name="connsiteX5" fmla="*/ 1050878 w 1746914"/>
                <a:gd name="connsiteY5" fmla="*/ 895799 h 3812598"/>
                <a:gd name="connsiteX6" fmla="*/ 873457 w 1746914"/>
                <a:gd name="connsiteY6" fmla="*/ 950390 h 3812598"/>
                <a:gd name="connsiteX7" fmla="*/ 764275 w 1746914"/>
                <a:gd name="connsiteY7" fmla="*/ 1059573 h 3812598"/>
                <a:gd name="connsiteX8" fmla="*/ 723332 w 1746914"/>
                <a:gd name="connsiteY8" fmla="*/ 1114164 h 3812598"/>
                <a:gd name="connsiteX9" fmla="*/ 423081 w 1746914"/>
                <a:gd name="connsiteY9" fmla="*/ 1209698 h 3812598"/>
                <a:gd name="connsiteX10" fmla="*/ 232012 w 1746914"/>
                <a:gd name="connsiteY10" fmla="*/ 1277937 h 3812598"/>
                <a:gd name="connsiteX11" fmla="*/ 109182 w 1746914"/>
                <a:gd name="connsiteY11" fmla="*/ 1346176 h 3812598"/>
                <a:gd name="connsiteX12" fmla="*/ 81887 w 1746914"/>
                <a:gd name="connsiteY12" fmla="*/ 1496301 h 3812598"/>
                <a:gd name="connsiteX13" fmla="*/ 81887 w 1746914"/>
                <a:gd name="connsiteY13" fmla="*/ 1496301 h 3812598"/>
                <a:gd name="connsiteX14" fmla="*/ 368490 w 1746914"/>
                <a:gd name="connsiteY14" fmla="*/ 1523596 h 3812598"/>
                <a:gd name="connsiteX15" fmla="*/ 682388 w 1746914"/>
                <a:gd name="connsiteY15" fmla="*/ 1469005 h 3812598"/>
                <a:gd name="connsiteX16" fmla="*/ 832514 w 1746914"/>
                <a:gd name="connsiteY16" fmla="*/ 1387119 h 3812598"/>
                <a:gd name="connsiteX17" fmla="*/ 900752 w 1746914"/>
                <a:gd name="connsiteY17" fmla="*/ 1250641 h 3812598"/>
                <a:gd name="connsiteX18" fmla="*/ 1037230 w 1746914"/>
                <a:gd name="connsiteY18" fmla="*/ 1114164 h 3812598"/>
                <a:gd name="connsiteX19" fmla="*/ 1228299 w 1746914"/>
                <a:gd name="connsiteY19" fmla="*/ 1168755 h 3812598"/>
                <a:gd name="connsiteX20" fmla="*/ 1214651 w 1746914"/>
                <a:gd name="connsiteY20" fmla="*/ 1346176 h 3812598"/>
                <a:gd name="connsiteX21" fmla="*/ 1201003 w 1746914"/>
                <a:gd name="connsiteY21" fmla="*/ 1428062 h 3812598"/>
                <a:gd name="connsiteX22" fmla="*/ 1228299 w 1746914"/>
                <a:gd name="connsiteY22" fmla="*/ 1632779 h 3812598"/>
                <a:gd name="connsiteX23" fmla="*/ 1146412 w 1746914"/>
                <a:gd name="connsiteY23" fmla="*/ 1973973 h 3812598"/>
                <a:gd name="connsiteX24" fmla="*/ 1037230 w 1746914"/>
                <a:gd name="connsiteY24" fmla="*/ 2246928 h 3812598"/>
                <a:gd name="connsiteX25" fmla="*/ 873457 w 1746914"/>
                <a:gd name="connsiteY25" fmla="*/ 2383405 h 3812598"/>
                <a:gd name="connsiteX26" fmla="*/ 709684 w 1746914"/>
                <a:gd name="connsiteY26" fmla="*/ 2533531 h 3812598"/>
                <a:gd name="connsiteX27" fmla="*/ 573206 w 1746914"/>
                <a:gd name="connsiteY27" fmla="*/ 2629065 h 3812598"/>
                <a:gd name="connsiteX28" fmla="*/ 450376 w 1746914"/>
                <a:gd name="connsiteY28" fmla="*/ 2670008 h 3812598"/>
                <a:gd name="connsiteX29" fmla="*/ 300251 w 1746914"/>
                <a:gd name="connsiteY29" fmla="*/ 2656361 h 3812598"/>
                <a:gd name="connsiteX30" fmla="*/ 150126 w 1746914"/>
                <a:gd name="connsiteY30" fmla="*/ 2697304 h 3812598"/>
                <a:gd name="connsiteX31" fmla="*/ 68239 w 1746914"/>
                <a:gd name="connsiteY31" fmla="*/ 2724599 h 3812598"/>
                <a:gd name="connsiteX32" fmla="*/ 0 w 1746914"/>
                <a:gd name="connsiteY32" fmla="*/ 2751895 h 3812598"/>
                <a:gd name="connsiteX33" fmla="*/ 0 w 1746914"/>
                <a:gd name="connsiteY33" fmla="*/ 2751895 h 3812598"/>
                <a:gd name="connsiteX34" fmla="*/ 0 w 1746914"/>
                <a:gd name="connsiteY34" fmla="*/ 2847429 h 3812598"/>
                <a:gd name="connsiteX35" fmla="*/ 0 w 1746914"/>
                <a:gd name="connsiteY35" fmla="*/ 2847429 h 3812598"/>
                <a:gd name="connsiteX36" fmla="*/ 286603 w 1746914"/>
                <a:gd name="connsiteY36" fmla="*/ 2983907 h 3812598"/>
                <a:gd name="connsiteX37" fmla="*/ 504967 w 1746914"/>
                <a:gd name="connsiteY37" fmla="*/ 3011202 h 3812598"/>
                <a:gd name="connsiteX38" fmla="*/ 586854 w 1746914"/>
                <a:gd name="connsiteY38" fmla="*/ 3093089 h 3812598"/>
                <a:gd name="connsiteX39" fmla="*/ 941696 w 1746914"/>
                <a:gd name="connsiteY39" fmla="*/ 3065793 h 3812598"/>
                <a:gd name="connsiteX40" fmla="*/ 1214651 w 1746914"/>
                <a:gd name="connsiteY40" fmla="*/ 2929316 h 3812598"/>
                <a:gd name="connsiteX41" fmla="*/ 1460311 w 1746914"/>
                <a:gd name="connsiteY41" fmla="*/ 2806486 h 3812598"/>
                <a:gd name="connsiteX42" fmla="*/ 1583141 w 1746914"/>
                <a:gd name="connsiteY42" fmla="*/ 2670008 h 3812598"/>
                <a:gd name="connsiteX43" fmla="*/ 1665027 w 1746914"/>
                <a:gd name="connsiteY43" fmla="*/ 2519883 h 3812598"/>
                <a:gd name="connsiteX44" fmla="*/ 1719618 w 1746914"/>
                <a:gd name="connsiteY44" fmla="*/ 2506235 h 3812598"/>
                <a:gd name="connsiteX45" fmla="*/ 1746914 w 1746914"/>
                <a:gd name="connsiteY45" fmla="*/ 2574474 h 3812598"/>
                <a:gd name="connsiteX46" fmla="*/ 1583141 w 1746914"/>
                <a:gd name="connsiteY46" fmla="*/ 2806486 h 3812598"/>
                <a:gd name="connsiteX47" fmla="*/ 1419367 w 1746914"/>
                <a:gd name="connsiteY47" fmla="*/ 2983907 h 3812598"/>
                <a:gd name="connsiteX48" fmla="*/ 1187862 w 1746914"/>
                <a:gd name="connsiteY48" fmla="*/ 3507590 h 3812598"/>
                <a:gd name="connsiteX49" fmla="*/ 1049684 w 1746914"/>
                <a:gd name="connsiteY49" fmla="*/ 3583842 h 3812598"/>
                <a:gd name="connsiteX50" fmla="*/ 842418 w 1746914"/>
                <a:gd name="connsiteY50" fmla="*/ 3812598 h 3812598"/>
                <a:gd name="connsiteX0" fmla="*/ 1256951 w 1746914"/>
                <a:gd name="connsiteY0" fmla="*/ 0 h 3736346"/>
                <a:gd name="connsiteX1" fmla="*/ 1049684 w 1746914"/>
                <a:gd name="connsiteY1" fmla="*/ 305008 h 3736346"/>
                <a:gd name="connsiteX2" fmla="*/ 980596 w 1746914"/>
                <a:gd name="connsiteY2" fmla="*/ 533764 h 3736346"/>
                <a:gd name="connsiteX3" fmla="*/ 1160060 w 1746914"/>
                <a:gd name="connsiteY3" fmla="*/ 732026 h 3736346"/>
                <a:gd name="connsiteX4" fmla="*/ 1119117 w 1746914"/>
                <a:gd name="connsiteY4" fmla="*/ 813913 h 3736346"/>
                <a:gd name="connsiteX5" fmla="*/ 1050878 w 1746914"/>
                <a:gd name="connsiteY5" fmla="*/ 895799 h 3736346"/>
                <a:gd name="connsiteX6" fmla="*/ 873457 w 1746914"/>
                <a:gd name="connsiteY6" fmla="*/ 950390 h 3736346"/>
                <a:gd name="connsiteX7" fmla="*/ 764275 w 1746914"/>
                <a:gd name="connsiteY7" fmla="*/ 1059573 h 3736346"/>
                <a:gd name="connsiteX8" fmla="*/ 723332 w 1746914"/>
                <a:gd name="connsiteY8" fmla="*/ 1114164 h 3736346"/>
                <a:gd name="connsiteX9" fmla="*/ 423081 w 1746914"/>
                <a:gd name="connsiteY9" fmla="*/ 1209698 h 3736346"/>
                <a:gd name="connsiteX10" fmla="*/ 232012 w 1746914"/>
                <a:gd name="connsiteY10" fmla="*/ 1277937 h 3736346"/>
                <a:gd name="connsiteX11" fmla="*/ 109182 w 1746914"/>
                <a:gd name="connsiteY11" fmla="*/ 1346176 h 3736346"/>
                <a:gd name="connsiteX12" fmla="*/ 81887 w 1746914"/>
                <a:gd name="connsiteY12" fmla="*/ 1496301 h 3736346"/>
                <a:gd name="connsiteX13" fmla="*/ 81887 w 1746914"/>
                <a:gd name="connsiteY13" fmla="*/ 1496301 h 3736346"/>
                <a:gd name="connsiteX14" fmla="*/ 368490 w 1746914"/>
                <a:gd name="connsiteY14" fmla="*/ 1523596 h 3736346"/>
                <a:gd name="connsiteX15" fmla="*/ 682388 w 1746914"/>
                <a:gd name="connsiteY15" fmla="*/ 1469005 h 3736346"/>
                <a:gd name="connsiteX16" fmla="*/ 832514 w 1746914"/>
                <a:gd name="connsiteY16" fmla="*/ 1387119 h 3736346"/>
                <a:gd name="connsiteX17" fmla="*/ 900752 w 1746914"/>
                <a:gd name="connsiteY17" fmla="*/ 1250641 h 3736346"/>
                <a:gd name="connsiteX18" fmla="*/ 1037230 w 1746914"/>
                <a:gd name="connsiteY18" fmla="*/ 1114164 h 3736346"/>
                <a:gd name="connsiteX19" fmla="*/ 1228299 w 1746914"/>
                <a:gd name="connsiteY19" fmla="*/ 1168755 h 3736346"/>
                <a:gd name="connsiteX20" fmla="*/ 1214651 w 1746914"/>
                <a:gd name="connsiteY20" fmla="*/ 1346176 h 3736346"/>
                <a:gd name="connsiteX21" fmla="*/ 1201003 w 1746914"/>
                <a:gd name="connsiteY21" fmla="*/ 1428062 h 3736346"/>
                <a:gd name="connsiteX22" fmla="*/ 1228299 w 1746914"/>
                <a:gd name="connsiteY22" fmla="*/ 1632779 h 3736346"/>
                <a:gd name="connsiteX23" fmla="*/ 1146412 w 1746914"/>
                <a:gd name="connsiteY23" fmla="*/ 1973973 h 3736346"/>
                <a:gd name="connsiteX24" fmla="*/ 1037230 w 1746914"/>
                <a:gd name="connsiteY24" fmla="*/ 2246928 h 3736346"/>
                <a:gd name="connsiteX25" fmla="*/ 873457 w 1746914"/>
                <a:gd name="connsiteY25" fmla="*/ 2383405 h 3736346"/>
                <a:gd name="connsiteX26" fmla="*/ 709684 w 1746914"/>
                <a:gd name="connsiteY26" fmla="*/ 2533531 h 3736346"/>
                <a:gd name="connsiteX27" fmla="*/ 573206 w 1746914"/>
                <a:gd name="connsiteY27" fmla="*/ 2629065 h 3736346"/>
                <a:gd name="connsiteX28" fmla="*/ 450376 w 1746914"/>
                <a:gd name="connsiteY28" fmla="*/ 2670008 h 3736346"/>
                <a:gd name="connsiteX29" fmla="*/ 300251 w 1746914"/>
                <a:gd name="connsiteY29" fmla="*/ 2656361 h 3736346"/>
                <a:gd name="connsiteX30" fmla="*/ 150126 w 1746914"/>
                <a:gd name="connsiteY30" fmla="*/ 2697304 h 3736346"/>
                <a:gd name="connsiteX31" fmla="*/ 68239 w 1746914"/>
                <a:gd name="connsiteY31" fmla="*/ 2724599 h 3736346"/>
                <a:gd name="connsiteX32" fmla="*/ 0 w 1746914"/>
                <a:gd name="connsiteY32" fmla="*/ 2751895 h 3736346"/>
                <a:gd name="connsiteX33" fmla="*/ 0 w 1746914"/>
                <a:gd name="connsiteY33" fmla="*/ 2751895 h 3736346"/>
                <a:gd name="connsiteX34" fmla="*/ 0 w 1746914"/>
                <a:gd name="connsiteY34" fmla="*/ 2847429 h 3736346"/>
                <a:gd name="connsiteX35" fmla="*/ 0 w 1746914"/>
                <a:gd name="connsiteY35" fmla="*/ 2847429 h 3736346"/>
                <a:gd name="connsiteX36" fmla="*/ 286603 w 1746914"/>
                <a:gd name="connsiteY36" fmla="*/ 2983907 h 3736346"/>
                <a:gd name="connsiteX37" fmla="*/ 504967 w 1746914"/>
                <a:gd name="connsiteY37" fmla="*/ 3011202 h 3736346"/>
                <a:gd name="connsiteX38" fmla="*/ 586854 w 1746914"/>
                <a:gd name="connsiteY38" fmla="*/ 3093089 h 3736346"/>
                <a:gd name="connsiteX39" fmla="*/ 941696 w 1746914"/>
                <a:gd name="connsiteY39" fmla="*/ 3065793 h 3736346"/>
                <a:gd name="connsiteX40" fmla="*/ 1214651 w 1746914"/>
                <a:gd name="connsiteY40" fmla="*/ 2929316 h 3736346"/>
                <a:gd name="connsiteX41" fmla="*/ 1460311 w 1746914"/>
                <a:gd name="connsiteY41" fmla="*/ 2806486 h 3736346"/>
                <a:gd name="connsiteX42" fmla="*/ 1583141 w 1746914"/>
                <a:gd name="connsiteY42" fmla="*/ 2670008 h 3736346"/>
                <a:gd name="connsiteX43" fmla="*/ 1665027 w 1746914"/>
                <a:gd name="connsiteY43" fmla="*/ 2519883 h 3736346"/>
                <a:gd name="connsiteX44" fmla="*/ 1719618 w 1746914"/>
                <a:gd name="connsiteY44" fmla="*/ 2506235 h 3736346"/>
                <a:gd name="connsiteX45" fmla="*/ 1746914 w 1746914"/>
                <a:gd name="connsiteY45" fmla="*/ 2574474 h 3736346"/>
                <a:gd name="connsiteX46" fmla="*/ 1583141 w 1746914"/>
                <a:gd name="connsiteY46" fmla="*/ 2806486 h 3736346"/>
                <a:gd name="connsiteX47" fmla="*/ 1419367 w 1746914"/>
                <a:gd name="connsiteY47" fmla="*/ 2983907 h 3736346"/>
                <a:gd name="connsiteX48" fmla="*/ 1187862 w 1746914"/>
                <a:gd name="connsiteY48" fmla="*/ 3507590 h 3736346"/>
                <a:gd name="connsiteX49" fmla="*/ 1049684 w 1746914"/>
                <a:gd name="connsiteY49" fmla="*/ 3583842 h 3736346"/>
                <a:gd name="connsiteX50" fmla="*/ 842418 w 1746914"/>
                <a:gd name="connsiteY50" fmla="*/ 3736346 h 373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746914" h="3736346">
                  <a:moveTo>
                    <a:pt x="1256951" y="0"/>
                  </a:moveTo>
                  <a:lnTo>
                    <a:pt x="1049684" y="305008"/>
                  </a:lnTo>
                  <a:cubicBezTo>
                    <a:pt x="1017158" y="357201"/>
                    <a:pt x="945997" y="474093"/>
                    <a:pt x="980596" y="533764"/>
                  </a:cubicBezTo>
                  <a:lnTo>
                    <a:pt x="1160060" y="732026"/>
                  </a:lnTo>
                  <a:lnTo>
                    <a:pt x="1119117" y="813913"/>
                  </a:lnTo>
                  <a:lnTo>
                    <a:pt x="1050878" y="895799"/>
                  </a:lnTo>
                  <a:lnTo>
                    <a:pt x="873457" y="950390"/>
                  </a:lnTo>
                  <a:lnTo>
                    <a:pt x="764275" y="1059573"/>
                  </a:lnTo>
                  <a:lnTo>
                    <a:pt x="723332" y="1114164"/>
                  </a:lnTo>
                  <a:lnTo>
                    <a:pt x="423081" y="1209698"/>
                  </a:lnTo>
                  <a:lnTo>
                    <a:pt x="232012" y="1277937"/>
                  </a:lnTo>
                  <a:lnTo>
                    <a:pt x="109182" y="1346176"/>
                  </a:lnTo>
                  <a:lnTo>
                    <a:pt x="81887" y="1496301"/>
                  </a:lnTo>
                  <a:lnTo>
                    <a:pt x="81887" y="1496301"/>
                  </a:lnTo>
                  <a:lnTo>
                    <a:pt x="368490" y="1523596"/>
                  </a:lnTo>
                  <a:lnTo>
                    <a:pt x="682388" y="1469005"/>
                  </a:lnTo>
                  <a:lnTo>
                    <a:pt x="832514" y="1387119"/>
                  </a:lnTo>
                  <a:lnTo>
                    <a:pt x="900752" y="1250641"/>
                  </a:lnTo>
                  <a:lnTo>
                    <a:pt x="1037230" y="1114164"/>
                  </a:lnTo>
                  <a:lnTo>
                    <a:pt x="1228299" y="1168755"/>
                  </a:lnTo>
                  <a:lnTo>
                    <a:pt x="1214651" y="1346176"/>
                  </a:lnTo>
                  <a:lnTo>
                    <a:pt x="1201003" y="1428062"/>
                  </a:lnTo>
                  <a:lnTo>
                    <a:pt x="1228299" y="1632779"/>
                  </a:lnTo>
                  <a:lnTo>
                    <a:pt x="1146412" y="1973973"/>
                  </a:lnTo>
                  <a:lnTo>
                    <a:pt x="1037230" y="2246928"/>
                  </a:lnTo>
                  <a:lnTo>
                    <a:pt x="873457" y="2383405"/>
                  </a:lnTo>
                  <a:lnTo>
                    <a:pt x="709684" y="2533531"/>
                  </a:lnTo>
                  <a:lnTo>
                    <a:pt x="573206" y="2629065"/>
                  </a:lnTo>
                  <a:lnTo>
                    <a:pt x="450376" y="2670008"/>
                  </a:lnTo>
                  <a:lnTo>
                    <a:pt x="300251" y="2656361"/>
                  </a:lnTo>
                  <a:lnTo>
                    <a:pt x="150126" y="2697304"/>
                  </a:lnTo>
                  <a:lnTo>
                    <a:pt x="68239" y="2724599"/>
                  </a:lnTo>
                  <a:lnTo>
                    <a:pt x="0" y="2751895"/>
                  </a:lnTo>
                  <a:lnTo>
                    <a:pt x="0" y="2751895"/>
                  </a:lnTo>
                  <a:lnTo>
                    <a:pt x="0" y="2847429"/>
                  </a:lnTo>
                  <a:lnTo>
                    <a:pt x="0" y="2847429"/>
                  </a:lnTo>
                  <a:lnTo>
                    <a:pt x="286603" y="2983907"/>
                  </a:lnTo>
                  <a:lnTo>
                    <a:pt x="504967" y="3011202"/>
                  </a:lnTo>
                  <a:lnTo>
                    <a:pt x="586854" y="3093089"/>
                  </a:lnTo>
                  <a:lnTo>
                    <a:pt x="941696" y="3065793"/>
                  </a:lnTo>
                  <a:lnTo>
                    <a:pt x="1214651" y="2929316"/>
                  </a:lnTo>
                  <a:lnTo>
                    <a:pt x="1460311" y="2806486"/>
                  </a:lnTo>
                  <a:lnTo>
                    <a:pt x="1583141" y="2670008"/>
                  </a:lnTo>
                  <a:lnTo>
                    <a:pt x="1665027" y="2519883"/>
                  </a:lnTo>
                  <a:lnTo>
                    <a:pt x="1719618" y="2506235"/>
                  </a:lnTo>
                  <a:lnTo>
                    <a:pt x="1746914" y="2574474"/>
                  </a:lnTo>
                  <a:lnTo>
                    <a:pt x="1583141" y="2806486"/>
                  </a:lnTo>
                  <a:lnTo>
                    <a:pt x="1419367" y="2983907"/>
                  </a:lnTo>
                  <a:lnTo>
                    <a:pt x="1187862" y="3507590"/>
                  </a:lnTo>
                  <a:cubicBezTo>
                    <a:pt x="1130922" y="3587818"/>
                    <a:pt x="1095743" y="3558425"/>
                    <a:pt x="1049684" y="3583842"/>
                  </a:cubicBezTo>
                  <a:cubicBezTo>
                    <a:pt x="959771" y="3606414"/>
                    <a:pt x="911507" y="3660094"/>
                    <a:pt x="842418" y="3736346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ihåndsform 15"/>
            <p:cNvSpPr/>
            <p:nvPr/>
          </p:nvSpPr>
          <p:spPr>
            <a:xfrm>
              <a:off x="2707001" y="4617318"/>
              <a:ext cx="1779369" cy="828631"/>
            </a:xfrm>
            <a:custGeom>
              <a:avLst/>
              <a:gdLst>
                <a:gd name="connsiteX0" fmla="*/ 0 w 2769079"/>
                <a:gd name="connsiteY0" fmla="*/ 86264 h 1130060"/>
                <a:gd name="connsiteX1" fmla="*/ 232913 w 2769079"/>
                <a:gd name="connsiteY1" fmla="*/ 181155 h 1130060"/>
                <a:gd name="connsiteX2" fmla="*/ 327804 w 2769079"/>
                <a:gd name="connsiteY2" fmla="*/ 258792 h 1130060"/>
                <a:gd name="connsiteX3" fmla="*/ 474453 w 2769079"/>
                <a:gd name="connsiteY3" fmla="*/ 336430 h 1130060"/>
                <a:gd name="connsiteX4" fmla="*/ 715992 w 2769079"/>
                <a:gd name="connsiteY4" fmla="*/ 370936 h 1130060"/>
                <a:gd name="connsiteX5" fmla="*/ 931653 w 2769079"/>
                <a:gd name="connsiteY5" fmla="*/ 310551 h 1130060"/>
                <a:gd name="connsiteX6" fmla="*/ 1078302 w 2769079"/>
                <a:gd name="connsiteY6" fmla="*/ 155275 h 1130060"/>
                <a:gd name="connsiteX7" fmla="*/ 1155940 w 2769079"/>
                <a:gd name="connsiteY7" fmla="*/ 69011 h 1130060"/>
                <a:gd name="connsiteX8" fmla="*/ 1276709 w 2769079"/>
                <a:gd name="connsiteY8" fmla="*/ 0 h 1130060"/>
                <a:gd name="connsiteX9" fmla="*/ 1414732 w 2769079"/>
                <a:gd name="connsiteY9" fmla="*/ 86264 h 1130060"/>
                <a:gd name="connsiteX10" fmla="*/ 1570008 w 2769079"/>
                <a:gd name="connsiteY10" fmla="*/ 276045 h 1130060"/>
                <a:gd name="connsiteX11" fmla="*/ 1742536 w 2769079"/>
                <a:gd name="connsiteY11" fmla="*/ 517585 h 1130060"/>
                <a:gd name="connsiteX12" fmla="*/ 1871932 w 2769079"/>
                <a:gd name="connsiteY12" fmla="*/ 603849 h 1130060"/>
                <a:gd name="connsiteX13" fmla="*/ 2001328 w 2769079"/>
                <a:gd name="connsiteY13" fmla="*/ 750498 h 1130060"/>
                <a:gd name="connsiteX14" fmla="*/ 2078966 w 2769079"/>
                <a:gd name="connsiteY14" fmla="*/ 836762 h 1130060"/>
                <a:gd name="connsiteX15" fmla="*/ 2053087 w 2769079"/>
                <a:gd name="connsiteY15" fmla="*/ 888521 h 1130060"/>
                <a:gd name="connsiteX16" fmla="*/ 1897811 w 2769079"/>
                <a:gd name="connsiteY16" fmla="*/ 931653 h 1130060"/>
                <a:gd name="connsiteX17" fmla="*/ 1897811 w 2769079"/>
                <a:gd name="connsiteY17" fmla="*/ 1026543 h 1130060"/>
                <a:gd name="connsiteX18" fmla="*/ 1975449 w 2769079"/>
                <a:gd name="connsiteY18" fmla="*/ 1069675 h 1130060"/>
                <a:gd name="connsiteX19" fmla="*/ 2156604 w 2769079"/>
                <a:gd name="connsiteY19" fmla="*/ 1017917 h 1130060"/>
                <a:gd name="connsiteX20" fmla="*/ 2303253 w 2769079"/>
                <a:gd name="connsiteY20" fmla="*/ 923026 h 1130060"/>
                <a:gd name="connsiteX21" fmla="*/ 2406770 w 2769079"/>
                <a:gd name="connsiteY21" fmla="*/ 836762 h 1130060"/>
                <a:gd name="connsiteX22" fmla="*/ 2518913 w 2769079"/>
                <a:gd name="connsiteY22" fmla="*/ 715992 h 1130060"/>
                <a:gd name="connsiteX23" fmla="*/ 2570672 w 2769079"/>
                <a:gd name="connsiteY23" fmla="*/ 655607 h 1130060"/>
                <a:gd name="connsiteX24" fmla="*/ 2622430 w 2769079"/>
                <a:gd name="connsiteY24" fmla="*/ 543464 h 1130060"/>
                <a:gd name="connsiteX25" fmla="*/ 2691442 w 2769079"/>
                <a:gd name="connsiteY25" fmla="*/ 474453 h 1130060"/>
                <a:gd name="connsiteX26" fmla="*/ 2691442 w 2769079"/>
                <a:gd name="connsiteY26" fmla="*/ 327804 h 1130060"/>
                <a:gd name="connsiteX27" fmla="*/ 2743200 w 2769079"/>
                <a:gd name="connsiteY27" fmla="*/ 327804 h 1130060"/>
                <a:gd name="connsiteX28" fmla="*/ 2769079 w 2769079"/>
                <a:gd name="connsiteY28" fmla="*/ 439947 h 1130060"/>
                <a:gd name="connsiteX29" fmla="*/ 2717321 w 2769079"/>
                <a:gd name="connsiteY29" fmla="*/ 629728 h 1130060"/>
                <a:gd name="connsiteX30" fmla="*/ 2570672 w 2769079"/>
                <a:gd name="connsiteY30" fmla="*/ 828136 h 1130060"/>
                <a:gd name="connsiteX31" fmla="*/ 2406770 w 2769079"/>
                <a:gd name="connsiteY31" fmla="*/ 914400 h 1130060"/>
                <a:gd name="connsiteX32" fmla="*/ 2242868 w 2769079"/>
                <a:gd name="connsiteY32" fmla="*/ 1026543 h 1130060"/>
                <a:gd name="connsiteX33" fmla="*/ 1984076 w 2769079"/>
                <a:gd name="connsiteY33" fmla="*/ 1112807 h 1130060"/>
                <a:gd name="connsiteX34" fmla="*/ 1863306 w 2769079"/>
                <a:gd name="connsiteY34" fmla="*/ 1112807 h 1130060"/>
                <a:gd name="connsiteX35" fmla="*/ 1768415 w 2769079"/>
                <a:gd name="connsiteY35" fmla="*/ 992038 h 1130060"/>
                <a:gd name="connsiteX36" fmla="*/ 1690777 w 2769079"/>
                <a:gd name="connsiteY36" fmla="*/ 940279 h 1130060"/>
                <a:gd name="connsiteX37" fmla="*/ 1509623 w 2769079"/>
                <a:gd name="connsiteY37" fmla="*/ 1035170 h 1130060"/>
                <a:gd name="connsiteX38" fmla="*/ 1371600 w 2769079"/>
                <a:gd name="connsiteY38" fmla="*/ 1121434 h 1130060"/>
                <a:gd name="connsiteX39" fmla="*/ 1216325 w 2769079"/>
                <a:gd name="connsiteY39" fmla="*/ 1130060 h 1130060"/>
                <a:gd name="connsiteX40" fmla="*/ 1207698 w 2769079"/>
                <a:gd name="connsiteY40" fmla="*/ 1035170 h 1130060"/>
                <a:gd name="connsiteX41" fmla="*/ 1380226 w 2769079"/>
                <a:gd name="connsiteY41" fmla="*/ 914400 h 1130060"/>
                <a:gd name="connsiteX42" fmla="*/ 1544128 w 2769079"/>
                <a:gd name="connsiteY42" fmla="*/ 802256 h 1130060"/>
                <a:gd name="connsiteX43" fmla="*/ 1682151 w 2769079"/>
                <a:gd name="connsiteY43" fmla="*/ 681487 h 1130060"/>
                <a:gd name="connsiteX44" fmla="*/ 1656272 w 2769079"/>
                <a:gd name="connsiteY44" fmla="*/ 629728 h 1130060"/>
                <a:gd name="connsiteX0" fmla="*/ 0 w 2769079"/>
                <a:gd name="connsiteY0" fmla="*/ 86264 h 1130060"/>
                <a:gd name="connsiteX1" fmla="*/ 232913 w 2769079"/>
                <a:gd name="connsiteY1" fmla="*/ 181155 h 1130060"/>
                <a:gd name="connsiteX2" fmla="*/ 327804 w 2769079"/>
                <a:gd name="connsiteY2" fmla="*/ 258792 h 1130060"/>
                <a:gd name="connsiteX3" fmla="*/ 474453 w 2769079"/>
                <a:gd name="connsiteY3" fmla="*/ 336430 h 1130060"/>
                <a:gd name="connsiteX4" fmla="*/ 715992 w 2769079"/>
                <a:gd name="connsiteY4" fmla="*/ 370936 h 1130060"/>
                <a:gd name="connsiteX5" fmla="*/ 931653 w 2769079"/>
                <a:gd name="connsiteY5" fmla="*/ 310551 h 1130060"/>
                <a:gd name="connsiteX6" fmla="*/ 1078302 w 2769079"/>
                <a:gd name="connsiteY6" fmla="*/ 155275 h 1130060"/>
                <a:gd name="connsiteX7" fmla="*/ 1155940 w 2769079"/>
                <a:gd name="connsiteY7" fmla="*/ 69011 h 1130060"/>
                <a:gd name="connsiteX8" fmla="*/ 1276709 w 2769079"/>
                <a:gd name="connsiteY8" fmla="*/ 0 h 1130060"/>
                <a:gd name="connsiteX9" fmla="*/ 1414732 w 2769079"/>
                <a:gd name="connsiteY9" fmla="*/ 86264 h 1130060"/>
                <a:gd name="connsiteX10" fmla="*/ 1570008 w 2769079"/>
                <a:gd name="connsiteY10" fmla="*/ 276045 h 1130060"/>
                <a:gd name="connsiteX11" fmla="*/ 1742536 w 2769079"/>
                <a:gd name="connsiteY11" fmla="*/ 517585 h 1130060"/>
                <a:gd name="connsiteX12" fmla="*/ 1871932 w 2769079"/>
                <a:gd name="connsiteY12" fmla="*/ 603849 h 1130060"/>
                <a:gd name="connsiteX13" fmla="*/ 2001328 w 2769079"/>
                <a:gd name="connsiteY13" fmla="*/ 750498 h 1130060"/>
                <a:gd name="connsiteX14" fmla="*/ 2078966 w 2769079"/>
                <a:gd name="connsiteY14" fmla="*/ 836762 h 1130060"/>
                <a:gd name="connsiteX15" fmla="*/ 2053087 w 2769079"/>
                <a:gd name="connsiteY15" fmla="*/ 888521 h 1130060"/>
                <a:gd name="connsiteX16" fmla="*/ 1897811 w 2769079"/>
                <a:gd name="connsiteY16" fmla="*/ 931653 h 1130060"/>
                <a:gd name="connsiteX17" fmla="*/ 1897811 w 2769079"/>
                <a:gd name="connsiteY17" fmla="*/ 1026543 h 1130060"/>
                <a:gd name="connsiteX18" fmla="*/ 1975449 w 2769079"/>
                <a:gd name="connsiteY18" fmla="*/ 1069675 h 1130060"/>
                <a:gd name="connsiteX19" fmla="*/ 2156604 w 2769079"/>
                <a:gd name="connsiteY19" fmla="*/ 1017917 h 1130060"/>
                <a:gd name="connsiteX20" fmla="*/ 2303253 w 2769079"/>
                <a:gd name="connsiteY20" fmla="*/ 923026 h 1130060"/>
                <a:gd name="connsiteX21" fmla="*/ 2406770 w 2769079"/>
                <a:gd name="connsiteY21" fmla="*/ 836762 h 1130060"/>
                <a:gd name="connsiteX22" fmla="*/ 2518913 w 2769079"/>
                <a:gd name="connsiteY22" fmla="*/ 715992 h 1130060"/>
                <a:gd name="connsiteX23" fmla="*/ 2570672 w 2769079"/>
                <a:gd name="connsiteY23" fmla="*/ 655607 h 1130060"/>
                <a:gd name="connsiteX24" fmla="*/ 2622430 w 2769079"/>
                <a:gd name="connsiteY24" fmla="*/ 543464 h 1130060"/>
                <a:gd name="connsiteX25" fmla="*/ 2691442 w 2769079"/>
                <a:gd name="connsiteY25" fmla="*/ 474453 h 1130060"/>
                <a:gd name="connsiteX26" fmla="*/ 2691442 w 2769079"/>
                <a:gd name="connsiteY26" fmla="*/ 327804 h 1130060"/>
                <a:gd name="connsiteX27" fmla="*/ 2743200 w 2769079"/>
                <a:gd name="connsiteY27" fmla="*/ 327804 h 1130060"/>
                <a:gd name="connsiteX28" fmla="*/ 2769079 w 2769079"/>
                <a:gd name="connsiteY28" fmla="*/ 439947 h 1130060"/>
                <a:gd name="connsiteX29" fmla="*/ 2717321 w 2769079"/>
                <a:gd name="connsiteY29" fmla="*/ 629728 h 1130060"/>
                <a:gd name="connsiteX30" fmla="*/ 2570672 w 2769079"/>
                <a:gd name="connsiteY30" fmla="*/ 828136 h 1130060"/>
                <a:gd name="connsiteX31" fmla="*/ 2406770 w 2769079"/>
                <a:gd name="connsiteY31" fmla="*/ 914400 h 1130060"/>
                <a:gd name="connsiteX32" fmla="*/ 2242868 w 2769079"/>
                <a:gd name="connsiteY32" fmla="*/ 1026543 h 1130060"/>
                <a:gd name="connsiteX33" fmla="*/ 1984076 w 2769079"/>
                <a:gd name="connsiteY33" fmla="*/ 1112807 h 1130060"/>
                <a:gd name="connsiteX34" fmla="*/ 1863306 w 2769079"/>
                <a:gd name="connsiteY34" fmla="*/ 1112807 h 1130060"/>
                <a:gd name="connsiteX35" fmla="*/ 1768415 w 2769079"/>
                <a:gd name="connsiteY35" fmla="*/ 992038 h 1130060"/>
                <a:gd name="connsiteX36" fmla="*/ 1690777 w 2769079"/>
                <a:gd name="connsiteY36" fmla="*/ 940279 h 1130060"/>
                <a:gd name="connsiteX37" fmla="*/ 1509623 w 2769079"/>
                <a:gd name="connsiteY37" fmla="*/ 1035170 h 1130060"/>
                <a:gd name="connsiteX38" fmla="*/ 1371600 w 2769079"/>
                <a:gd name="connsiteY38" fmla="*/ 1121434 h 1130060"/>
                <a:gd name="connsiteX39" fmla="*/ 1216325 w 2769079"/>
                <a:gd name="connsiteY39" fmla="*/ 1130060 h 1130060"/>
                <a:gd name="connsiteX40" fmla="*/ 1207698 w 2769079"/>
                <a:gd name="connsiteY40" fmla="*/ 1035170 h 1130060"/>
                <a:gd name="connsiteX41" fmla="*/ 1380226 w 2769079"/>
                <a:gd name="connsiteY41" fmla="*/ 914400 h 1130060"/>
                <a:gd name="connsiteX42" fmla="*/ 1544128 w 2769079"/>
                <a:gd name="connsiteY42" fmla="*/ 802256 h 1130060"/>
                <a:gd name="connsiteX43" fmla="*/ 1682151 w 2769079"/>
                <a:gd name="connsiteY43" fmla="*/ 681487 h 1130060"/>
                <a:gd name="connsiteX44" fmla="*/ 1290602 w 2769079"/>
                <a:gd name="connsiteY44" fmla="*/ 511278 h 1130060"/>
                <a:gd name="connsiteX0" fmla="*/ 0 w 2769079"/>
                <a:gd name="connsiteY0" fmla="*/ 86264 h 1130060"/>
                <a:gd name="connsiteX1" fmla="*/ 232913 w 2769079"/>
                <a:gd name="connsiteY1" fmla="*/ 181155 h 1130060"/>
                <a:gd name="connsiteX2" fmla="*/ 327804 w 2769079"/>
                <a:gd name="connsiteY2" fmla="*/ 258792 h 1130060"/>
                <a:gd name="connsiteX3" fmla="*/ 474453 w 2769079"/>
                <a:gd name="connsiteY3" fmla="*/ 336430 h 1130060"/>
                <a:gd name="connsiteX4" fmla="*/ 715992 w 2769079"/>
                <a:gd name="connsiteY4" fmla="*/ 370936 h 1130060"/>
                <a:gd name="connsiteX5" fmla="*/ 931653 w 2769079"/>
                <a:gd name="connsiteY5" fmla="*/ 310551 h 1130060"/>
                <a:gd name="connsiteX6" fmla="*/ 1078302 w 2769079"/>
                <a:gd name="connsiteY6" fmla="*/ 155275 h 1130060"/>
                <a:gd name="connsiteX7" fmla="*/ 1155940 w 2769079"/>
                <a:gd name="connsiteY7" fmla="*/ 69011 h 1130060"/>
                <a:gd name="connsiteX8" fmla="*/ 1276709 w 2769079"/>
                <a:gd name="connsiteY8" fmla="*/ 0 h 1130060"/>
                <a:gd name="connsiteX9" fmla="*/ 1414732 w 2769079"/>
                <a:gd name="connsiteY9" fmla="*/ 86264 h 1130060"/>
                <a:gd name="connsiteX10" fmla="*/ 1570008 w 2769079"/>
                <a:gd name="connsiteY10" fmla="*/ 276045 h 1130060"/>
                <a:gd name="connsiteX11" fmla="*/ 1742536 w 2769079"/>
                <a:gd name="connsiteY11" fmla="*/ 517585 h 1130060"/>
                <a:gd name="connsiteX12" fmla="*/ 1871932 w 2769079"/>
                <a:gd name="connsiteY12" fmla="*/ 603849 h 1130060"/>
                <a:gd name="connsiteX13" fmla="*/ 2001328 w 2769079"/>
                <a:gd name="connsiteY13" fmla="*/ 750498 h 1130060"/>
                <a:gd name="connsiteX14" fmla="*/ 2078966 w 2769079"/>
                <a:gd name="connsiteY14" fmla="*/ 836762 h 1130060"/>
                <a:gd name="connsiteX15" fmla="*/ 2053087 w 2769079"/>
                <a:gd name="connsiteY15" fmla="*/ 888521 h 1130060"/>
                <a:gd name="connsiteX16" fmla="*/ 1897811 w 2769079"/>
                <a:gd name="connsiteY16" fmla="*/ 931653 h 1130060"/>
                <a:gd name="connsiteX17" fmla="*/ 1897811 w 2769079"/>
                <a:gd name="connsiteY17" fmla="*/ 1026543 h 1130060"/>
                <a:gd name="connsiteX18" fmla="*/ 1975449 w 2769079"/>
                <a:gd name="connsiteY18" fmla="*/ 1069675 h 1130060"/>
                <a:gd name="connsiteX19" fmla="*/ 2156604 w 2769079"/>
                <a:gd name="connsiteY19" fmla="*/ 1017917 h 1130060"/>
                <a:gd name="connsiteX20" fmla="*/ 2303253 w 2769079"/>
                <a:gd name="connsiteY20" fmla="*/ 923026 h 1130060"/>
                <a:gd name="connsiteX21" fmla="*/ 2406770 w 2769079"/>
                <a:gd name="connsiteY21" fmla="*/ 836762 h 1130060"/>
                <a:gd name="connsiteX22" fmla="*/ 2518913 w 2769079"/>
                <a:gd name="connsiteY22" fmla="*/ 715992 h 1130060"/>
                <a:gd name="connsiteX23" fmla="*/ 2570672 w 2769079"/>
                <a:gd name="connsiteY23" fmla="*/ 655607 h 1130060"/>
                <a:gd name="connsiteX24" fmla="*/ 2622430 w 2769079"/>
                <a:gd name="connsiteY24" fmla="*/ 543464 h 1130060"/>
                <a:gd name="connsiteX25" fmla="*/ 2691442 w 2769079"/>
                <a:gd name="connsiteY25" fmla="*/ 474453 h 1130060"/>
                <a:gd name="connsiteX26" fmla="*/ 2691442 w 2769079"/>
                <a:gd name="connsiteY26" fmla="*/ 327804 h 1130060"/>
                <a:gd name="connsiteX27" fmla="*/ 2743200 w 2769079"/>
                <a:gd name="connsiteY27" fmla="*/ 327804 h 1130060"/>
                <a:gd name="connsiteX28" fmla="*/ 2769079 w 2769079"/>
                <a:gd name="connsiteY28" fmla="*/ 439947 h 1130060"/>
                <a:gd name="connsiteX29" fmla="*/ 2717321 w 2769079"/>
                <a:gd name="connsiteY29" fmla="*/ 629728 h 1130060"/>
                <a:gd name="connsiteX30" fmla="*/ 2570672 w 2769079"/>
                <a:gd name="connsiteY30" fmla="*/ 828136 h 1130060"/>
                <a:gd name="connsiteX31" fmla="*/ 2406770 w 2769079"/>
                <a:gd name="connsiteY31" fmla="*/ 914400 h 1130060"/>
                <a:gd name="connsiteX32" fmla="*/ 2242868 w 2769079"/>
                <a:gd name="connsiteY32" fmla="*/ 1026543 h 1130060"/>
                <a:gd name="connsiteX33" fmla="*/ 1984076 w 2769079"/>
                <a:gd name="connsiteY33" fmla="*/ 1112807 h 1130060"/>
                <a:gd name="connsiteX34" fmla="*/ 1863306 w 2769079"/>
                <a:gd name="connsiteY34" fmla="*/ 1112807 h 1130060"/>
                <a:gd name="connsiteX35" fmla="*/ 1768415 w 2769079"/>
                <a:gd name="connsiteY35" fmla="*/ 992038 h 1130060"/>
                <a:gd name="connsiteX36" fmla="*/ 1690777 w 2769079"/>
                <a:gd name="connsiteY36" fmla="*/ 940279 h 1130060"/>
                <a:gd name="connsiteX37" fmla="*/ 1509623 w 2769079"/>
                <a:gd name="connsiteY37" fmla="*/ 1035170 h 1130060"/>
                <a:gd name="connsiteX38" fmla="*/ 1371600 w 2769079"/>
                <a:gd name="connsiteY38" fmla="*/ 1121434 h 1130060"/>
                <a:gd name="connsiteX39" fmla="*/ 1216325 w 2769079"/>
                <a:gd name="connsiteY39" fmla="*/ 1130060 h 1130060"/>
                <a:gd name="connsiteX40" fmla="*/ 1207698 w 2769079"/>
                <a:gd name="connsiteY40" fmla="*/ 1035170 h 1130060"/>
                <a:gd name="connsiteX41" fmla="*/ 1380226 w 2769079"/>
                <a:gd name="connsiteY41" fmla="*/ 914400 h 1130060"/>
                <a:gd name="connsiteX42" fmla="*/ 1544128 w 2769079"/>
                <a:gd name="connsiteY42" fmla="*/ 802256 h 1130060"/>
                <a:gd name="connsiteX43" fmla="*/ 1362610 w 2769079"/>
                <a:gd name="connsiteY43" fmla="*/ 583286 h 1130060"/>
                <a:gd name="connsiteX44" fmla="*/ 1290602 w 2769079"/>
                <a:gd name="connsiteY44" fmla="*/ 511278 h 1130060"/>
                <a:gd name="connsiteX0" fmla="*/ 0 w 2769079"/>
                <a:gd name="connsiteY0" fmla="*/ 86264 h 1130060"/>
                <a:gd name="connsiteX1" fmla="*/ 232913 w 2769079"/>
                <a:gd name="connsiteY1" fmla="*/ 181155 h 1130060"/>
                <a:gd name="connsiteX2" fmla="*/ 327804 w 2769079"/>
                <a:gd name="connsiteY2" fmla="*/ 258792 h 1130060"/>
                <a:gd name="connsiteX3" fmla="*/ 474453 w 2769079"/>
                <a:gd name="connsiteY3" fmla="*/ 336430 h 1130060"/>
                <a:gd name="connsiteX4" fmla="*/ 715992 w 2769079"/>
                <a:gd name="connsiteY4" fmla="*/ 370936 h 1130060"/>
                <a:gd name="connsiteX5" fmla="*/ 931653 w 2769079"/>
                <a:gd name="connsiteY5" fmla="*/ 310551 h 1130060"/>
                <a:gd name="connsiteX6" fmla="*/ 1078302 w 2769079"/>
                <a:gd name="connsiteY6" fmla="*/ 155275 h 1130060"/>
                <a:gd name="connsiteX7" fmla="*/ 1155940 w 2769079"/>
                <a:gd name="connsiteY7" fmla="*/ 69011 h 1130060"/>
                <a:gd name="connsiteX8" fmla="*/ 1276709 w 2769079"/>
                <a:gd name="connsiteY8" fmla="*/ 0 h 1130060"/>
                <a:gd name="connsiteX9" fmla="*/ 1414732 w 2769079"/>
                <a:gd name="connsiteY9" fmla="*/ 86264 h 1130060"/>
                <a:gd name="connsiteX10" fmla="*/ 1570008 w 2769079"/>
                <a:gd name="connsiteY10" fmla="*/ 276045 h 1130060"/>
                <a:gd name="connsiteX11" fmla="*/ 1742536 w 2769079"/>
                <a:gd name="connsiteY11" fmla="*/ 517585 h 1130060"/>
                <a:gd name="connsiteX12" fmla="*/ 1871932 w 2769079"/>
                <a:gd name="connsiteY12" fmla="*/ 603849 h 1130060"/>
                <a:gd name="connsiteX13" fmla="*/ 2001328 w 2769079"/>
                <a:gd name="connsiteY13" fmla="*/ 750498 h 1130060"/>
                <a:gd name="connsiteX14" fmla="*/ 2078966 w 2769079"/>
                <a:gd name="connsiteY14" fmla="*/ 836762 h 1130060"/>
                <a:gd name="connsiteX15" fmla="*/ 2053087 w 2769079"/>
                <a:gd name="connsiteY15" fmla="*/ 888521 h 1130060"/>
                <a:gd name="connsiteX16" fmla="*/ 1897811 w 2769079"/>
                <a:gd name="connsiteY16" fmla="*/ 931653 h 1130060"/>
                <a:gd name="connsiteX17" fmla="*/ 1897811 w 2769079"/>
                <a:gd name="connsiteY17" fmla="*/ 1026543 h 1130060"/>
                <a:gd name="connsiteX18" fmla="*/ 1975449 w 2769079"/>
                <a:gd name="connsiteY18" fmla="*/ 1069675 h 1130060"/>
                <a:gd name="connsiteX19" fmla="*/ 2156604 w 2769079"/>
                <a:gd name="connsiteY19" fmla="*/ 1017917 h 1130060"/>
                <a:gd name="connsiteX20" fmla="*/ 2303253 w 2769079"/>
                <a:gd name="connsiteY20" fmla="*/ 923026 h 1130060"/>
                <a:gd name="connsiteX21" fmla="*/ 2406770 w 2769079"/>
                <a:gd name="connsiteY21" fmla="*/ 836762 h 1130060"/>
                <a:gd name="connsiteX22" fmla="*/ 2518913 w 2769079"/>
                <a:gd name="connsiteY22" fmla="*/ 715992 h 1130060"/>
                <a:gd name="connsiteX23" fmla="*/ 2570672 w 2769079"/>
                <a:gd name="connsiteY23" fmla="*/ 655607 h 1130060"/>
                <a:gd name="connsiteX24" fmla="*/ 2622430 w 2769079"/>
                <a:gd name="connsiteY24" fmla="*/ 543464 h 1130060"/>
                <a:gd name="connsiteX25" fmla="*/ 2691442 w 2769079"/>
                <a:gd name="connsiteY25" fmla="*/ 474453 h 1130060"/>
                <a:gd name="connsiteX26" fmla="*/ 2691442 w 2769079"/>
                <a:gd name="connsiteY26" fmla="*/ 327804 h 1130060"/>
                <a:gd name="connsiteX27" fmla="*/ 2743200 w 2769079"/>
                <a:gd name="connsiteY27" fmla="*/ 327804 h 1130060"/>
                <a:gd name="connsiteX28" fmla="*/ 2769079 w 2769079"/>
                <a:gd name="connsiteY28" fmla="*/ 439947 h 1130060"/>
                <a:gd name="connsiteX29" fmla="*/ 2717321 w 2769079"/>
                <a:gd name="connsiteY29" fmla="*/ 629728 h 1130060"/>
                <a:gd name="connsiteX30" fmla="*/ 2570672 w 2769079"/>
                <a:gd name="connsiteY30" fmla="*/ 828136 h 1130060"/>
                <a:gd name="connsiteX31" fmla="*/ 2406770 w 2769079"/>
                <a:gd name="connsiteY31" fmla="*/ 914400 h 1130060"/>
                <a:gd name="connsiteX32" fmla="*/ 2242868 w 2769079"/>
                <a:gd name="connsiteY32" fmla="*/ 1026543 h 1130060"/>
                <a:gd name="connsiteX33" fmla="*/ 1984076 w 2769079"/>
                <a:gd name="connsiteY33" fmla="*/ 1112807 h 1130060"/>
                <a:gd name="connsiteX34" fmla="*/ 1863306 w 2769079"/>
                <a:gd name="connsiteY34" fmla="*/ 1112807 h 1130060"/>
                <a:gd name="connsiteX35" fmla="*/ 1768415 w 2769079"/>
                <a:gd name="connsiteY35" fmla="*/ 992038 h 1130060"/>
                <a:gd name="connsiteX36" fmla="*/ 1690777 w 2769079"/>
                <a:gd name="connsiteY36" fmla="*/ 940279 h 1130060"/>
                <a:gd name="connsiteX37" fmla="*/ 1509623 w 2769079"/>
                <a:gd name="connsiteY37" fmla="*/ 1035170 h 1130060"/>
                <a:gd name="connsiteX38" fmla="*/ 1371600 w 2769079"/>
                <a:gd name="connsiteY38" fmla="*/ 1121434 h 1130060"/>
                <a:gd name="connsiteX39" fmla="*/ 1216325 w 2769079"/>
                <a:gd name="connsiteY39" fmla="*/ 1130060 h 1130060"/>
                <a:gd name="connsiteX40" fmla="*/ 1207698 w 2769079"/>
                <a:gd name="connsiteY40" fmla="*/ 1035170 h 1130060"/>
                <a:gd name="connsiteX41" fmla="*/ 1380226 w 2769079"/>
                <a:gd name="connsiteY41" fmla="*/ 914400 h 1130060"/>
                <a:gd name="connsiteX42" fmla="*/ 1218594 w 2769079"/>
                <a:gd name="connsiteY42" fmla="*/ 727302 h 1130060"/>
                <a:gd name="connsiteX43" fmla="*/ 1362610 w 2769079"/>
                <a:gd name="connsiteY43" fmla="*/ 583286 h 1130060"/>
                <a:gd name="connsiteX44" fmla="*/ 1290602 w 2769079"/>
                <a:gd name="connsiteY44" fmla="*/ 511278 h 1130060"/>
                <a:gd name="connsiteX0" fmla="*/ 0 w 2769079"/>
                <a:gd name="connsiteY0" fmla="*/ 86264 h 1130060"/>
                <a:gd name="connsiteX1" fmla="*/ 232913 w 2769079"/>
                <a:gd name="connsiteY1" fmla="*/ 181155 h 1130060"/>
                <a:gd name="connsiteX2" fmla="*/ 327804 w 2769079"/>
                <a:gd name="connsiteY2" fmla="*/ 258792 h 1130060"/>
                <a:gd name="connsiteX3" fmla="*/ 474453 w 2769079"/>
                <a:gd name="connsiteY3" fmla="*/ 336430 h 1130060"/>
                <a:gd name="connsiteX4" fmla="*/ 715992 w 2769079"/>
                <a:gd name="connsiteY4" fmla="*/ 370936 h 1130060"/>
                <a:gd name="connsiteX5" fmla="*/ 931653 w 2769079"/>
                <a:gd name="connsiteY5" fmla="*/ 310551 h 1130060"/>
                <a:gd name="connsiteX6" fmla="*/ 1078302 w 2769079"/>
                <a:gd name="connsiteY6" fmla="*/ 155275 h 1130060"/>
                <a:gd name="connsiteX7" fmla="*/ 1155940 w 2769079"/>
                <a:gd name="connsiteY7" fmla="*/ 69011 h 1130060"/>
                <a:gd name="connsiteX8" fmla="*/ 1276709 w 2769079"/>
                <a:gd name="connsiteY8" fmla="*/ 0 h 1130060"/>
                <a:gd name="connsiteX9" fmla="*/ 1414732 w 2769079"/>
                <a:gd name="connsiteY9" fmla="*/ 86264 h 1130060"/>
                <a:gd name="connsiteX10" fmla="*/ 1570008 w 2769079"/>
                <a:gd name="connsiteY10" fmla="*/ 276045 h 1130060"/>
                <a:gd name="connsiteX11" fmla="*/ 1742536 w 2769079"/>
                <a:gd name="connsiteY11" fmla="*/ 517585 h 1130060"/>
                <a:gd name="connsiteX12" fmla="*/ 1871932 w 2769079"/>
                <a:gd name="connsiteY12" fmla="*/ 603849 h 1130060"/>
                <a:gd name="connsiteX13" fmla="*/ 2001328 w 2769079"/>
                <a:gd name="connsiteY13" fmla="*/ 750498 h 1130060"/>
                <a:gd name="connsiteX14" fmla="*/ 2078966 w 2769079"/>
                <a:gd name="connsiteY14" fmla="*/ 836762 h 1130060"/>
                <a:gd name="connsiteX15" fmla="*/ 2053087 w 2769079"/>
                <a:gd name="connsiteY15" fmla="*/ 888521 h 1130060"/>
                <a:gd name="connsiteX16" fmla="*/ 1897811 w 2769079"/>
                <a:gd name="connsiteY16" fmla="*/ 931653 h 1130060"/>
                <a:gd name="connsiteX17" fmla="*/ 1897811 w 2769079"/>
                <a:gd name="connsiteY17" fmla="*/ 1026543 h 1130060"/>
                <a:gd name="connsiteX18" fmla="*/ 1975449 w 2769079"/>
                <a:gd name="connsiteY18" fmla="*/ 1069675 h 1130060"/>
                <a:gd name="connsiteX19" fmla="*/ 2156604 w 2769079"/>
                <a:gd name="connsiteY19" fmla="*/ 1017917 h 1130060"/>
                <a:gd name="connsiteX20" fmla="*/ 2303253 w 2769079"/>
                <a:gd name="connsiteY20" fmla="*/ 923026 h 1130060"/>
                <a:gd name="connsiteX21" fmla="*/ 2406770 w 2769079"/>
                <a:gd name="connsiteY21" fmla="*/ 836762 h 1130060"/>
                <a:gd name="connsiteX22" fmla="*/ 2518913 w 2769079"/>
                <a:gd name="connsiteY22" fmla="*/ 715992 h 1130060"/>
                <a:gd name="connsiteX23" fmla="*/ 2570672 w 2769079"/>
                <a:gd name="connsiteY23" fmla="*/ 655607 h 1130060"/>
                <a:gd name="connsiteX24" fmla="*/ 2622430 w 2769079"/>
                <a:gd name="connsiteY24" fmla="*/ 543464 h 1130060"/>
                <a:gd name="connsiteX25" fmla="*/ 2691442 w 2769079"/>
                <a:gd name="connsiteY25" fmla="*/ 474453 h 1130060"/>
                <a:gd name="connsiteX26" fmla="*/ 2691442 w 2769079"/>
                <a:gd name="connsiteY26" fmla="*/ 327804 h 1130060"/>
                <a:gd name="connsiteX27" fmla="*/ 2743200 w 2769079"/>
                <a:gd name="connsiteY27" fmla="*/ 327804 h 1130060"/>
                <a:gd name="connsiteX28" fmla="*/ 2769079 w 2769079"/>
                <a:gd name="connsiteY28" fmla="*/ 439947 h 1130060"/>
                <a:gd name="connsiteX29" fmla="*/ 2717321 w 2769079"/>
                <a:gd name="connsiteY29" fmla="*/ 629728 h 1130060"/>
                <a:gd name="connsiteX30" fmla="*/ 2570672 w 2769079"/>
                <a:gd name="connsiteY30" fmla="*/ 828136 h 1130060"/>
                <a:gd name="connsiteX31" fmla="*/ 2406770 w 2769079"/>
                <a:gd name="connsiteY31" fmla="*/ 914400 h 1130060"/>
                <a:gd name="connsiteX32" fmla="*/ 2242868 w 2769079"/>
                <a:gd name="connsiteY32" fmla="*/ 1026543 h 1130060"/>
                <a:gd name="connsiteX33" fmla="*/ 1984076 w 2769079"/>
                <a:gd name="connsiteY33" fmla="*/ 1112807 h 1130060"/>
                <a:gd name="connsiteX34" fmla="*/ 1863306 w 2769079"/>
                <a:gd name="connsiteY34" fmla="*/ 1112807 h 1130060"/>
                <a:gd name="connsiteX35" fmla="*/ 1768415 w 2769079"/>
                <a:gd name="connsiteY35" fmla="*/ 992038 h 1130060"/>
                <a:gd name="connsiteX36" fmla="*/ 1690777 w 2769079"/>
                <a:gd name="connsiteY36" fmla="*/ 940279 h 1130060"/>
                <a:gd name="connsiteX37" fmla="*/ 1509623 w 2769079"/>
                <a:gd name="connsiteY37" fmla="*/ 1035170 h 1130060"/>
                <a:gd name="connsiteX38" fmla="*/ 1371600 w 2769079"/>
                <a:gd name="connsiteY38" fmla="*/ 1121434 h 1130060"/>
                <a:gd name="connsiteX39" fmla="*/ 1216325 w 2769079"/>
                <a:gd name="connsiteY39" fmla="*/ 1130060 h 1130060"/>
                <a:gd name="connsiteX40" fmla="*/ 1207698 w 2769079"/>
                <a:gd name="connsiteY40" fmla="*/ 1035170 h 1130060"/>
                <a:gd name="connsiteX41" fmla="*/ 1002570 w 2769079"/>
                <a:gd name="connsiteY41" fmla="*/ 871318 h 1130060"/>
                <a:gd name="connsiteX42" fmla="*/ 1218594 w 2769079"/>
                <a:gd name="connsiteY42" fmla="*/ 727302 h 1130060"/>
                <a:gd name="connsiteX43" fmla="*/ 1362610 w 2769079"/>
                <a:gd name="connsiteY43" fmla="*/ 583286 h 1130060"/>
                <a:gd name="connsiteX44" fmla="*/ 1290602 w 2769079"/>
                <a:gd name="connsiteY44" fmla="*/ 511278 h 1130060"/>
                <a:gd name="connsiteX0" fmla="*/ 0 w 2769079"/>
                <a:gd name="connsiteY0" fmla="*/ 86264 h 1159350"/>
                <a:gd name="connsiteX1" fmla="*/ 232913 w 2769079"/>
                <a:gd name="connsiteY1" fmla="*/ 181155 h 1159350"/>
                <a:gd name="connsiteX2" fmla="*/ 327804 w 2769079"/>
                <a:gd name="connsiteY2" fmla="*/ 258792 h 1159350"/>
                <a:gd name="connsiteX3" fmla="*/ 474453 w 2769079"/>
                <a:gd name="connsiteY3" fmla="*/ 336430 h 1159350"/>
                <a:gd name="connsiteX4" fmla="*/ 715992 w 2769079"/>
                <a:gd name="connsiteY4" fmla="*/ 370936 h 1159350"/>
                <a:gd name="connsiteX5" fmla="*/ 931653 w 2769079"/>
                <a:gd name="connsiteY5" fmla="*/ 310551 h 1159350"/>
                <a:gd name="connsiteX6" fmla="*/ 1078302 w 2769079"/>
                <a:gd name="connsiteY6" fmla="*/ 155275 h 1159350"/>
                <a:gd name="connsiteX7" fmla="*/ 1155940 w 2769079"/>
                <a:gd name="connsiteY7" fmla="*/ 69011 h 1159350"/>
                <a:gd name="connsiteX8" fmla="*/ 1276709 w 2769079"/>
                <a:gd name="connsiteY8" fmla="*/ 0 h 1159350"/>
                <a:gd name="connsiteX9" fmla="*/ 1414732 w 2769079"/>
                <a:gd name="connsiteY9" fmla="*/ 86264 h 1159350"/>
                <a:gd name="connsiteX10" fmla="*/ 1570008 w 2769079"/>
                <a:gd name="connsiteY10" fmla="*/ 276045 h 1159350"/>
                <a:gd name="connsiteX11" fmla="*/ 1742536 w 2769079"/>
                <a:gd name="connsiteY11" fmla="*/ 517585 h 1159350"/>
                <a:gd name="connsiteX12" fmla="*/ 1871932 w 2769079"/>
                <a:gd name="connsiteY12" fmla="*/ 603849 h 1159350"/>
                <a:gd name="connsiteX13" fmla="*/ 2001328 w 2769079"/>
                <a:gd name="connsiteY13" fmla="*/ 750498 h 1159350"/>
                <a:gd name="connsiteX14" fmla="*/ 2078966 w 2769079"/>
                <a:gd name="connsiteY14" fmla="*/ 836762 h 1159350"/>
                <a:gd name="connsiteX15" fmla="*/ 2053087 w 2769079"/>
                <a:gd name="connsiteY15" fmla="*/ 888521 h 1159350"/>
                <a:gd name="connsiteX16" fmla="*/ 1897811 w 2769079"/>
                <a:gd name="connsiteY16" fmla="*/ 931653 h 1159350"/>
                <a:gd name="connsiteX17" fmla="*/ 1897811 w 2769079"/>
                <a:gd name="connsiteY17" fmla="*/ 1026543 h 1159350"/>
                <a:gd name="connsiteX18" fmla="*/ 1975449 w 2769079"/>
                <a:gd name="connsiteY18" fmla="*/ 1069675 h 1159350"/>
                <a:gd name="connsiteX19" fmla="*/ 2156604 w 2769079"/>
                <a:gd name="connsiteY19" fmla="*/ 1017917 h 1159350"/>
                <a:gd name="connsiteX20" fmla="*/ 2303253 w 2769079"/>
                <a:gd name="connsiteY20" fmla="*/ 923026 h 1159350"/>
                <a:gd name="connsiteX21" fmla="*/ 2406770 w 2769079"/>
                <a:gd name="connsiteY21" fmla="*/ 836762 h 1159350"/>
                <a:gd name="connsiteX22" fmla="*/ 2518913 w 2769079"/>
                <a:gd name="connsiteY22" fmla="*/ 715992 h 1159350"/>
                <a:gd name="connsiteX23" fmla="*/ 2570672 w 2769079"/>
                <a:gd name="connsiteY23" fmla="*/ 655607 h 1159350"/>
                <a:gd name="connsiteX24" fmla="*/ 2622430 w 2769079"/>
                <a:gd name="connsiteY24" fmla="*/ 543464 h 1159350"/>
                <a:gd name="connsiteX25" fmla="*/ 2691442 w 2769079"/>
                <a:gd name="connsiteY25" fmla="*/ 474453 h 1159350"/>
                <a:gd name="connsiteX26" fmla="*/ 2691442 w 2769079"/>
                <a:gd name="connsiteY26" fmla="*/ 327804 h 1159350"/>
                <a:gd name="connsiteX27" fmla="*/ 2743200 w 2769079"/>
                <a:gd name="connsiteY27" fmla="*/ 327804 h 1159350"/>
                <a:gd name="connsiteX28" fmla="*/ 2769079 w 2769079"/>
                <a:gd name="connsiteY28" fmla="*/ 439947 h 1159350"/>
                <a:gd name="connsiteX29" fmla="*/ 2717321 w 2769079"/>
                <a:gd name="connsiteY29" fmla="*/ 629728 h 1159350"/>
                <a:gd name="connsiteX30" fmla="*/ 2570672 w 2769079"/>
                <a:gd name="connsiteY30" fmla="*/ 828136 h 1159350"/>
                <a:gd name="connsiteX31" fmla="*/ 2406770 w 2769079"/>
                <a:gd name="connsiteY31" fmla="*/ 914400 h 1159350"/>
                <a:gd name="connsiteX32" fmla="*/ 2242868 w 2769079"/>
                <a:gd name="connsiteY32" fmla="*/ 1026543 h 1159350"/>
                <a:gd name="connsiteX33" fmla="*/ 1984076 w 2769079"/>
                <a:gd name="connsiteY33" fmla="*/ 1112807 h 1159350"/>
                <a:gd name="connsiteX34" fmla="*/ 1863306 w 2769079"/>
                <a:gd name="connsiteY34" fmla="*/ 1112807 h 1159350"/>
                <a:gd name="connsiteX35" fmla="*/ 1768415 w 2769079"/>
                <a:gd name="connsiteY35" fmla="*/ 992038 h 1159350"/>
                <a:gd name="connsiteX36" fmla="*/ 1690777 w 2769079"/>
                <a:gd name="connsiteY36" fmla="*/ 940279 h 1159350"/>
                <a:gd name="connsiteX37" fmla="*/ 1509623 w 2769079"/>
                <a:gd name="connsiteY37" fmla="*/ 1035170 h 1159350"/>
                <a:gd name="connsiteX38" fmla="*/ 1371600 w 2769079"/>
                <a:gd name="connsiteY38" fmla="*/ 1121434 h 1159350"/>
                <a:gd name="connsiteX39" fmla="*/ 1216325 w 2769079"/>
                <a:gd name="connsiteY39" fmla="*/ 1130060 h 1159350"/>
                <a:gd name="connsiteX40" fmla="*/ 786546 w 2769079"/>
                <a:gd name="connsiteY40" fmla="*/ 1159350 h 1159350"/>
                <a:gd name="connsiteX41" fmla="*/ 1002570 w 2769079"/>
                <a:gd name="connsiteY41" fmla="*/ 871318 h 1159350"/>
                <a:gd name="connsiteX42" fmla="*/ 1218594 w 2769079"/>
                <a:gd name="connsiteY42" fmla="*/ 727302 h 1159350"/>
                <a:gd name="connsiteX43" fmla="*/ 1362610 w 2769079"/>
                <a:gd name="connsiteY43" fmla="*/ 583286 h 1159350"/>
                <a:gd name="connsiteX44" fmla="*/ 1290602 w 2769079"/>
                <a:gd name="connsiteY44" fmla="*/ 511278 h 1159350"/>
                <a:gd name="connsiteX0" fmla="*/ 0 w 2769079"/>
                <a:gd name="connsiteY0" fmla="*/ 86264 h 1303366"/>
                <a:gd name="connsiteX1" fmla="*/ 232913 w 2769079"/>
                <a:gd name="connsiteY1" fmla="*/ 181155 h 1303366"/>
                <a:gd name="connsiteX2" fmla="*/ 327804 w 2769079"/>
                <a:gd name="connsiteY2" fmla="*/ 258792 h 1303366"/>
                <a:gd name="connsiteX3" fmla="*/ 474453 w 2769079"/>
                <a:gd name="connsiteY3" fmla="*/ 336430 h 1303366"/>
                <a:gd name="connsiteX4" fmla="*/ 715992 w 2769079"/>
                <a:gd name="connsiteY4" fmla="*/ 370936 h 1303366"/>
                <a:gd name="connsiteX5" fmla="*/ 931653 w 2769079"/>
                <a:gd name="connsiteY5" fmla="*/ 310551 h 1303366"/>
                <a:gd name="connsiteX6" fmla="*/ 1078302 w 2769079"/>
                <a:gd name="connsiteY6" fmla="*/ 155275 h 1303366"/>
                <a:gd name="connsiteX7" fmla="*/ 1155940 w 2769079"/>
                <a:gd name="connsiteY7" fmla="*/ 69011 h 1303366"/>
                <a:gd name="connsiteX8" fmla="*/ 1276709 w 2769079"/>
                <a:gd name="connsiteY8" fmla="*/ 0 h 1303366"/>
                <a:gd name="connsiteX9" fmla="*/ 1414732 w 2769079"/>
                <a:gd name="connsiteY9" fmla="*/ 86264 h 1303366"/>
                <a:gd name="connsiteX10" fmla="*/ 1570008 w 2769079"/>
                <a:gd name="connsiteY10" fmla="*/ 276045 h 1303366"/>
                <a:gd name="connsiteX11" fmla="*/ 1742536 w 2769079"/>
                <a:gd name="connsiteY11" fmla="*/ 517585 h 1303366"/>
                <a:gd name="connsiteX12" fmla="*/ 1871932 w 2769079"/>
                <a:gd name="connsiteY12" fmla="*/ 603849 h 1303366"/>
                <a:gd name="connsiteX13" fmla="*/ 2001328 w 2769079"/>
                <a:gd name="connsiteY13" fmla="*/ 750498 h 1303366"/>
                <a:gd name="connsiteX14" fmla="*/ 2078966 w 2769079"/>
                <a:gd name="connsiteY14" fmla="*/ 836762 h 1303366"/>
                <a:gd name="connsiteX15" fmla="*/ 2053087 w 2769079"/>
                <a:gd name="connsiteY15" fmla="*/ 888521 h 1303366"/>
                <a:gd name="connsiteX16" fmla="*/ 1897811 w 2769079"/>
                <a:gd name="connsiteY16" fmla="*/ 931653 h 1303366"/>
                <a:gd name="connsiteX17" fmla="*/ 1897811 w 2769079"/>
                <a:gd name="connsiteY17" fmla="*/ 1026543 h 1303366"/>
                <a:gd name="connsiteX18" fmla="*/ 1975449 w 2769079"/>
                <a:gd name="connsiteY18" fmla="*/ 1069675 h 1303366"/>
                <a:gd name="connsiteX19" fmla="*/ 2156604 w 2769079"/>
                <a:gd name="connsiteY19" fmla="*/ 1017917 h 1303366"/>
                <a:gd name="connsiteX20" fmla="*/ 2303253 w 2769079"/>
                <a:gd name="connsiteY20" fmla="*/ 923026 h 1303366"/>
                <a:gd name="connsiteX21" fmla="*/ 2406770 w 2769079"/>
                <a:gd name="connsiteY21" fmla="*/ 836762 h 1303366"/>
                <a:gd name="connsiteX22" fmla="*/ 2518913 w 2769079"/>
                <a:gd name="connsiteY22" fmla="*/ 715992 h 1303366"/>
                <a:gd name="connsiteX23" fmla="*/ 2570672 w 2769079"/>
                <a:gd name="connsiteY23" fmla="*/ 655607 h 1303366"/>
                <a:gd name="connsiteX24" fmla="*/ 2622430 w 2769079"/>
                <a:gd name="connsiteY24" fmla="*/ 543464 h 1303366"/>
                <a:gd name="connsiteX25" fmla="*/ 2691442 w 2769079"/>
                <a:gd name="connsiteY25" fmla="*/ 474453 h 1303366"/>
                <a:gd name="connsiteX26" fmla="*/ 2691442 w 2769079"/>
                <a:gd name="connsiteY26" fmla="*/ 327804 h 1303366"/>
                <a:gd name="connsiteX27" fmla="*/ 2743200 w 2769079"/>
                <a:gd name="connsiteY27" fmla="*/ 327804 h 1303366"/>
                <a:gd name="connsiteX28" fmla="*/ 2769079 w 2769079"/>
                <a:gd name="connsiteY28" fmla="*/ 439947 h 1303366"/>
                <a:gd name="connsiteX29" fmla="*/ 2717321 w 2769079"/>
                <a:gd name="connsiteY29" fmla="*/ 629728 h 1303366"/>
                <a:gd name="connsiteX30" fmla="*/ 2570672 w 2769079"/>
                <a:gd name="connsiteY30" fmla="*/ 828136 h 1303366"/>
                <a:gd name="connsiteX31" fmla="*/ 2406770 w 2769079"/>
                <a:gd name="connsiteY31" fmla="*/ 914400 h 1303366"/>
                <a:gd name="connsiteX32" fmla="*/ 2242868 w 2769079"/>
                <a:gd name="connsiteY32" fmla="*/ 1026543 h 1303366"/>
                <a:gd name="connsiteX33" fmla="*/ 1984076 w 2769079"/>
                <a:gd name="connsiteY33" fmla="*/ 1112807 h 1303366"/>
                <a:gd name="connsiteX34" fmla="*/ 1863306 w 2769079"/>
                <a:gd name="connsiteY34" fmla="*/ 1112807 h 1303366"/>
                <a:gd name="connsiteX35" fmla="*/ 1768415 w 2769079"/>
                <a:gd name="connsiteY35" fmla="*/ 992038 h 1303366"/>
                <a:gd name="connsiteX36" fmla="*/ 1690777 w 2769079"/>
                <a:gd name="connsiteY36" fmla="*/ 940279 h 1303366"/>
                <a:gd name="connsiteX37" fmla="*/ 1509623 w 2769079"/>
                <a:gd name="connsiteY37" fmla="*/ 1035170 h 1303366"/>
                <a:gd name="connsiteX38" fmla="*/ 1371600 w 2769079"/>
                <a:gd name="connsiteY38" fmla="*/ 1121434 h 1303366"/>
                <a:gd name="connsiteX39" fmla="*/ 642530 w 2769079"/>
                <a:gd name="connsiteY39" fmla="*/ 1303366 h 1303366"/>
                <a:gd name="connsiteX40" fmla="*/ 786546 w 2769079"/>
                <a:gd name="connsiteY40" fmla="*/ 1159350 h 1303366"/>
                <a:gd name="connsiteX41" fmla="*/ 1002570 w 2769079"/>
                <a:gd name="connsiteY41" fmla="*/ 871318 h 1303366"/>
                <a:gd name="connsiteX42" fmla="*/ 1218594 w 2769079"/>
                <a:gd name="connsiteY42" fmla="*/ 727302 h 1303366"/>
                <a:gd name="connsiteX43" fmla="*/ 1362610 w 2769079"/>
                <a:gd name="connsiteY43" fmla="*/ 583286 h 1303366"/>
                <a:gd name="connsiteX44" fmla="*/ 1290602 w 2769079"/>
                <a:gd name="connsiteY44" fmla="*/ 511278 h 1303366"/>
                <a:gd name="connsiteX0" fmla="*/ 0 w 2769079"/>
                <a:gd name="connsiteY0" fmla="*/ 86264 h 1447382"/>
                <a:gd name="connsiteX1" fmla="*/ 232913 w 2769079"/>
                <a:gd name="connsiteY1" fmla="*/ 181155 h 1447382"/>
                <a:gd name="connsiteX2" fmla="*/ 327804 w 2769079"/>
                <a:gd name="connsiteY2" fmla="*/ 258792 h 1447382"/>
                <a:gd name="connsiteX3" fmla="*/ 474453 w 2769079"/>
                <a:gd name="connsiteY3" fmla="*/ 336430 h 1447382"/>
                <a:gd name="connsiteX4" fmla="*/ 715992 w 2769079"/>
                <a:gd name="connsiteY4" fmla="*/ 370936 h 1447382"/>
                <a:gd name="connsiteX5" fmla="*/ 931653 w 2769079"/>
                <a:gd name="connsiteY5" fmla="*/ 310551 h 1447382"/>
                <a:gd name="connsiteX6" fmla="*/ 1078302 w 2769079"/>
                <a:gd name="connsiteY6" fmla="*/ 155275 h 1447382"/>
                <a:gd name="connsiteX7" fmla="*/ 1155940 w 2769079"/>
                <a:gd name="connsiteY7" fmla="*/ 69011 h 1447382"/>
                <a:gd name="connsiteX8" fmla="*/ 1276709 w 2769079"/>
                <a:gd name="connsiteY8" fmla="*/ 0 h 1447382"/>
                <a:gd name="connsiteX9" fmla="*/ 1414732 w 2769079"/>
                <a:gd name="connsiteY9" fmla="*/ 86264 h 1447382"/>
                <a:gd name="connsiteX10" fmla="*/ 1570008 w 2769079"/>
                <a:gd name="connsiteY10" fmla="*/ 276045 h 1447382"/>
                <a:gd name="connsiteX11" fmla="*/ 1742536 w 2769079"/>
                <a:gd name="connsiteY11" fmla="*/ 517585 h 1447382"/>
                <a:gd name="connsiteX12" fmla="*/ 1871932 w 2769079"/>
                <a:gd name="connsiteY12" fmla="*/ 603849 h 1447382"/>
                <a:gd name="connsiteX13" fmla="*/ 2001328 w 2769079"/>
                <a:gd name="connsiteY13" fmla="*/ 750498 h 1447382"/>
                <a:gd name="connsiteX14" fmla="*/ 2078966 w 2769079"/>
                <a:gd name="connsiteY14" fmla="*/ 836762 h 1447382"/>
                <a:gd name="connsiteX15" fmla="*/ 2053087 w 2769079"/>
                <a:gd name="connsiteY15" fmla="*/ 888521 h 1447382"/>
                <a:gd name="connsiteX16" fmla="*/ 1897811 w 2769079"/>
                <a:gd name="connsiteY16" fmla="*/ 931653 h 1447382"/>
                <a:gd name="connsiteX17" fmla="*/ 1897811 w 2769079"/>
                <a:gd name="connsiteY17" fmla="*/ 1026543 h 1447382"/>
                <a:gd name="connsiteX18" fmla="*/ 1975449 w 2769079"/>
                <a:gd name="connsiteY18" fmla="*/ 1069675 h 1447382"/>
                <a:gd name="connsiteX19" fmla="*/ 2156604 w 2769079"/>
                <a:gd name="connsiteY19" fmla="*/ 1017917 h 1447382"/>
                <a:gd name="connsiteX20" fmla="*/ 2303253 w 2769079"/>
                <a:gd name="connsiteY20" fmla="*/ 923026 h 1447382"/>
                <a:gd name="connsiteX21" fmla="*/ 2406770 w 2769079"/>
                <a:gd name="connsiteY21" fmla="*/ 836762 h 1447382"/>
                <a:gd name="connsiteX22" fmla="*/ 2518913 w 2769079"/>
                <a:gd name="connsiteY22" fmla="*/ 715992 h 1447382"/>
                <a:gd name="connsiteX23" fmla="*/ 2570672 w 2769079"/>
                <a:gd name="connsiteY23" fmla="*/ 655607 h 1447382"/>
                <a:gd name="connsiteX24" fmla="*/ 2622430 w 2769079"/>
                <a:gd name="connsiteY24" fmla="*/ 543464 h 1447382"/>
                <a:gd name="connsiteX25" fmla="*/ 2691442 w 2769079"/>
                <a:gd name="connsiteY25" fmla="*/ 474453 h 1447382"/>
                <a:gd name="connsiteX26" fmla="*/ 2691442 w 2769079"/>
                <a:gd name="connsiteY26" fmla="*/ 327804 h 1447382"/>
                <a:gd name="connsiteX27" fmla="*/ 2743200 w 2769079"/>
                <a:gd name="connsiteY27" fmla="*/ 327804 h 1447382"/>
                <a:gd name="connsiteX28" fmla="*/ 2769079 w 2769079"/>
                <a:gd name="connsiteY28" fmla="*/ 439947 h 1447382"/>
                <a:gd name="connsiteX29" fmla="*/ 2717321 w 2769079"/>
                <a:gd name="connsiteY29" fmla="*/ 629728 h 1447382"/>
                <a:gd name="connsiteX30" fmla="*/ 2570672 w 2769079"/>
                <a:gd name="connsiteY30" fmla="*/ 828136 h 1447382"/>
                <a:gd name="connsiteX31" fmla="*/ 2406770 w 2769079"/>
                <a:gd name="connsiteY31" fmla="*/ 914400 h 1447382"/>
                <a:gd name="connsiteX32" fmla="*/ 2242868 w 2769079"/>
                <a:gd name="connsiteY32" fmla="*/ 1026543 h 1447382"/>
                <a:gd name="connsiteX33" fmla="*/ 1984076 w 2769079"/>
                <a:gd name="connsiteY33" fmla="*/ 1112807 h 1447382"/>
                <a:gd name="connsiteX34" fmla="*/ 1863306 w 2769079"/>
                <a:gd name="connsiteY34" fmla="*/ 1112807 h 1447382"/>
                <a:gd name="connsiteX35" fmla="*/ 1768415 w 2769079"/>
                <a:gd name="connsiteY35" fmla="*/ 992038 h 1447382"/>
                <a:gd name="connsiteX36" fmla="*/ 1690777 w 2769079"/>
                <a:gd name="connsiteY36" fmla="*/ 940279 h 1447382"/>
                <a:gd name="connsiteX37" fmla="*/ 1509623 w 2769079"/>
                <a:gd name="connsiteY37" fmla="*/ 1035170 h 1447382"/>
                <a:gd name="connsiteX38" fmla="*/ 498514 w 2769079"/>
                <a:gd name="connsiteY38" fmla="*/ 1447382 h 1447382"/>
                <a:gd name="connsiteX39" fmla="*/ 642530 w 2769079"/>
                <a:gd name="connsiteY39" fmla="*/ 1303366 h 1447382"/>
                <a:gd name="connsiteX40" fmla="*/ 786546 w 2769079"/>
                <a:gd name="connsiteY40" fmla="*/ 1159350 h 1447382"/>
                <a:gd name="connsiteX41" fmla="*/ 1002570 w 2769079"/>
                <a:gd name="connsiteY41" fmla="*/ 871318 h 1447382"/>
                <a:gd name="connsiteX42" fmla="*/ 1218594 w 2769079"/>
                <a:gd name="connsiteY42" fmla="*/ 727302 h 1447382"/>
                <a:gd name="connsiteX43" fmla="*/ 1362610 w 2769079"/>
                <a:gd name="connsiteY43" fmla="*/ 583286 h 1447382"/>
                <a:gd name="connsiteX44" fmla="*/ 1290602 w 2769079"/>
                <a:gd name="connsiteY44" fmla="*/ 511278 h 1447382"/>
                <a:gd name="connsiteX0" fmla="*/ 0 w 2769079"/>
                <a:gd name="connsiteY0" fmla="*/ 86264 h 1591398"/>
                <a:gd name="connsiteX1" fmla="*/ 232913 w 2769079"/>
                <a:gd name="connsiteY1" fmla="*/ 181155 h 1591398"/>
                <a:gd name="connsiteX2" fmla="*/ 327804 w 2769079"/>
                <a:gd name="connsiteY2" fmla="*/ 258792 h 1591398"/>
                <a:gd name="connsiteX3" fmla="*/ 474453 w 2769079"/>
                <a:gd name="connsiteY3" fmla="*/ 336430 h 1591398"/>
                <a:gd name="connsiteX4" fmla="*/ 715992 w 2769079"/>
                <a:gd name="connsiteY4" fmla="*/ 370936 h 1591398"/>
                <a:gd name="connsiteX5" fmla="*/ 931653 w 2769079"/>
                <a:gd name="connsiteY5" fmla="*/ 310551 h 1591398"/>
                <a:gd name="connsiteX6" fmla="*/ 1078302 w 2769079"/>
                <a:gd name="connsiteY6" fmla="*/ 155275 h 1591398"/>
                <a:gd name="connsiteX7" fmla="*/ 1155940 w 2769079"/>
                <a:gd name="connsiteY7" fmla="*/ 69011 h 1591398"/>
                <a:gd name="connsiteX8" fmla="*/ 1276709 w 2769079"/>
                <a:gd name="connsiteY8" fmla="*/ 0 h 1591398"/>
                <a:gd name="connsiteX9" fmla="*/ 1414732 w 2769079"/>
                <a:gd name="connsiteY9" fmla="*/ 86264 h 1591398"/>
                <a:gd name="connsiteX10" fmla="*/ 1570008 w 2769079"/>
                <a:gd name="connsiteY10" fmla="*/ 276045 h 1591398"/>
                <a:gd name="connsiteX11" fmla="*/ 1742536 w 2769079"/>
                <a:gd name="connsiteY11" fmla="*/ 517585 h 1591398"/>
                <a:gd name="connsiteX12" fmla="*/ 1871932 w 2769079"/>
                <a:gd name="connsiteY12" fmla="*/ 603849 h 1591398"/>
                <a:gd name="connsiteX13" fmla="*/ 2001328 w 2769079"/>
                <a:gd name="connsiteY13" fmla="*/ 750498 h 1591398"/>
                <a:gd name="connsiteX14" fmla="*/ 2078966 w 2769079"/>
                <a:gd name="connsiteY14" fmla="*/ 836762 h 1591398"/>
                <a:gd name="connsiteX15" fmla="*/ 2053087 w 2769079"/>
                <a:gd name="connsiteY15" fmla="*/ 888521 h 1591398"/>
                <a:gd name="connsiteX16" fmla="*/ 1897811 w 2769079"/>
                <a:gd name="connsiteY16" fmla="*/ 931653 h 1591398"/>
                <a:gd name="connsiteX17" fmla="*/ 1897811 w 2769079"/>
                <a:gd name="connsiteY17" fmla="*/ 1026543 h 1591398"/>
                <a:gd name="connsiteX18" fmla="*/ 1975449 w 2769079"/>
                <a:gd name="connsiteY18" fmla="*/ 1069675 h 1591398"/>
                <a:gd name="connsiteX19" fmla="*/ 2156604 w 2769079"/>
                <a:gd name="connsiteY19" fmla="*/ 1017917 h 1591398"/>
                <a:gd name="connsiteX20" fmla="*/ 2303253 w 2769079"/>
                <a:gd name="connsiteY20" fmla="*/ 923026 h 1591398"/>
                <a:gd name="connsiteX21" fmla="*/ 2406770 w 2769079"/>
                <a:gd name="connsiteY21" fmla="*/ 836762 h 1591398"/>
                <a:gd name="connsiteX22" fmla="*/ 2518913 w 2769079"/>
                <a:gd name="connsiteY22" fmla="*/ 715992 h 1591398"/>
                <a:gd name="connsiteX23" fmla="*/ 2570672 w 2769079"/>
                <a:gd name="connsiteY23" fmla="*/ 655607 h 1591398"/>
                <a:gd name="connsiteX24" fmla="*/ 2622430 w 2769079"/>
                <a:gd name="connsiteY24" fmla="*/ 543464 h 1591398"/>
                <a:gd name="connsiteX25" fmla="*/ 2691442 w 2769079"/>
                <a:gd name="connsiteY25" fmla="*/ 474453 h 1591398"/>
                <a:gd name="connsiteX26" fmla="*/ 2691442 w 2769079"/>
                <a:gd name="connsiteY26" fmla="*/ 327804 h 1591398"/>
                <a:gd name="connsiteX27" fmla="*/ 2743200 w 2769079"/>
                <a:gd name="connsiteY27" fmla="*/ 327804 h 1591398"/>
                <a:gd name="connsiteX28" fmla="*/ 2769079 w 2769079"/>
                <a:gd name="connsiteY28" fmla="*/ 439947 h 1591398"/>
                <a:gd name="connsiteX29" fmla="*/ 2717321 w 2769079"/>
                <a:gd name="connsiteY29" fmla="*/ 629728 h 1591398"/>
                <a:gd name="connsiteX30" fmla="*/ 2570672 w 2769079"/>
                <a:gd name="connsiteY30" fmla="*/ 828136 h 1591398"/>
                <a:gd name="connsiteX31" fmla="*/ 2406770 w 2769079"/>
                <a:gd name="connsiteY31" fmla="*/ 914400 h 1591398"/>
                <a:gd name="connsiteX32" fmla="*/ 2242868 w 2769079"/>
                <a:gd name="connsiteY32" fmla="*/ 1026543 h 1591398"/>
                <a:gd name="connsiteX33" fmla="*/ 1984076 w 2769079"/>
                <a:gd name="connsiteY33" fmla="*/ 1112807 h 1591398"/>
                <a:gd name="connsiteX34" fmla="*/ 1863306 w 2769079"/>
                <a:gd name="connsiteY34" fmla="*/ 1112807 h 1591398"/>
                <a:gd name="connsiteX35" fmla="*/ 1768415 w 2769079"/>
                <a:gd name="connsiteY35" fmla="*/ 992038 h 1591398"/>
                <a:gd name="connsiteX36" fmla="*/ 1690777 w 2769079"/>
                <a:gd name="connsiteY36" fmla="*/ 940279 h 1591398"/>
                <a:gd name="connsiteX37" fmla="*/ 498514 w 2769079"/>
                <a:gd name="connsiteY37" fmla="*/ 1591398 h 1591398"/>
                <a:gd name="connsiteX38" fmla="*/ 498514 w 2769079"/>
                <a:gd name="connsiteY38" fmla="*/ 1447382 h 1591398"/>
                <a:gd name="connsiteX39" fmla="*/ 642530 w 2769079"/>
                <a:gd name="connsiteY39" fmla="*/ 1303366 h 1591398"/>
                <a:gd name="connsiteX40" fmla="*/ 786546 w 2769079"/>
                <a:gd name="connsiteY40" fmla="*/ 1159350 h 1591398"/>
                <a:gd name="connsiteX41" fmla="*/ 1002570 w 2769079"/>
                <a:gd name="connsiteY41" fmla="*/ 871318 h 1591398"/>
                <a:gd name="connsiteX42" fmla="*/ 1218594 w 2769079"/>
                <a:gd name="connsiteY42" fmla="*/ 727302 h 1591398"/>
                <a:gd name="connsiteX43" fmla="*/ 1362610 w 2769079"/>
                <a:gd name="connsiteY43" fmla="*/ 583286 h 1591398"/>
                <a:gd name="connsiteX44" fmla="*/ 1290602 w 2769079"/>
                <a:gd name="connsiteY44" fmla="*/ 511278 h 1591398"/>
                <a:gd name="connsiteX0" fmla="*/ 0 w 2769079"/>
                <a:gd name="connsiteY0" fmla="*/ 86264 h 1591398"/>
                <a:gd name="connsiteX1" fmla="*/ 232913 w 2769079"/>
                <a:gd name="connsiteY1" fmla="*/ 181155 h 1591398"/>
                <a:gd name="connsiteX2" fmla="*/ 327804 w 2769079"/>
                <a:gd name="connsiteY2" fmla="*/ 258792 h 1591398"/>
                <a:gd name="connsiteX3" fmla="*/ 474453 w 2769079"/>
                <a:gd name="connsiteY3" fmla="*/ 336430 h 1591398"/>
                <a:gd name="connsiteX4" fmla="*/ 715992 w 2769079"/>
                <a:gd name="connsiteY4" fmla="*/ 370936 h 1591398"/>
                <a:gd name="connsiteX5" fmla="*/ 931653 w 2769079"/>
                <a:gd name="connsiteY5" fmla="*/ 310551 h 1591398"/>
                <a:gd name="connsiteX6" fmla="*/ 1078302 w 2769079"/>
                <a:gd name="connsiteY6" fmla="*/ 155275 h 1591398"/>
                <a:gd name="connsiteX7" fmla="*/ 1155940 w 2769079"/>
                <a:gd name="connsiteY7" fmla="*/ 69011 h 1591398"/>
                <a:gd name="connsiteX8" fmla="*/ 1276709 w 2769079"/>
                <a:gd name="connsiteY8" fmla="*/ 0 h 1591398"/>
                <a:gd name="connsiteX9" fmla="*/ 1414732 w 2769079"/>
                <a:gd name="connsiteY9" fmla="*/ 86264 h 1591398"/>
                <a:gd name="connsiteX10" fmla="*/ 1570008 w 2769079"/>
                <a:gd name="connsiteY10" fmla="*/ 276045 h 1591398"/>
                <a:gd name="connsiteX11" fmla="*/ 1742536 w 2769079"/>
                <a:gd name="connsiteY11" fmla="*/ 517585 h 1591398"/>
                <a:gd name="connsiteX12" fmla="*/ 1871932 w 2769079"/>
                <a:gd name="connsiteY12" fmla="*/ 603849 h 1591398"/>
                <a:gd name="connsiteX13" fmla="*/ 2001328 w 2769079"/>
                <a:gd name="connsiteY13" fmla="*/ 750498 h 1591398"/>
                <a:gd name="connsiteX14" fmla="*/ 2078966 w 2769079"/>
                <a:gd name="connsiteY14" fmla="*/ 836762 h 1591398"/>
                <a:gd name="connsiteX15" fmla="*/ 2053087 w 2769079"/>
                <a:gd name="connsiteY15" fmla="*/ 888521 h 1591398"/>
                <a:gd name="connsiteX16" fmla="*/ 1897811 w 2769079"/>
                <a:gd name="connsiteY16" fmla="*/ 931653 h 1591398"/>
                <a:gd name="connsiteX17" fmla="*/ 1897811 w 2769079"/>
                <a:gd name="connsiteY17" fmla="*/ 1026543 h 1591398"/>
                <a:gd name="connsiteX18" fmla="*/ 1975449 w 2769079"/>
                <a:gd name="connsiteY18" fmla="*/ 1069675 h 1591398"/>
                <a:gd name="connsiteX19" fmla="*/ 2156604 w 2769079"/>
                <a:gd name="connsiteY19" fmla="*/ 1017917 h 1591398"/>
                <a:gd name="connsiteX20" fmla="*/ 2303253 w 2769079"/>
                <a:gd name="connsiteY20" fmla="*/ 923026 h 1591398"/>
                <a:gd name="connsiteX21" fmla="*/ 2406770 w 2769079"/>
                <a:gd name="connsiteY21" fmla="*/ 836762 h 1591398"/>
                <a:gd name="connsiteX22" fmla="*/ 2518913 w 2769079"/>
                <a:gd name="connsiteY22" fmla="*/ 715992 h 1591398"/>
                <a:gd name="connsiteX23" fmla="*/ 2570672 w 2769079"/>
                <a:gd name="connsiteY23" fmla="*/ 655607 h 1591398"/>
                <a:gd name="connsiteX24" fmla="*/ 2622430 w 2769079"/>
                <a:gd name="connsiteY24" fmla="*/ 543464 h 1591398"/>
                <a:gd name="connsiteX25" fmla="*/ 2691442 w 2769079"/>
                <a:gd name="connsiteY25" fmla="*/ 474453 h 1591398"/>
                <a:gd name="connsiteX26" fmla="*/ 2691442 w 2769079"/>
                <a:gd name="connsiteY26" fmla="*/ 327804 h 1591398"/>
                <a:gd name="connsiteX27" fmla="*/ 2743200 w 2769079"/>
                <a:gd name="connsiteY27" fmla="*/ 327804 h 1591398"/>
                <a:gd name="connsiteX28" fmla="*/ 2769079 w 2769079"/>
                <a:gd name="connsiteY28" fmla="*/ 439947 h 1591398"/>
                <a:gd name="connsiteX29" fmla="*/ 2717321 w 2769079"/>
                <a:gd name="connsiteY29" fmla="*/ 629728 h 1591398"/>
                <a:gd name="connsiteX30" fmla="*/ 2570672 w 2769079"/>
                <a:gd name="connsiteY30" fmla="*/ 828136 h 1591398"/>
                <a:gd name="connsiteX31" fmla="*/ 2406770 w 2769079"/>
                <a:gd name="connsiteY31" fmla="*/ 914400 h 1591398"/>
                <a:gd name="connsiteX32" fmla="*/ 2242868 w 2769079"/>
                <a:gd name="connsiteY32" fmla="*/ 1026543 h 1591398"/>
                <a:gd name="connsiteX33" fmla="*/ 1984076 w 2769079"/>
                <a:gd name="connsiteY33" fmla="*/ 1112807 h 1591398"/>
                <a:gd name="connsiteX34" fmla="*/ 1863306 w 2769079"/>
                <a:gd name="connsiteY34" fmla="*/ 1112807 h 1591398"/>
                <a:gd name="connsiteX35" fmla="*/ 1768415 w 2769079"/>
                <a:gd name="connsiteY35" fmla="*/ 992038 h 1591398"/>
                <a:gd name="connsiteX36" fmla="*/ 786546 w 2769079"/>
                <a:gd name="connsiteY36" fmla="*/ 1591398 h 1591398"/>
                <a:gd name="connsiteX37" fmla="*/ 498514 w 2769079"/>
                <a:gd name="connsiteY37" fmla="*/ 1591398 h 1591398"/>
                <a:gd name="connsiteX38" fmla="*/ 498514 w 2769079"/>
                <a:gd name="connsiteY38" fmla="*/ 1447382 h 1591398"/>
                <a:gd name="connsiteX39" fmla="*/ 642530 w 2769079"/>
                <a:gd name="connsiteY39" fmla="*/ 1303366 h 1591398"/>
                <a:gd name="connsiteX40" fmla="*/ 786546 w 2769079"/>
                <a:gd name="connsiteY40" fmla="*/ 1159350 h 1591398"/>
                <a:gd name="connsiteX41" fmla="*/ 1002570 w 2769079"/>
                <a:gd name="connsiteY41" fmla="*/ 871318 h 1591398"/>
                <a:gd name="connsiteX42" fmla="*/ 1218594 w 2769079"/>
                <a:gd name="connsiteY42" fmla="*/ 727302 h 1591398"/>
                <a:gd name="connsiteX43" fmla="*/ 1362610 w 2769079"/>
                <a:gd name="connsiteY43" fmla="*/ 583286 h 1591398"/>
                <a:gd name="connsiteX44" fmla="*/ 1290602 w 2769079"/>
                <a:gd name="connsiteY44" fmla="*/ 511278 h 1591398"/>
                <a:gd name="connsiteX0" fmla="*/ 0 w 2769079"/>
                <a:gd name="connsiteY0" fmla="*/ 86264 h 1591398"/>
                <a:gd name="connsiteX1" fmla="*/ 232913 w 2769079"/>
                <a:gd name="connsiteY1" fmla="*/ 181155 h 1591398"/>
                <a:gd name="connsiteX2" fmla="*/ 327804 w 2769079"/>
                <a:gd name="connsiteY2" fmla="*/ 258792 h 1591398"/>
                <a:gd name="connsiteX3" fmla="*/ 474453 w 2769079"/>
                <a:gd name="connsiteY3" fmla="*/ 336430 h 1591398"/>
                <a:gd name="connsiteX4" fmla="*/ 715992 w 2769079"/>
                <a:gd name="connsiteY4" fmla="*/ 370936 h 1591398"/>
                <a:gd name="connsiteX5" fmla="*/ 931653 w 2769079"/>
                <a:gd name="connsiteY5" fmla="*/ 310551 h 1591398"/>
                <a:gd name="connsiteX6" fmla="*/ 1078302 w 2769079"/>
                <a:gd name="connsiteY6" fmla="*/ 155275 h 1591398"/>
                <a:gd name="connsiteX7" fmla="*/ 1155940 w 2769079"/>
                <a:gd name="connsiteY7" fmla="*/ 69011 h 1591398"/>
                <a:gd name="connsiteX8" fmla="*/ 1276709 w 2769079"/>
                <a:gd name="connsiteY8" fmla="*/ 0 h 1591398"/>
                <a:gd name="connsiteX9" fmla="*/ 1414732 w 2769079"/>
                <a:gd name="connsiteY9" fmla="*/ 86264 h 1591398"/>
                <a:gd name="connsiteX10" fmla="*/ 1570008 w 2769079"/>
                <a:gd name="connsiteY10" fmla="*/ 276045 h 1591398"/>
                <a:gd name="connsiteX11" fmla="*/ 1742536 w 2769079"/>
                <a:gd name="connsiteY11" fmla="*/ 517585 h 1591398"/>
                <a:gd name="connsiteX12" fmla="*/ 1871932 w 2769079"/>
                <a:gd name="connsiteY12" fmla="*/ 603849 h 1591398"/>
                <a:gd name="connsiteX13" fmla="*/ 2001328 w 2769079"/>
                <a:gd name="connsiteY13" fmla="*/ 750498 h 1591398"/>
                <a:gd name="connsiteX14" fmla="*/ 2078966 w 2769079"/>
                <a:gd name="connsiteY14" fmla="*/ 836762 h 1591398"/>
                <a:gd name="connsiteX15" fmla="*/ 2053087 w 2769079"/>
                <a:gd name="connsiteY15" fmla="*/ 888521 h 1591398"/>
                <a:gd name="connsiteX16" fmla="*/ 1897811 w 2769079"/>
                <a:gd name="connsiteY16" fmla="*/ 931653 h 1591398"/>
                <a:gd name="connsiteX17" fmla="*/ 1897811 w 2769079"/>
                <a:gd name="connsiteY17" fmla="*/ 1026543 h 1591398"/>
                <a:gd name="connsiteX18" fmla="*/ 1975449 w 2769079"/>
                <a:gd name="connsiteY18" fmla="*/ 1069675 h 1591398"/>
                <a:gd name="connsiteX19" fmla="*/ 2156604 w 2769079"/>
                <a:gd name="connsiteY19" fmla="*/ 1017917 h 1591398"/>
                <a:gd name="connsiteX20" fmla="*/ 2303253 w 2769079"/>
                <a:gd name="connsiteY20" fmla="*/ 923026 h 1591398"/>
                <a:gd name="connsiteX21" fmla="*/ 2406770 w 2769079"/>
                <a:gd name="connsiteY21" fmla="*/ 836762 h 1591398"/>
                <a:gd name="connsiteX22" fmla="*/ 2518913 w 2769079"/>
                <a:gd name="connsiteY22" fmla="*/ 715992 h 1591398"/>
                <a:gd name="connsiteX23" fmla="*/ 2570672 w 2769079"/>
                <a:gd name="connsiteY23" fmla="*/ 655607 h 1591398"/>
                <a:gd name="connsiteX24" fmla="*/ 2622430 w 2769079"/>
                <a:gd name="connsiteY24" fmla="*/ 543464 h 1591398"/>
                <a:gd name="connsiteX25" fmla="*/ 2691442 w 2769079"/>
                <a:gd name="connsiteY25" fmla="*/ 474453 h 1591398"/>
                <a:gd name="connsiteX26" fmla="*/ 2691442 w 2769079"/>
                <a:gd name="connsiteY26" fmla="*/ 327804 h 1591398"/>
                <a:gd name="connsiteX27" fmla="*/ 2743200 w 2769079"/>
                <a:gd name="connsiteY27" fmla="*/ 327804 h 1591398"/>
                <a:gd name="connsiteX28" fmla="*/ 2769079 w 2769079"/>
                <a:gd name="connsiteY28" fmla="*/ 439947 h 1591398"/>
                <a:gd name="connsiteX29" fmla="*/ 2717321 w 2769079"/>
                <a:gd name="connsiteY29" fmla="*/ 629728 h 1591398"/>
                <a:gd name="connsiteX30" fmla="*/ 2570672 w 2769079"/>
                <a:gd name="connsiteY30" fmla="*/ 828136 h 1591398"/>
                <a:gd name="connsiteX31" fmla="*/ 2406770 w 2769079"/>
                <a:gd name="connsiteY31" fmla="*/ 914400 h 1591398"/>
                <a:gd name="connsiteX32" fmla="*/ 2242868 w 2769079"/>
                <a:gd name="connsiteY32" fmla="*/ 1026543 h 1591398"/>
                <a:gd name="connsiteX33" fmla="*/ 1984076 w 2769079"/>
                <a:gd name="connsiteY33" fmla="*/ 1112807 h 1591398"/>
                <a:gd name="connsiteX34" fmla="*/ 1863306 w 2769079"/>
                <a:gd name="connsiteY34" fmla="*/ 1112807 h 1591398"/>
                <a:gd name="connsiteX35" fmla="*/ 1768415 w 2769079"/>
                <a:gd name="connsiteY35" fmla="*/ 992038 h 1591398"/>
                <a:gd name="connsiteX36" fmla="*/ 1406106 w 2769079"/>
                <a:gd name="connsiteY36" fmla="*/ 1207698 h 1591398"/>
                <a:gd name="connsiteX37" fmla="*/ 786546 w 2769079"/>
                <a:gd name="connsiteY37" fmla="*/ 1591398 h 1591398"/>
                <a:gd name="connsiteX38" fmla="*/ 498514 w 2769079"/>
                <a:gd name="connsiteY38" fmla="*/ 1591398 h 1591398"/>
                <a:gd name="connsiteX39" fmla="*/ 498514 w 2769079"/>
                <a:gd name="connsiteY39" fmla="*/ 1447382 h 1591398"/>
                <a:gd name="connsiteX40" fmla="*/ 642530 w 2769079"/>
                <a:gd name="connsiteY40" fmla="*/ 1303366 h 1591398"/>
                <a:gd name="connsiteX41" fmla="*/ 786546 w 2769079"/>
                <a:gd name="connsiteY41" fmla="*/ 1159350 h 1591398"/>
                <a:gd name="connsiteX42" fmla="*/ 1002570 w 2769079"/>
                <a:gd name="connsiteY42" fmla="*/ 871318 h 1591398"/>
                <a:gd name="connsiteX43" fmla="*/ 1218594 w 2769079"/>
                <a:gd name="connsiteY43" fmla="*/ 727302 h 1591398"/>
                <a:gd name="connsiteX44" fmla="*/ 1362610 w 2769079"/>
                <a:gd name="connsiteY44" fmla="*/ 583286 h 1591398"/>
                <a:gd name="connsiteX45" fmla="*/ 1290602 w 2769079"/>
                <a:gd name="connsiteY45" fmla="*/ 511278 h 1591398"/>
                <a:gd name="connsiteX0" fmla="*/ 0 w 2769079"/>
                <a:gd name="connsiteY0" fmla="*/ 86264 h 1591398"/>
                <a:gd name="connsiteX1" fmla="*/ 232913 w 2769079"/>
                <a:gd name="connsiteY1" fmla="*/ 181155 h 1591398"/>
                <a:gd name="connsiteX2" fmla="*/ 327804 w 2769079"/>
                <a:gd name="connsiteY2" fmla="*/ 258792 h 1591398"/>
                <a:gd name="connsiteX3" fmla="*/ 474453 w 2769079"/>
                <a:gd name="connsiteY3" fmla="*/ 336430 h 1591398"/>
                <a:gd name="connsiteX4" fmla="*/ 715992 w 2769079"/>
                <a:gd name="connsiteY4" fmla="*/ 370936 h 1591398"/>
                <a:gd name="connsiteX5" fmla="*/ 931653 w 2769079"/>
                <a:gd name="connsiteY5" fmla="*/ 310551 h 1591398"/>
                <a:gd name="connsiteX6" fmla="*/ 1078302 w 2769079"/>
                <a:gd name="connsiteY6" fmla="*/ 155275 h 1591398"/>
                <a:gd name="connsiteX7" fmla="*/ 1155940 w 2769079"/>
                <a:gd name="connsiteY7" fmla="*/ 69011 h 1591398"/>
                <a:gd name="connsiteX8" fmla="*/ 1276709 w 2769079"/>
                <a:gd name="connsiteY8" fmla="*/ 0 h 1591398"/>
                <a:gd name="connsiteX9" fmla="*/ 1414732 w 2769079"/>
                <a:gd name="connsiteY9" fmla="*/ 86264 h 1591398"/>
                <a:gd name="connsiteX10" fmla="*/ 1570008 w 2769079"/>
                <a:gd name="connsiteY10" fmla="*/ 276045 h 1591398"/>
                <a:gd name="connsiteX11" fmla="*/ 1742536 w 2769079"/>
                <a:gd name="connsiteY11" fmla="*/ 517585 h 1591398"/>
                <a:gd name="connsiteX12" fmla="*/ 1871932 w 2769079"/>
                <a:gd name="connsiteY12" fmla="*/ 603849 h 1591398"/>
                <a:gd name="connsiteX13" fmla="*/ 2001328 w 2769079"/>
                <a:gd name="connsiteY13" fmla="*/ 750498 h 1591398"/>
                <a:gd name="connsiteX14" fmla="*/ 2078966 w 2769079"/>
                <a:gd name="connsiteY14" fmla="*/ 836762 h 1591398"/>
                <a:gd name="connsiteX15" fmla="*/ 2053087 w 2769079"/>
                <a:gd name="connsiteY15" fmla="*/ 888521 h 1591398"/>
                <a:gd name="connsiteX16" fmla="*/ 1897811 w 2769079"/>
                <a:gd name="connsiteY16" fmla="*/ 931653 h 1591398"/>
                <a:gd name="connsiteX17" fmla="*/ 1897811 w 2769079"/>
                <a:gd name="connsiteY17" fmla="*/ 1026543 h 1591398"/>
                <a:gd name="connsiteX18" fmla="*/ 1975449 w 2769079"/>
                <a:gd name="connsiteY18" fmla="*/ 1069675 h 1591398"/>
                <a:gd name="connsiteX19" fmla="*/ 2156604 w 2769079"/>
                <a:gd name="connsiteY19" fmla="*/ 1017917 h 1591398"/>
                <a:gd name="connsiteX20" fmla="*/ 2303253 w 2769079"/>
                <a:gd name="connsiteY20" fmla="*/ 923026 h 1591398"/>
                <a:gd name="connsiteX21" fmla="*/ 2406770 w 2769079"/>
                <a:gd name="connsiteY21" fmla="*/ 836762 h 1591398"/>
                <a:gd name="connsiteX22" fmla="*/ 2518913 w 2769079"/>
                <a:gd name="connsiteY22" fmla="*/ 715992 h 1591398"/>
                <a:gd name="connsiteX23" fmla="*/ 2570672 w 2769079"/>
                <a:gd name="connsiteY23" fmla="*/ 655607 h 1591398"/>
                <a:gd name="connsiteX24" fmla="*/ 2622430 w 2769079"/>
                <a:gd name="connsiteY24" fmla="*/ 543464 h 1591398"/>
                <a:gd name="connsiteX25" fmla="*/ 2691442 w 2769079"/>
                <a:gd name="connsiteY25" fmla="*/ 474453 h 1591398"/>
                <a:gd name="connsiteX26" fmla="*/ 2691442 w 2769079"/>
                <a:gd name="connsiteY26" fmla="*/ 327804 h 1591398"/>
                <a:gd name="connsiteX27" fmla="*/ 2743200 w 2769079"/>
                <a:gd name="connsiteY27" fmla="*/ 327804 h 1591398"/>
                <a:gd name="connsiteX28" fmla="*/ 2769079 w 2769079"/>
                <a:gd name="connsiteY28" fmla="*/ 439947 h 1591398"/>
                <a:gd name="connsiteX29" fmla="*/ 2717321 w 2769079"/>
                <a:gd name="connsiteY29" fmla="*/ 629728 h 1591398"/>
                <a:gd name="connsiteX30" fmla="*/ 2570672 w 2769079"/>
                <a:gd name="connsiteY30" fmla="*/ 828136 h 1591398"/>
                <a:gd name="connsiteX31" fmla="*/ 2406770 w 2769079"/>
                <a:gd name="connsiteY31" fmla="*/ 914400 h 1591398"/>
                <a:gd name="connsiteX32" fmla="*/ 2242868 w 2769079"/>
                <a:gd name="connsiteY32" fmla="*/ 1026543 h 1591398"/>
                <a:gd name="connsiteX33" fmla="*/ 1984076 w 2769079"/>
                <a:gd name="connsiteY33" fmla="*/ 1112807 h 1591398"/>
                <a:gd name="connsiteX34" fmla="*/ 1863306 w 2769079"/>
                <a:gd name="connsiteY34" fmla="*/ 1112807 h 1591398"/>
                <a:gd name="connsiteX35" fmla="*/ 1768415 w 2769079"/>
                <a:gd name="connsiteY35" fmla="*/ 992038 h 1591398"/>
                <a:gd name="connsiteX36" fmla="*/ 1406106 w 2769079"/>
                <a:gd name="connsiteY36" fmla="*/ 1207698 h 1591398"/>
                <a:gd name="connsiteX37" fmla="*/ 1086928 w 2769079"/>
                <a:gd name="connsiteY37" fmla="*/ 1406105 h 1591398"/>
                <a:gd name="connsiteX38" fmla="*/ 786546 w 2769079"/>
                <a:gd name="connsiteY38" fmla="*/ 1591398 h 1591398"/>
                <a:gd name="connsiteX39" fmla="*/ 498514 w 2769079"/>
                <a:gd name="connsiteY39" fmla="*/ 1591398 h 1591398"/>
                <a:gd name="connsiteX40" fmla="*/ 498514 w 2769079"/>
                <a:gd name="connsiteY40" fmla="*/ 1447382 h 1591398"/>
                <a:gd name="connsiteX41" fmla="*/ 642530 w 2769079"/>
                <a:gd name="connsiteY41" fmla="*/ 1303366 h 1591398"/>
                <a:gd name="connsiteX42" fmla="*/ 786546 w 2769079"/>
                <a:gd name="connsiteY42" fmla="*/ 1159350 h 1591398"/>
                <a:gd name="connsiteX43" fmla="*/ 1002570 w 2769079"/>
                <a:gd name="connsiteY43" fmla="*/ 871318 h 1591398"/>
                <a:gd name="connsiteX44" fmla="*/ 1218594 w 2769079"/>
                <a:gd name="connsiteY44" fmla="*/ 727302 h 1591398"/>
                <a:gd name="connsiteX45" fmla="*/ 1362610 w 2769079"/>
                <a:gd name="connsiteY45" fmla="*/ 583286 h 1591398"/>
                <a:gd name="connsiteX46" fmla="*/ 1290602 w 2769079"/>
                <a:gd name="connsiteY46" fmla="*/ 511278 h 1591398"/>
                <a:gd name="connsiteX0" fmla="*/ 0 w 2769079"/>
                <a:gd name="connsiteY0" fmla="*/ 86264 h 1591398"/>
                <a:gd name="connsiteX1" fmla="*/ 232913 w 2769079"/>
                <a:gd name="connsiteY1" fmla="*/ 181155 h 1591398"/>
                <a:gd name="connsiteX2" fmla="*/ 327804 w 2769079"/>
                <a:gd name="connsiteY2" fmla="*/ 258792 h 1591398"/>
                <a:gd name="connsiteX3" fmla="*/ 474453 w 2769079"/>
                <a:gd name="connsiteY3" fmla="*/ 336430 h 1591398"/>
                <a:gd name="connsiteX4" fmla="*/ 715992 w 2769079"/>
                <a:gd name="connsiteY4" fmla="*/ 370936 h 1591398"/>
                <a:gd name="connsiteX5" fmla="*/ 931653 w 2769079"/>
                <a:gd name="connsiteY5" fmla="*/ 310551 h 1591398"/>
                <a:gd name="connsiteX6" fmla="*/ 1078302 w 2769079"/>
                <a:gd name="connsiteY6" fmla="*/ 155275 h 1591398"/>
                <a:gd name="connsiteX7" fmla="*/ 1155940 w 2769079"/>
                <a:gd name="connsiteY7" fmla="*/ 69011 h 1591398"/>
                <a:gd name="connsiteX8" fmla="*/ 1276709 w 2769079"/>
                <a:gd name="connsiteY8" fmla="*/ 0 h 1591398"/>
                <a:gd name="connsiteX9" fmla="*/ 1414732 w 2769079"/>
                <a:gd name="connsiteY9" fmla="*/ 86264 h 1591398"/>
                <a:gd name="connsiteX10" fmla="*/ 1570008 w 2769079"/>
                <a:gd name="connsiteY10" fmla="*/ 276045 h 1591398"/>
                <a:gd name="connsiteX11" fmla="*/ 1742536 w 2769079"/>
                <a:gd name="connsiteY11" fmla="*/ 517585 h 1591398"/>
                <a:gd name="connsiteX12" fmla="*/ 1871932 w 2769079"/>
                <a:gd name="connsiteY12" fmla="*/ 603849 h 1591398"/>
                <a:gd name="connsiteX13" fmla="*/ 2001328 w 2769079"/>
                <a:gd name="connsiteY13" fmla="*/ 750498 h 1591398"/>
                <a:gd name="connsiteX14" fmla="*/ 2078966 w 2769079"/>
                <a:gd name="connsiteY14" fmla="*/ 836762 h 1591398"/>
                <a:gd name="connsiteX15" fmla="*/ 2053087 w 2769079"/>
                <a:gd name="connsiteY15" fmla="*/ 888521 h 1591398"/>
                <a:gd name="connsiteX16" fmla="*/ 1897811 w 2769079"/>
                <a:gd name="connsiteY16" fmla="*/ 931653 h 1591398"/>
                <a:gd name="connsiteX17" fmla="*/ 1897811 w 2769079"/>
                <a:gd name="connsiteY17" fmla="*/ 1026543 h 1591398"/>
                <a:gd name="connsiteX18" fmla="*/ 1975449 w 2769079"/>
                <a:gd name="connsiteY18" fmla="*/ 1069675 h 1591398"/>
                <a:gd name="connsiteX19" fmla="*/ 2156604 w 2769079"/>
                <a:gd name="connsiteY19" fmla="*/ 1017917 h 1591398"/>
                <a:gd name="connsiteX20" fmla="*/ 2303253 w 2769079"/>
                <a:gd name="connsiteY20" fmla="*/ 923026 h 1591398"/>
                <a:gd name="connsiteX21" fmla="*/ 2406770 w 2769079"/>
                <a:gd name="connsiteY21" fmla="*/ 836762 h 1591398"/>
                <a:gd name="connsiteX22" fmla="*/ 2518913 w 2769079"/>
                <a:gd name="connsiteY22" fmla="*/ 715992 h 1591398"/>
                <a:gd name="connsiteX23" fmla="*/ 2570672 w 2769079"/>
                <a:gd name="connsiteY23" fmla="*/ 655607 h 1591398"/>
                <a:gd name="connsiteX24" fmla="*/ 2622430 w 2769079"/>
                <a:gd name="connsiteY24" fmla="*/ 543464 h 1591398"/>
                <a:gd name="connsiteX25" fmla="*/ 2691442 w 2769079"/>
                <a:gd name="connsiteY25" fmla="*/ 474453 h 1591398"/>
                <a:gd name="connsiteX26" fmla="*/ 2691442 w 2769079"/>
                <a:gd name="connsiteY26" fmla="*/ 327804 h 1591398"/>
                <a:gd name="connsiteX27" fmla="*/ 2743200 w 2769079"/>
                <a:gd name="connsiteY27" fmla="*/ 327804 h 1591398"/>
                <a:gd name="connsiteX28" fmla="*/ 2769079 w 2769079"/>
                <a:gd name="connsiteY28" fmla="*/ 439947 h 1591398"/>
                <a:gd name="connsiteX29" fmla="*/ 2717321 w 2769079"/>
                <a:gd name="connsiteY29" fmla="*/ 629728 h 1591398"/>
                <a:gd name="connsiteX30" fmla="*/ 2570672 w 2769079"/>
                <a:gd name="connsiteY30" fmla="*/ 828136 h 1591398"/>
                <a:gd name="connsiteX31" fmla="*/ 2406770 w 2769079"/>
                <a:gd name="connsiteY31" fmla="*/ 914400 h 1591398"/>
                <a:gd name="connsiteX32" fmla="*/ 2242868 w 2769079"/>
                <a:gd name="connsiteY32" fmla="*/ 1026543 h 1591398"/>
                <a:gd name="connsiteX33" fmla="*/ 1984076 w 2769079"/>
                <a:gd name="connsiteY33" fmla="*/ 1112807 h 1591398"/>
                <a:gd name="connsiteX34" fmla="*/ 1863306 w 2769079"/>
                <a:gd name="connsiteY34" fmla="*/ 1112807 h 1591398"/>
                <a:gd name="connsiteX35" fmla="*/ 1768415 w 2769079"/>
                <a:gd name="connsiteY35" fmla="*/ 992038 h 1591398"/>
                <a:gd name="connsiteX36" fmla="*/ 1406106 w 2769079"/>
                <a:gd name="connsiteY36" fmla="*/ 1207698 h 1591398"/>
                <a:gd name="connsiteX37" fmla="*/ 1218594 w 2769079"/>
                <a:gd name="connsiteY37" fmla="*/ 1303366 h 1591398"/>
                <a:gd name="connsiteX38" fmla="*/ 786546 w 2769079"/>
                <a:gd name="connsiteY38" fmla="*/ 1591398 h 1591398"/>
                <a:gd name="connsiteX39" fmla="*/ 498514 w 2769079"/>
                <a:gd name="connsiteY39" fmla="*/ 1591398 h 1591398"/>
                <a:gd name="connsiteX40" fmla="*/ 498514 w 2769079"/>
                <a:gd name="connsiteY40" fmla="*/ 1447382 h 1591398"/>
                <a:gd name="connsiteX41" fmla="*/ 642530 w 2769079"/>
                <a:gd name="connsiteY41" fmla="*/ 1303366 h 1591398"/>
                <a:gd name="connsiteX42" fmla="*/ 786546 w 2769079"/>
                <a:gd name="connsiteY42" fmla="*/ 1159350 h 1591398"/>
                <a:gd name="connsiteX43" fmla="*/ 1002570 w 2769079"/>
                <a:gd name="connsiteY43" fmla="*/ 871318 h 1591398"/>
                <a:gd name="connsiteX44" fmla="*/ 1218594 w 2769079"/>
                <a:gd name="connsiteY44" fmla="*/ 727302 h 1591398"/>
                <a:gd name="connsiteX45" fmla="*/ 1362610 w 2769079"/>
                <a:gd name="connsiteY45" fmla="*/ 583286 h 1591398"/>
                <a:gd name="connsiteX46" fmla="*/ 1290602 w 2769079"/>
                <a:gd name="connsiteY46" fmla="*/ 511278 h 1591398"/>
                <a:gd name="connsiteX0" fmla="*/ 0 w 2769079"/>
                <a:gd name="connsiteY0" fmla="*/ 86264 h 1591398"/>
                <a:gd name="connsiteX1" fmla="*/ 232913 w 2769079"/>
                <a:gd name="connsiteY1" fmla="*/ 181155 h 1591398"/>
                <a:gd name="connsiteX2" fmla="*/ 327804 w 2769079"/>
                <a:gd name="connsiteY2" fmla="*/ 258792 h 1591398"/>
                <a:gd name="connsiteX3" fmla="*/ 474453 w 2769079"/>
                <a:gd name="connsiteY3" fmla="*/ 336430 h 1591398"/>
                <a:gd name="connsiteX4" fmla="*/ 715992 w 2769079"/>
                <a:gd name="connsiteY4" fmla="*/ 370936 h 1591398"/>
                <a:gd name="connsiteX5" fmla="*/ 931653 w 2769079"/>
                <a:gd name="connsiteY5" fmla="*/ 310551 h 1591398"/>
                <a:gd name="connsiteX6" fmla="*/ 1078302 w 2769079"/>
                <a:gd name="connsiteY6" fmla="*/ 155275 h 1591398"/>
                <a:gd name="connsiteX7" fmla="*/ 1155940 w 2769079"/>
                <a:gd name="connsiteY7" fmla="*/ 69011 h 1591398"/>
                <a:gd name="connsiteX8" fmla="*/ 1276709 w 2769079"/>
                <a:gd name="connsiteY8" fmla="*/ 0 h 1591398"/>
                <a:gd name="connsiteX9" fmla="*/ 1414732 w 2769079"/>
                <a:gd name="connsiteY9" fmla="*/ 86264 h 1591398"/>
                <a:gd name="connsiteX10" fmla="*/ 1570008 w 2769079"/>
                <a:gd name="connsiteY10" fmla="*/ 276045 h 1591398"/>
                <a:gd name="connsiteX11" fmla="*/ 1742536 w 2769079"/>
                <a:gd name="connsiteY11" fmla="*/ 517585 h 1591398"/>
                <a:gd name="connsiteX12" fmla="*/ 1871932 w 2769079"/>
                <a:gd name="connsiteY12" fmla="*/ 603849 h 1591398"/>
                <a:gd name="connsiteX13" fmla="*/ 2001328 w 2769079"/>
                <a:gd name="connsiteY13" fmla="*/ 750498 h 1591398"/>
                <a:gd name="connsiteX14" fmla="*/ 2078966 w 2769079"/>
                <a:gd name="connsiteY14" fmla="*/ 836762 h 1591398"/>
                <a:gd name="connsiteX15" fmla="*/ 2053087 w 2769079"/>
                <a:gd name="connsiteY15" fmla="*/ 888521 h 1591398"/>
                <a:gd name="connsiteX16" fmla="*/ 1897811 w 2769079"/>
                <a:gd name="connsiteY16" fmla="*/ 931653 h 1591398"/>
                <a:gd name="connsiteX17" fmla="*/ 1897811 w 2769079"/>
                <a:gd name="connsiteY17" fmla="*/ 1026543 h 1591398"/>
                <a:gd name="connsiteX18" fmla="*/ 1975449 w 2769079"/>
                <a:gd name="connsiteY18" fmla="*/ 1069675 h 1591398"/>
                <a:gd name="connsiteX19" fmla="*/ 2156604 w 2769079"/>
                <a:gd name="connsiteY19" fmla="*/ 1017917 h 1591398"/>
                <a:gd name="connsiteX20" fmla="*/ 2303253 w 2769079"/>
                <a:gd name="connsiteY20" fmla="*/ 923026 h 1591398"/>
                <a:gd name="connsiteX21" fmla="*/ 2406770 w 2769079"/>
                <a:gd name="connsiteY21" fmla="*/ 836762 h 1591398"/>
                <a:gd name="connsiteX22" fmla="*/ 2518913 w 2769079"/>
                <a:gd name="connsiteY22" fmla="*/ 715992 h 1591398"/>
                <a:gd name="connsiteX23" fmla="*/ 2570672 w 2769079"/>
                <a:gd name="connsiteY23" fmla="*/ 655607 h 1591398"/>
                <a:gd name="connsiteX24" fmla="*/ 2622430 w 2769079"/>
                <a:gd name="connsiteY24" fmla="*/ 543464 h 1591398"/>
                <a:gd name="connsiteX25" fmla="*/ 2691442 w 2769079"/>
                <a:gd name="connsiteY25" fmla="*/ 474453 h 1591398"/>
                <a:gd name="connsiteX26" fmla="*/ 2691442 w 2769079"/>
                <a:gd name="connsiteY26" fmla="*/ 327804 h 1591398"/>
                <a:gd name="connsiteX27" fmla="*/ 2743200 w 2769079"/>
                <a:gd name="connsiteY27" fmla="*/ 327804 h 1591398"/>
                <a:gd name="connsiteX28" fmla="*/ 2769079 w 2769079"/>
                <a:gd name="connsiteY28" fmla="*/ 439947 h 1591398"/>
                <a:gd name="connsiteX29" fmla="*/ 2717321 w 2769079"/>
                <a:gd name="connsiteY29" fmla="*/ 629728 h 1591398"/>
                <a:gd name="connsiteX30" fmla="*/ 2570672 w 2769079"/>
                <a:gd name="connsiteY30" fmla="*/ 828136 h 1591398"/>
                <a:gd name="connsiteX31" fmla="*/ 2406770 w 2769079"/>
                <a:gd name="connsiteY31" fmla="*/ 914400 h 1591398"/>
                <a:gd name="connsiteX32" fmla="*/ 2242868 w 2769079"/>
                <a:gd name="connsiteY32" fmla="*/ 1026543 h 1591398"/>
                <a:gd name="connsiteX33" fmla="*/ 1984076 w 2769079"/>
                <a:gd name="connsiteY33" fmla="*/ 1112807 h 1591398"/>
                <a:gd name="connsiteX34" fmla="*/ 1863306 w 2769079"/>
                <a:gd name="connsiteY34" fmla="*/ 1112807 h 1591398"/>
                <a:gd name="connsiteX35" fmla="*/ 1768415 w 2769079"/>
                <a:gd name="connsiteY35" fmla="*/ 992038 h 1591398"/>
                <a:gd name="connsiteX36" fmla="*/ 1578634 w 2769079"/>
                <a:gd name="connsiteY36" fmla="*/ 1015334 h 1591398"/>
                <a:gd name="connsiteX37" fmla="*/ 1218594 w 2769079"/>
                <a:gd name="connsiteY37" fmla="*/ 1303366 h 1591398"/>
                <a:gd name="connsiteX38" fmla="*/ 786546 w 2769079"/>
                <a:gd name="connsiteY38" fmla="*/ 1591398 h 1591398"/>
                <a:gd name="connsiteX39" fmla="*/ 498514 w 2769079"/>
                <a:gd name="connsiteY39" fmla="*/ 1591398 h 1591398"/>
                <a:gd name="connsiteX40" fmla="*/ 498514 w 2769079"/>
                <a:gd name="connsiteY40" fmla="*/ 1447382 h 1591398"/>
                <a:gd name="connsiteX41" fmla="*/ 642530 w 2769079"/>
                <a:gd name="connsiteY41" fmla="*/ 1303366 h 1591398"/>
                <a:gd name="connsiteX42" fmla="*/ 786546 w 2769079"/>
                <a:gd name="connsiteY42" fmla="*/ 1159350 h 1591398"/>
                <a:gd name="connsiteX43" fmla="*/ 1002570 w 2769079"/>
                <a:gd name="connsiteY43" fmla="*/ 871318 h 1591398"/>
                <a:gd name="connsiteX44" fmla="*/ 1218594 w 2769079"/>
                <a:gd name="connsiteY44" fmla="*/ 727302 h 1591398"/>
                <a:gd name="connsiteX45" fmla="*/ 1362610 w 2769079"/>
                <a:gd name="connsiteY45" fmla="*/ 583286 h 1591398"/>
                <a:gd name="connsiteX46" fmla="*/ 1290602 w 2769079"/>
                <a:gd name="connsiteY46" fmla="*/ 511278 h 1591398"/>
                <a:gd name="connsiteX0" fmla="*/ 0 w 2769079"/>
                <a:gd name="connsiteY0" fmla="*/ 86264 h 1591398"/>
                <a:gd name="connsiteX1" fmla="*/ 232913 w 2769079"/>
                <a:gd name="connsiteY1" fmla="*/ 181155 h 1591398"/>
                <a:gd name="connsiteX2" fmla="*/ 327804 w 2769079"/>
                <a:gd name="connsiteY2" fmla="*/ 258792 h 1591398"/>
                <a:gd name="connsiteX3" fmla="*/ 474453 w 2769079"/>
                <a:gd name="connsiteY3" fmla="*/ 336430 h 1591398"/>
                <a:gd name="connsiteX4" fmla="*/ 715992 w 2769079"/>
                <a:gd name="connsiteY4" fmla="*/ 370936 h 1591398"/>
                <a:gd name="connsiteX5" fmla="*/ 931653 w 2769079"/>
                <a:gd name="connsiteY5" fmla="*/ 310551 h 1591398"/>
                <a:gd name="connsiteX6" fmla="*/ 1078302 w 2769079"/>
                <a:gd name="connsiteY6" fmla="*/ 155275 h 1591398"/>
                <a:gd name="connsiteX7" fmla="*/ 1155940 w 2769079"/>
                <a:gd name="connsiteY7" fmla="*/ 69011 h 1591398"/>
                <a:gd name="connsiteX8" fmla="*/ 1276709 w 2769079"/>
                <a:gd name="connsiteY8" fmla="*/ 0 h 1591398"/>
                <a:gd name="connsiteX9" fmla="*/ 1414732 w 2769079"/>
                <a:gd name="connsiteY9" fmla="*/ 86264 h 1591398"/>
                <a:gd name="connsiteX10" fmla="*/ 1570008 w 2769079"/>
                <a:gd name="connsiteY10" fmla="*/ 276045 h 1591398"/>
                <a:gd name="connsiteX11" fmla="*/ 1742536 w 2769079"/>
                <a:gd name="connsiteY11" fmla="*/ 517585 h 1591398"/>
                <a:gd name="connsiteX12" fmla="*/ 1871932 w 2769079"/>
                <a:gd name="connsiteY12" fmla="*/ 603849 h 1591398"/>
                <a:gd name="connsiteX13" fmla="*/ 2001328 w 2769079"/>
                <a:gd name="connsiteY13" fmla="*/ 750498 h 1591398"/>
                <a:gd name="connsiteX14" fmla="*/ 2078966 w 2769079"/>
                <a:gd name="connsiteY14" fmla="*/ 836762 h 1591398"/>
                <a:gd name="connsiteX15" fmla="*/ 2053087 w 2769079"/>
                <a:gd name="connsiteY15" fmla="*/ 888521 h 1591398"/>
                <a:gd name="connsiteX16" fmla="*/ 1897811 w 2769079"/>
                <a:gd name="connsiteY16" fmla="*/ 931653 h 1591398"/>
                <a:gd name="connsiteX17" fmla="*/ 1897811 w 2769079"/>
                <a:gd name="connsiteY17" fmla="*/ 1026543 h 1591398"/>
                <a:gd name="connsiteX18" fmla="*/ 1975449 w 2769079"/>
                <a:gd name="connsiteY18" fmla="*/ 1069675 h 1591398"/>
                <a:gd name="connsiteX19" fmla="*/ 2156604 w 2769079"/>
                <a:gd name="connsiteY19" fmla="*/ 1017917 h 1591398"/>
                <a:gd name="connsiteX20" fmla="*/ 2303253 w 2769079"/>
                <a:gd name="connsiteY20" fmla="*/ 923026 h 1591398"/>
                <a:gd name="connsiteX21" fmla="*/ 2406770 w 2769079"/>
                <a:gd name="connsiteY21" fmla="*/ 836762 h 1591398"/>
                <a:gd name="connsiteX22" fmla="*/ 2518913 w 2769079"/>
                <a:gd name="connsiteY22" fmla="*/ 715992 h 1591398"/>
                <a:gd name="connsiteX23" fmla="*/ 2570672 w 2769079"/>
                <a:gd name="connsiteY23" fmla="*/ 655607 h 1591398"/>
                <a:gd name="connsiteX24" fmla="*/ 2622430 w 2769079"/>
                <a:gd name="connsiteY24" fmla="*/ 543464 h 1591398"/>
                <a:gd name="connsiteX25" fmla="*/ 2691442 w 2769079"/>
                <a:gd name="connsiteY25" fmla="*/ 474453 h 1591398"/>
                <a:gd name="connsiteX26" fmla="*/ 2691442 w 2769079"/>
                <a:gd name="connsiteY26" fmla="*/ 327804 h 1591398"/>
                <a:gd name="connsiteX27" fmla="*/ 2743200 w 2769079"/>
                <a:gd name="connsiteY27" fmla="*/ 327804 h 1591398"/>
                <a:gd name="connsiteX28" fmla="*/ 2769079 w 2769079"/>
                <a:gd name="connsiteY28" fmla="*/ 439947 h 1591398"/>
                <a:gd name="connsiteX29" fmla="*/ 2717321 w 2769079"/>
                <a:gd name="connsiteY29" fmla="*/ 629728 h 1591398"/>
                <a:gd name="connsiteX30" fmla="*/ 2570672 w 2769079"/>
                <a:gd name="connsiteY30" fmla="*/ 828136 h 1591398"/>
                <a:gd name="connsiteX31" fmla="*/ 2406770 w 2769079"/>
                <a:gd name="connsiteY31" fmla="*/ 914400 h 1591398"/>
                <a:gd name="connsiteX32" fmla="*/ 2242868 w 2769079"/>
                <a:gd name="connsiteY32" fmla="*/ 1026543 h 1591398"/>
                <a:gd name="connsiteX33" fmla="*/ 1984076 w 2769079"/>
                <a:gd name="connsiteY33" fmla="*/ 1112807 h 1591398"/>
                <a:gd name="connsiteX34" fmla="*/ 1863306 w 2769079"/>
                <a:gd name="connsiteY34" fmla="*/ 1112807 h 1591398"/>
                <a:gd name="connsiteX35" fmla="*/ 1768415 w 2769079"/>
                <a:gd name="connsiteY35" fmla="*/ 992038 h 1591398"/>
                <a:gd name="connsiteX36" fmla="*/ 1578634 w 2769079"/>
                <a:gd name="connsiteY36" fmla="*/ 1015334 h 1591398"/>
                <a:gd name="connsiteX37" fmla="*/ 1218594 w 2769079"/>
                <a:gd name="connsiteY37" fmla="*/ 1303366 h 1591398"/>
                <a:gd name="connsiteX38" fmla="*/ 786546 w 2769079"/>
                <a:gd name="connsiteY38" fmla="*/ 1591398 h 1591398"/>
                <a:gd name="connsiteX39" fmla="*/ 498514 w 2769079"/>
                <a:gd name="connsiteY39" fmla="*/ 1591398 h 1591398"/>
                <a:gd name="connsiteX40" fmla="*/ 498514 w 2769079"/>
                <a:gd name="connsiteY40" fmla="*/ 1447382 h 1591398"/>
                <a:gd name="connsiteX41" fmla="*/ 642530 w 2769079"/>
                <a:gd name="connsiteY41" fmla="*/ 1303366 h 1591398"/>
                <a:gd name="connsiteX42" fmla="*/ 786546 w 2769079"/>
                <a:gd name="connsiteY42" fmla="*/ 1159350 h 1591398"/>
                <a:gd name="connsiteX43" fmla="*/ 1002570 w 2769079"/>
                <a:gd name="connsiteY43" fmla="*/ 871318 h 1591398"/>
                <a:gd name="connsiteX44" fmla="*/ 1218594 w 2769079"/>
                <a:gd name="connsiteY44" fmla="*/ 727302 h 1591398"/>
                <a:gd name="connsiteX45" fmla="*/ 1362610 w 2769079"/>
                <a:gd name="connsiteY45" fmla="*/ 583286 h 1591398"/>
                <a:gd name="connsiteX46" fmla="*/ 1290602 w 2769079"/>
                <a:gd name="connsiteY46" fmla="*/ 511278 h 1591398"/>
                <a:gd name="connsiteX0" fmla="*/ 0 w 2769079"/>
                <a:gd name="connsiteY0" fmla="*/ 86264 h 1630392"/>
                <a:gd name="connsiteX1" fmla="*/ 232913 w 2769079"/>
                <a:gd name="connsiteY1" fmla="*/ 181155 h 1630392"/>
                <a:gd name="connsiteX2" fmla="*/ 327804 w 2769079"/>
                <a:gd name="connsiteY2" fmla="*/ 258792 h 1630392"/>
                <a:gd name="connsiteX3" fmla="*/ 474453 w 2769079"/>
                <a:gd name="connsiteY3" fmla="*/ 336430 h 1630392"/>
                <a:gd name="connsiteX4" fmla="*/ 715992 w 2769079"/>
                <a:gd name="connsiteY4" fmla="*/ 370936 h 1630392"/>
                <a:gd name="connsiteX5" fmla="*/ 931653 w 2769079"/>
                <a:gd name="connsiteY5" fmla="*/ 310551 h 1630392"/>
                <a:gd name="connsiteX6" fmla="*/ 1078302 w 2769079"/>
                <a:gd name="connsiteY6" fmla="*/ 155275 h 1630392"/>
                <a:gd name="connsiteX7" fmla="*/ 1155940 w 2769079"/>
                <a:gd name="connsiteY7" fmla="*/ 69011 h 1630392"/>
                <a:gd name="connsiteX8" fmla="*/ 1276709 w 2769079"/>
                <a:gd name="connsiteY8" fmla="*/ 0 h 1630392"/>
                <a:gd name="connsiteX9" fmla="*/ 1414732 w 2769079"/>
                <a:gd name="connsiteY9" fmla="*/ 86264 h 1630392"/>
                <a:gd name="connsiteX10" fmla="*/ 1570008 w 2769079"/>
                <a:gd name="connsiteY10" fmla="*/ 276045 h 1630392"/>
                <a:gd name="connsiteX11" fmla="*/ 1742536 w 2769079"/>
                <a:gd name="connsiteY11" fmla="*/ 517585 h 1630392"/>
                <a:gd name="connsiteX12" fmla="*/ 1871932 w 2769079"/>
                <a:gd name="connsiteY12" fmla="*/ 603849 h 1630392"/>
                <a:gd name="connsiteX13" fmla="*/ 2001328 w 2769079"/>
                <a:gd name="connsiteY13" fmla="*/ 750498 h 1630392"/>
                <a:gd name="connsiteX14" fmla="*/ 2078966 w 2769079"/>
                <a:gd name="connsiteY14" fmla="*/ 836762 h 1630392"/>
                <a:gd name="connsiteX15" fmla="*/ 2053087 w 2769079"/>
                <a:gd name="connsiteY15" fmla="*/ 888521 h 1630392"/>
                <a:gd name="connsiteX16" fmla="*/ 1897811 w 2769079"/>
                <a:gd name="connsiteY16" fmla="*/ 931653 h 1630392"/>
                <a:gd name="connsiteX17" fmla="*/ 1897811 w 2769079"/>
                <a:gd name="connsiteY17" fmla="*/ 1026543 h 1630392"/>
                <a:gd name="connsiteX18" fmla="*/ 1975449 w 2769079"/>
                <a:gd name="connsiteY18" fmla="*/ 1069675 h 1630392"/>
                <a:gd name="connsiteX19" fmla="*/ 2156604 w 2769079"/>
                <a:gd name="connsiteY19" fmla="*/ 1017917 h 1630392"/>
                <a:gd name="connsiteX20" fmla="*/ 2303253 w 2769079"/>
                <a:gd name="connsiteY20" fmla="*/ 923026 h 1630392"/>
                <a:gd name="connsiteX21" fmla="*/ 2406770 w 2769079"/>
                <a:gd name="connsiteY21" fmla="*/ 836762 h 1630392"/>
                <a:gd name="connsiteX22" fmla="*/ 2518913 w 2769079"/>
                <a:gd name="connsiteY22" fmla="*/ 715992 h 1630392"/>
                <a:gd name="connsiteX23" fmla="*/ 2570672 w 2769079"/>
                <a:gd name="connsiteY23" fmla="*/ 655607 h 1630392"/>
                <a:gd name="connsiteX24" fmla="*/ 2622430 w 2769079"/>
                <a:gd name="connsiteY24" fmla="*/ 543464 h 1630392"/>
                <a:gd name="connsiteX25" fmla="*/ 2691442 w 2769079"/>
                <a:gd name="connsiteY25" fmla="*/ 474453 h 1630392"/>
                <a:gd name="connsiteX26" fmla="*/ 2691442 w 2769079"/>
                <a:gd name="connsiteY26" fmla="*/ 327804 h 1630392"/>
                <a:gd name="connsiteX27" fmla="*/ 2743200 w 2769079"/>
                <a:gd name="connsiteY27" fmla="*/ 327804 h 1630392"/>
                <a:gd name="connsiteX28" fmla="*/ 2769079 w 2769079"/>
                <a:gd name="connsiteY28" fmla="*/ 439947 h 1630392"/>
                <a:gd name="connsiteX29" fmla="*/ 2717321 w 2769079"/>
                <a:gd name="connsiteY29" fmla="*/ 629728 h 1630392"/>
                <a:gd name="connsiteX30" fmla="*/ 2570672 w 2769079"/>
                <a:gd name="connsiteY30" fmla="*/ 828136 h 1630392"/>
                <a:gd name="connsiteX31" fmla="*/ 2406770 w 2769079"/>
                <a:gd name="connsiteY31" fmla="*/ 914400 h 1630392"/>
                <a:gd name="connsiteX32" fmla="*/ 2242868 w 2769079"/>
                <a:gd name="connsiteY32" fmla="*/ 1026543 h 1630392"/>
                <a:gd name="connsiteX33" fmla="*/ 1984076 w 2769079"/>
                <a:gd name="connsiteY33" fmla="*/ 1112807 h 1630392"/>
                <a:gd name="connsiteX34" fmla="*/ 1863306 w 2769079"/>
                <a:gd name="connsiteY34" fmla="*/ 1112807 h 1630392"/>
                <a:gd name="connsiteX35" fmla="*/ 1768415 w 2769079"/>
                <a:gd name="connsiteY35" fmla="*/ 992038 h 1630392"/>
                <a:gd name="connsiteX36" fmla="*/ 1578634 w 2769079"/>
                <a:gd name="connsiteY36" fmla="*/ 1015334 h 1630392"/>
                <a:gd name="connsiteX37" fmla="*/ 1218594 w 2769079"/>
                <a:gd name="connsiteY37" fmla="*/ 1303366 h 1630392"/>
                <a:gd name="connsiteX38" fmla="*/ 786546 w 2769079"/>
                <a:gd name="connsiteY38" fmla="*/ 1591398 h 1630392"/>
                <a:gd name="connsiteX39" fmla="*/ 498514 w 2769079"/>
                <a:gd name="connsiteY39" fmla="*/ 1591398 h 1630392"/>
                <a:gd name="connsiteX40" fmla="*/ 498514 w 2769079"/>
                <a:gd name="connsiteY40" fmla="*/ 1447382 h 1630392"/>
                <a:gd name="connsiteX41" fmla="*/ 642530 w 2769079"/>
                <a:gd name="connsiteY41" fmla="*/ 1303366 h 1630392"/>
                <a:gd name="connsiteX42" fmla="*/ 786546 w 2769079"/>
                <a:gd name="connsiteY42" fmla="*/ 1159350 h 1630392"/>
                <a:gd name="connsiteX43" fmla="*/ 1002570 w 2769079"/>
                <a:gd name="connsiteY43" fmla="*/ 871318 h 1630392"/>
                <a:gd name="connsiteX44" fmla="*/ 1218594 w 2769079"/>
                <a:gd name="connsiteY44" fmla="*/ 727302 h 1630392"/>
                <a:gd name="connsiteX45" fmla="*/ 1362610 w 2769079"/>
                <a:gd name="connsiteY45" fmla="*/ 583286 h 1630392"/>
                <a:gd name="connsiteX46" fmla="*/ 1290602 w 2769079"/>
                <a:gd name="connsiteY46" fmla="*/ 511278 h 1630392"/>
                <a:gd name="connsiteX0" fmla="*/ 0 w 2769079"/>
                <a:gd name="connsiteY0" fmla="*/ 86264 h 1630392"/>
                <a:gd name="connsiteX1" fmla="*/ 232913 w 2769079"/>
                <a:gd name="connsiteY1" fmla="*/ 181155 h 1630392"/>
                <a:gd name="connsiteX2" fmla="*/ 327804 w 2769079"/>
                <a:gd name="connsiteY2" fmla="*/ 258792 h 1630392"/>
                <a:gd name="connsiteX3" fmla="*/ 474453 w 2769079"/>
                <a:gd name="connsiteY3" fmla="*/ 336430 h 1630392"/>
                <a:gd name="connsiteX4" fmla="*/ 715992 w 2769079"/>
                <a:gd name="connsiteY4" fmla="*/ 370936 h 1630392"/>
                <a:gd name="connsiteX5" fmla="*/ 931653 w 2769079"/>
                <a:gd name="connsiteY5" fmla="*/ 310551 h 1630392"/>
                <a:gd name="connsiteX6" fmla="*/ 1078302 w 2769079"/>
                <a:gd name="connsiteY6" fmla="*/ 155275 h 1630392"/>
                <a:gd name="connsiteX7" fmla="*/ 1155940 w 2769079"/>
                <a:gd name="connsiteY7" fmla="*/ 69011 h 1630392"/>
                <a:gd name="connsiteX8" fmla="*/ 1276709 w 2769079"/>
                <a:gd name="connsiteY8" fmla="*/ 0 h 1630392"/>
                <a:gd name="connsiteX9" fmla="*/ 1414732 w 2769079"/>
                <a:gd name="connsiteY9" fmla="*/ 86264 h 1630392"/>
                <a:gd name="connsiteX10" fmla="*/ 1570008 w 2769079"/>
                <a:gd name="connsiteY10" fmla="*/ 276045 h 1630392"/>
                <a:gd name="connsiteX11" fmla="*/ 1742536 w 2769079"/>
                <a:gd name="connsiteY11" fmla="*/ 517585 h 1630392"/>
                <a:gd name="connsiteX12" fmla="*/ 1871932 w 2769079"/>
                <a:gd name="connsiteY12" fmla="*/ 603849 h 1630392"/>
                <a:gd name="connsiteX13" fmla="*/ 2001328 w 2769079"/>
                <a:gd name="connsiteY13" fmla="*/ 750498 h 1630392"/>
                <a:gd name="connsiteX14" fmla="*/ 2078966 w 2769079"/>
                <a:gd name="connsiteY14" fmla="*/ 836762 h 1630392"/>
                <a:gd name="connsiteX15" fmla="*/ 2053087 w 2769079"/>
                <a:gd name="connsiteY15" fmla="*/ 888521 h 1630392"/>
                <a:gd name="connsiteX16" fmla="*/ 1897811 w 2769079"/>
                <a:gd name="connsiteY16" fmla="*/ 931653 h 1630392"/>
                <a:gd name="connsiteX17" fmla="*/ 1897811 w 2769079"/>
                <a:gd name="connsiteY17" fmla="*/ 1026543 h 1630392"/>
                <a:gd name="connsiteX18" fmla="*/ 1975449 w 2769079"/>
                <a:gd name="connsiteY18" fmla="*/ 1069675 h 1630392"/>
                <a:gd name="connsiteX19" fmla="*/ 2156604 w 2769079"/>
                <a:gd name="connsiteY19" fmla="*/ 1017917 h 1630392"/>
                <a:gd name="connsiteX20" fmla="*/ 2303253 w 2769079"/>
                <a:gd name="connsiteY20" fmla="*/ 923026 h 1630392"/>
                <a:gd name="connsiteX21" fmla="*/ 2406770 w 2769079"/>
                <a:gd name="connsiteY21" fmla="*/ 836762 h 1630392"/>
                <a:gd name="connsiteX22" fmla="*/ 2518913 w 2769079"/>
                <a:gd name="connsiteY22" fmla="*/ 715992 h 1630392"/>
                <a:gd name="connsiteX23" fmla="*/ 2570672 w 2769079"/>
                <a:gd name="connsiteY23" fmla="*/ 655607 h 1630392"/>
                <a:gd name="connsiteX24" fmla="*/ 2622430 w 2769079"/>
                <a:gd name="connsiteY24" fmla="*/ 543464 h 1630392"/>
                <a:gd name="connsiteX25" fmla="*/ 2691442 w 2769079"/>
                <a:gd name="connsiteY25" fmla="*/ 474453 h 1630392"/>
                <a:gd name="connsiteX26" fmla="*/ 2691442 w 2769079"/>
                <a:gd name="connsiteY26" fmla="*/ 327804 h 1630392"/>
                <a:gd name="connsiteX27" fmla="*/ 2743200 w 2769079"/>
                <a:gd name="connsiteY27" fmla="*/ 327804 h 1630392"/>
                <a:gd name="connsiteX28" fmla="*/ 2769079 w 2769079"/>
                <a:gd name="connsiteY28" fmla="*/ 439947 h 1630392"/>
                <a:gd name="connsiteX29" fmla="*/ 2717321 w 2769079"/>
                <a:gd name="connsiteY29" fmla="*/ 629728 h 1630392"/>
                <a:gd name="connsiteX30" fmla="*/ 2570672 w 2769079"/>
                <a:gd name="connsiteY30" fmla="*/ 828136 h 1630392"/>
                <a:gd name="connsiteX31" fmla="*/ 2406770 w 2769079"/>
                <a:gd name="connsiteY31" fmla="*/ 914400 h 1630392"/>
                <a:gd name="connsiteX32" fmla="*/ 2242868 w 2769079"/>
                <a:gd name="connsiteY32" fmla="*/ 1026543 h 1630392"/>
                <a:gd name="connsiteX33" fmla="*/ 1984076 w 2769079"/>
                <a:gd name="connsiteY33" fmla="*/ 1112807 h 1630392"/>
                <a:gd name="connsiteX34" fmla="*/ 1863306 w 2769079"/>
                <a:gd name="connsiteY34" fmla="*/ 1112807 h 1630392"/>
                <a:gd name="connsiteX35" fmla="*/ 1768415 w 2769079"/>
                <a:gd name="connsiteY35" fmla="*/ 992038 h 1630392"/>
                <a:gd name="connsiteX36" fmla="*/ 1578634 w 2769079"/>
                <a:gd name="connsiteY36" fmla="*/ 1015334 h 1630392"/>
                <a:gd name="connsiteX37" fmla="*/ 1218594 w 2769079"/>
                <a:gd name="connsiteY37" fmla="*/ 1303366 h 1630392"/>
                <a:gd name="connsiteX38" fmla="*/ 786546 w 2769079"/>
                <a:gd name="connsiteY38" fmla="*/ 1591398 h 1630392"/>
                <a:gd name="connsiteX39" fmla="*/ 498514 w 2769079"/>
                <a:gd name="connsiteY39" fmla="*/ 1591398 h 1630392"/>
                <a:gd name="connsiteX40" fmla="*/ 498514 w 2769079"/>
                <a:gd name="connsiteY40" fmla="*/ 1447382 h 1630392"/>
                <a:gd name="connsiteX41" fmla="*/ 642530 w 2769079"/>
                <a:gd name="connsiteY41" fmla="*/ 1303366 h 1630392"/>
                <a:gd name="connsiteX42" fmla="*/ 786546 w 2769079"/>
                <a:gd name="connsiteY42" fmla="*/ 1159350 h 1630392"/>
                <a:gd name="connsiteX43" fmla="*/ 1002570 w 2769079"/>
                <a:gd name="connsiteY43" fmla="*/ 871318 h 1630392"/>
                <a:gd name="connsiteX44" fmla="*/ 1218594 w 2769079"/>
                <a:gd name="connsiteY44" fmla="*/ 727302 h 1630392"/>
                <a:gd name="connsiteX45" fmla="*/ 1362610 w 2769079"/>
                <a:gd name="connsiteY45" fmla="*/ 583286 h 1630392"/>
                <a:gd name="connsiteX46" fmla="*/ 1290602 w 2769079"/>
                <a:gd name="connsiteY46" fmla="*/ 511278 h 1630392"/>
                <a:gd name="connsiteX0" fmla="*/ 0 w 2769079"/>
                <a:gd name="connsiteY0" fmla="*/ 86264 h 1630392"/>
                <a:gd name="connsiteX1" fmla="*/ 232913 w 2769079"/>
                <a:gd name="connsiteY1" fmla="*/ 181155 h 1630392"/>
                <a:gd name="connsiteX2" fmla="*/ 327804 w 2769079"/>
                <a:gd name="connsiteY2" fmla="*/ 258792 h 1630392"/>
                <a:gd name="connsiteX3" fmla="*/ 474453 w 2769079"/>
                <a:gd name="connsiteY3" fmla="*/ 336430 h 1630392"/>
                <a:gd name="connsiteX4" fmla="*/ 715992 w 2769079"/>
                <a:gd name="connsiteY4" fmla="*/ 370936 h 1630392"/>
                <a:gd name="connsiteX5" fmla="*/ 931653 w 2769079"/>
                <a:gd name="connsiteY5" fmla="*/ 310551 h 1630392"/>
                <a:gd name="connsiteX6" fmla="*/ 1078302 w 2769079"/>
                <a:gd name="connsiteY6" fmla="*/ 155275 h 1630392"/>
                <a:gd name="connsiteX7" fmla="*/ 1155940 w 2769079"/>
                <a:gd name="connsiteY7" fmla="*/ 69011 h 1630392"/>
                <a:gd name="connsiteX8" fmla="*/ 1276709 w 2769079"/>
                <a:gd name="connsiteY8" fmla="*/ 0 h 1630392"/>
                <a:gd name="connsiteX9" fmla="*/ 1414732 w 2769079"/>
                <a:gd name="connsiteY9" fmla="*/ 86264 h 1630392"/>
                <a:gd name="connsiteX10" fmla="*/ 1570008 w 2769079"/>
                <a:gd name="connsiteY10" fmla="*/ 276045 h 1630392"/>
                <a:gd name="connsiteX11" fmla="*/ 1742536 w 2769079"/>
                <a:gd name="connsiteY11" fmla="*/ 517585 h 1630392"/>
                <a:gd name="connsiteX12" fmla="*/ 1871932 w 2769079"/>
                <a:gd name="connsiteY12" fmla="*/ 603849 h 1630392"/>
                <a:gd name="connsiteX13" fmla="*/ 2001328 w 2769079"/>
                <a:gd name="connsiteY13" fmla="*/ 750498 h 1630392"/>
                <a:gd name="connsiteX14" fmla="*/ 2078966 w 2769079"/>
                <a:gd name="connsiteY14" fmla="*/ 836762 h 1630392"/>
                <a:gd name="connsiteX15" fmla="*/ 2053087 w 2769079"/>
                <a:gd name="connsiteY15" fmla="*/ 888521 h 1630392"/>
                <a:gd name="connsiteX16" fmla="*/ 1897811 w 2769079"/>
                <a:gd name="connsiteY16" fmla="*/ 931653 h 1630392"/>
                <a:gd name="connsiteX17" fmla="*/ 1897811 w 2769079"/>
                <a:gd name="connsiteY17" fmla="*/ 1026543 h 1630392"/>
                <a:gd name="connsiteX18" fmla="*/ 1975449 w 2769079"/>
                <a:gd name="connsiteY18" fmla="*/ 1069675 h 1630392"/>
                <a:gd name="connsiteX19" fmla="*/ 2156604 w 2769079"/>
                <a:gd name="connsiteY19" fmla="*/ 1017917 h 1630392"/>
                <a:gd name="connsiteX20" fmla="*/ 2303253 w 2769079"/>
                <a:gd name="connsiteY20" fmla="*/ 923026 h 1630392"/>
                <a:gd name="connsiteX21" fmla="*/ 2406770 w 2769079"/>
                <a:gd name="connsiteY21" fmla="*/ 836762 h 1630392"/>
                <a:gd name="connsiteX22" fmla="*/ 2518913 w 2769079"/>
                <a:gd name="connsiteY22" fmla="*/ 715992 h 1630392"/>
                <a:gd name="connsiteX23" fmla="*/ 2570672 w 2769079"/>
                <a:gd name="connsiteY23" fmla="*/ 655607 h 1630392"/>
                <a:gd name="connsiteX24" fmla="*/ 2622430 w 2769079"/>
                <a:gd name="connsiteY24" fmla="*/ 543464 h 1630392"/>
                <a:gd name="connsiteX25" fmla="*/ 2691442 w 2769079"/>
                <a:gd name="connsiteY25" fmla="*/ 474453 h 1630392"/>
                <a:gd name="connsiteX26" fmla="*/ 2691442 w 2769079"/>
                <a:gd name="connsiteY26" fmla="*/ 327804 h 1630392"/>
                <a:gd name="connsiteX27" fmla="*/ 2743200 w 2769079"/>
                <a:gd name="connsiteY27" fmla="*/ 327804 h 1630392"/>
                <a:gd name="connsiteX28" fmla="*/ 2769079 w 2769079"/>
                <a:gd name="connsiteY28" fmla="*/ 439947 h 1630392"/>
                <a:gd name="connsiteX29" fmla="*/ 2717321 w 2769079"/>
                <a:gd name="connsiteY29" fmla="*/ 629728 h 1630392"/>
                <a:gd name="connsiteX30" fmla="*/ 2570672 w 2769079"/>
                <a:gd name="connsiteY30" fmla="*/ 828136 h 1630392"/>
                <a:gd name="connsiteX31" fmla="*/ 2406770 w 2769079"/>
                <a:gd name="connsiteY31" fmla="*/ 914400 h 1630392"/>
                <a:gd name="connsiteX32" fmla="*/ 2242868 w 2769079"/>
                <a:gd name="connsiteY32" fmla="*/ 1026543 h 1630392"/>
                <a:gd name="connsiteX33" fmla="*/ 1617589 w 2769079"/>
                <a:gd name="connsiteY33" fmla="*/ 1167470 h 1630392"/>
                <a:gd name="connsiteX34" fmla="*/ 1863306 w 2769079"/>
                <a:gd name="connsiteY34" fmla="*/ 1112807 h 1630392"/>
                <a:gd name="connsiteX35" fmla="*/ 1768415 w 2769079"/>
                <a:gd name="connsiteY35" fmla="*/ 992038 h 1630392"/>
                <a:gd name="connsiteX36" fmla="*/ 1578634 w 2769079"/>
                <a:gd name="connsiteY36" fmla="*/ 1015334 h 1630392"/>
                <a:gd name="connsiteX37" fmla="*/ 1218594 w 2769079"/>
                <a:gd name="connsiteY37" fmla="*/ 1303366 h 1630392"/>
                <a:gd name="connsiteX38" fmla="*/ 786546 w 2769079"/>
                <a:gd name="connsiteY38" fmla="*/ 1591398 h 1630392"/>
                <a:gd name="connsiteX39" fmla="*/ 498514 w 2769079"/>
                <a:gd name="connsiteY39" fmla="*/ 1591398 h 1630392"/>
                <a:gd name="connsiteX40" fmla="*/ 498514 w 2769079"/>
                <a:gd name="connsiteY40" fmla="*/ 1447382 h 1630392"/>
                <a:gd name="connsiteX41" fmla="*/ 642530 w 2769079"/>
                <a:gd name="connsiteY41" fmla="*/ 1303366 h 1630392"/>
                <a:gd name="connsiteX42" fmla="*/ 786546 w 2769079"/>
                <a:gd name="connsiteY42" fmla="*/ 1159350 h 1630392"/>
                <a:gd name="connsiteX43" fmla="*/ 1002570 w 2769079"/>
                <a:gd name="connsiteY43" fmla="*/ 871318 h 1630392"/>
                <a:gd name="connsiteX44" fmla="*/ 1218594 w 2769079"/>
                <a:gd name="connsiteY44" fmla="*/ 727302 h 1630392"/>
                <a:gd name="connsiteX45" fmla="*/ 1362610 w 2769079"/>
                <a:gd name="connsiteY45" fmla="*/ 583286 h 1630392"/>
                <a:gd name="connsiteX46" fmla="*/ 1290602 w 2769079"/>
                <a:gd name="connsiteY46" fmla="*/ 511278 h 1630392"/>
                <a:gd name="connsiteX0" fmla="*/ 0 w 2769079"/>
                <a:gd name="connsiteY0" fmla="*/ 86264 h 1630392"/>
                <a:gd name="connsiteX1" fmla="*/ 232913 w 2769079"/>
                <a:gd name="connsiteY1" fmla="*/ 181155 h 1630392"/>
                <a:gd name="connsiteX2" fmla="*/ 327804 w 2769079"/>
                <a:gd name="connsiteY2" fmla="*/ 258792 h 1630392"/>
                <a:gd name="connsiteX3" fmla="*/ 474453 w 2769079"/>
                <a:gd name="connsiteY3" fmla="*/ 336430 h 1630392"/>
                <a:gd name="connsiteX4" fmla="*/ 715992 w 2769079"/>
                <a:gd name="connsiteY4" fmla="*/ 370936 h 1630392"/>
                <a:gd name="connsiteX5" fmla="*/ 931653 w 2769079"/>
                <a:gd name="connsiteY5" fmla="*/ 310551 h 1630392"/>
                <a:gd name="connsiteX6" fmla="*/ 1078302 w 2769079"/>
                <a:gd name="connsiteY6" fmla="*/ 155275 h 1630392"/>
                <a:gd name="connsiteX7" fmla="*/ 1155940 w 2769079"/>
                <a:gd name="connsiteY7" fmla="*/ 69011 h 1630392"/>
                <a:gd name="connsiteX8" fmla="*/ 1276709 w 2769079"/>
                <a:gd name="connsiteY8" fmla="*/ 0 h 1630392"/>
                <a:gd name="connsiteX9" fmla="*/ 1414732 w 2769079"/>
                <a:gd name="connsiteY9" fmla="*/ 86264 h 1630392"/>
                <a:gd name="connsiteX10" fmla="*/ 1570008 w 2769079"/>
                <a:gd name="connsiteY10" fmla="*/ 276045 h 1630392"/>
                <a:gd name="connsiteX11" fmla="*/ 1742536 w 2769079"/>
                <a:gd name="connsiteY11" fmla="*/ 517585 h 1630392"/>
                <a:gd name="connsiteX12" fmla="*/ 1871932 w 2769079"/>
                <a:gd name="connsiteY12" fmla="*/ 603849 h 1630392"/>
                <a:gd name="connsiteX13" fmla="*/ 2001328 w 2769079"/>
                <a:gd name="connsiteY13" fmla="*/ 750498 h 1630392"/>
                <a:gd name="connsiteX14" fmla="*/ 2078966 w 2769079"/>
                <a:gd name="connsiteY14" fmla="*/ 836762 h 1630392"/>
                <a:gd name="connsiteX15" fmla="*/ 2053087 w 2769079"/>
                <a:gd name="connsiteY15" fmla="*/ 888521 h 1630392"/>
                <a:gd name="connsiteX16" fmla="*/ 1897811 w 2769079"/>
                <a:gd name="connsiteY16" fmla="*/ 931653 h 1630392"/>
                <a:gd name="connsiteX17" fmla="*/ 1897811 w 2769079"/>
                <a:gd name="connsiteY17" fmla="*/ 1026543 h 1630392"/>
                <a:gd name="connsiteX18" fmla="*/ 1975449 w 2769079"/>
                <a:gd name="connsiteY18" fmla="*/ 1069675 h 1630392"/>
                <a:gd name="connsiteX19" fmla="*/ 2156604 w 2769079"/>
                <a:gd name="connsiteY19" fmla="*/ 1017917 h 1630392"/>
                <a:gd name="connsiteX20" fmla="*/ 2303253 w 2769079"/>
                <a:gd name="connsiteY20" fmla="*/ 923026 h 1630392"/>
                <a:gd name="connsiteX21" fmla="*/ 2406770 w 2769079"/>
                <a:gd name="connsiteY21" fmla="*/ 836762 h 1630392"/>
                <a:gd name="connsiteX22" fmla="*/ 2518913 w 2769079"/>
                <a:gd name="connsiteY22" fmla="*/ 715992 h 1630392"/>
                <a:gd name="connsiteX23" fmla="*/ 2570672 w 2769079"/>
                <a:gd name="connsiteY23" fmla="*/ 655607 h 1630392"/>
                <a:gd name="connsiteX24" fmla="*/ 2622430 w 2769079"/>
                <a:gd name="connsiteY24" fmla="*/ 543464 h 1630392"/>
                <a:gd name="connsiteX25" fmla="*/ 2691442 w 2769079"/>
                <a:gd name="connsiteY25" fmla="*/ 474453 h 1630392"/>
                <a:gd name="connsiteX26" fmla="*/ 2691442 w 2769079"/>
                <a:gd name="connsiteY26" fmla="*/ 327804 h 1630392"/>
                <a:gd name="connsiteX27" fmla="*/ 2743200 w 2769079"/>
                <a:gd name="connsiteY27" fmla="*/ 327804 h 1630392"/>
                <a:gd name="connsiteX28" fmla="*/ 2769079 w 2769079"/>
                <a:gd name="connsiteY28" fmla="*/ 439947 h 1630392"/>
                <a:gd name="connsiteX29" fmla="*/ 2717321 w 2769079"/>
                <a:gd name="connsiteY29" fmla="*/ 629728 h 1630392"/>
                <a:gd name="connsiteX30" fmla="*/ 2570672 w 2769079"/>
                <a:gd name="connsiteY30" fmla="*/ 828136 h 1630392"/>
                <a:gd name="connsiteX31" fmla="*/ 2406770 w 2769079"/>
                <a:gd name="connsiteY31" fmla="*/ 914400 h 1630392"/>
                <a:gd name="connsiteX32" fmla="*/ 2242868 w 2769079"/>
                <a:gd name="connsiteY32" fmla="*/ 1026543 h 1630392"/>
                <a:gd name="connsiteX33" fmla="*/ 1617589 w 2769079"/>
                <a:gd name="connsiteY33" fmla="*/ 1167470 h 1630392"/>
                <a:gd name="connsiteX34" fmla="*/ 2036652 w 2769079"/>
                <a:gd name="connsiteY34" fmla="*/ 1435910 h 1630392"/>
                <a:gd name="connsiteX35" fmla="*/ 1768415 w 2769079"/>
                <a:gd name="connsiteY35" fmla="*/ 992038 h 1630392"/>
                <a:gd name="connsiteX36" fmla="*/ 1578634 w 2769079"/>
                <a:gd name="connsiteY36" fmla="*/ 1015334 h 1630392"/>
                <a:gd name="connsiteX37" fmla="*/ 1218594 w 2769079"/>
                <a:gd name="connsiteY37" fmla="*/ 1303366 h 1630392"/>
                <a:gd name="connsiteX38" fmla="*/ 786546 w 2769079"/>
                <a:gd name="connsiteY38" fmla="*/ 1591398 h 1630392"/>
                <a:gd name="connsiteX39" fmla="*/ 498514 w 2769079"/>
                <a:gd name="connsiteY39" fmla="*/ 1591398 h 1630392"/>
                <a:gd name="connsiteX40" fmla="*/ 498514 w 2769079"/>
                <a:gd name="connsiteY40" fmla="*/ 1447382 h 1630392"/>
                <a:gd name="connsiteX41" fmla="*/ 642530 w 2769079"/>
                <a:gd name="connsiteY41" fmla="*/ 1303366 h 1630392"/>
                <a:gd name="connsiteX42" fmla="*/ 786546 w 2769079"/>
                <a:gd name="connsiteY42" fmla="*/ 1159350 h 1630392"/>
                <a:gd name="connsiteX43" fmla="*/ 1002570 w 2769079"/>
                <a:gd name="connsiteY43" fmla="*/ 871318 h 1630392"/>
                <a:gd name="connsiteX44" fmla="*/ 1218594 w 2769079"/>
                <a:gd name="connsiteY44" fmla="*/ 727302 h 1630392"/>
                <a:gd name="connsiteX45" fmla="*/ 1362610 w 2769079"/>
                <a:gd name="connsiteY45" fmla="*/ 583286 h 1630392"/>
                <a:gd name="connsiteX46" fmla="*/ 1290602 w 2769079"/>
                <a:gd name="connsiteY46" fmla="*/ 511278 h 1630392"/>
                <a:gd name="connsiteX0" fmla="*/ 0 w 2769079"/>
                <a:gd name="connsiteY0" fmla="*/ 86264 h 1630392"/>
                <a:gd name="connsiteX1" fmla="*/ 232913 w 2769079"/>
                <a:gd name="connsiteY1" fmla="*/ 181155 h 1630392"/>
                <a:gd name="connsiteX2" fmla="*/ 327804 w 2769079"/>
                <a:gd name="connsiteY2" fmla="*/ 258792 h 1630392"/>
                <a:gd name="connsiteX3" fmla="*/ 474453 w 2769079"/>
                <a:gd name="connsiteY3" fmla="*/ 336430 h 1630392"/>
                <a:gd name="connsiteX4" fmla="*/ 715992 w 2769079"/>
                <a:gd name="connsiteY4" fmla="*/ 370936 h 1630392"/>
                <a:gd name="connsiteX5" fmla="*/ 931653 w 2769079"/>
                <a:gd name="connsiteY5" fmla="*/ 310551 h 1630392"/>
                <a:gd name="connsiteX6" fmla="*/ 1078302 w 2769079"/>
                <a:gd name="connsiteY6" fmla="*/ 155275 h 1630392"/>
                <a:gd name="connsiteX7" fmla="*/ 1155940 w 2769079"/>
                <a:gd name="connsiteY7" fmla="*/ 69011 h 1630392"/>
                <a:gd name="connsiteX8" fmla="*/ 1276709 w 2769079"/>
                <a:gd name="connsiteY8" fmla="*/ 0 h 1630392"/>
                <a:gd name="connsiteX9" fmla="*/ 1414732 w 2769079"/>
                <a:gd name="connsiteY9" fmla="*/ 86264 h 1630392"/>
                <a:gd name="connsiteX10" fmla="*/ 1570008 w 2769079"/>
                <a:gd name="connsiteY10" fmla="*/ 276045 h 1630392"/>
                <a:gd name="connsiteX11" fmla="*/ 1742536 w 2769079"/>
                <a:gd name="connsiteY11" fmla="*/ 517585 h 1630392"/>
                <a:gd name="connsiteX12" fmla="*/ 1871932 w 2769079"/>
                <a:gd name="connsiteY12" fmla="*/ 603849 h 1630392"/>
                <a:gd name="connsiteX13" fmla="*/ 2001328 w 2769079"/>
                <a:gd name="connsiteY13" fmla="*/ 750498 h 1630392"/>
                <a:gd name="connsiteX14" fmla="*/ 2078966 w 2769079"/>
                <a:gd name="connsiteY14" fmla="*/ 836762 h 1630392"/>
                <a:gd name="connsiteX15" fmla="*/ 2053087 w 2769079"/>
                <a:gd name="connsiteY15" fmla="*/ 888521 h 1630392"/>
                <a:gd name="connsiteX16" fmla="*/ 1897811 w 2769079"/>
                <a:gd name="connsiteY16" fmla="*/ 931653 h 1630392"/>
                <a:gd name="connsiteX17" fmla="*/ 1897811 w 2769079"/>
                <a:gd name="connsiteY17" fmla="*/ 1026543 h 1630392"/>
                <a:gd name="connsiteX18" fmla="*/ 1198526 w 2769079"/>
                <a:gd name="connsiteY18" fmla="*/ 1346430 h 1630392"/>
                <a:gd name="connsiteX19" fmla="*/ 2156604 w 2769079"/>
                <a:gd name="connsiteY19" fmla="*/ 1017917 h 1630392"/>
                <a:gd name="connsiteX20" fmla="*/ 2303253 w 2769079"/>
                <a:gd name="connsiteY20" fmla="*/ 923026 h 1630392"/>
                <a:gd name="connsiteX21" fmla="*/ 2406770 w 2769079"/>
                <a:gd name="connsiteY21" fmla="*/ 836762 h 1630392"/>
                <a:gd name="connsiteX22" fmla="*/ 2518913 w 2769079"/>
                <a:gd name="connsiteY22" fmla="*/ 715992 h 1630392"/>
                <a:gd name="connsiteX23" fmla="*/ 2570672 w 2769079"/>
                <a:gd name="connsiteY23" fmla="*/ 655607 h 1630392"/>
                <a:gd name="connsiteX24" fmla="*/ 2622430 w 2769079"/>
                <a:gd name="connsiteY24" fmla="*/ 543464 h 1630392"/>
                <a:gd name="connsiteX25" fmla="*/ 2691442 w 2769079"/>
                <a:gd name="connsiteY25" fmla="*/ 474453 h 1630392"/>
                <a:gd name="connsiteX26" fmla="*/ 2691442 w 2769079"/>
                <a:gd name="connsiteY26" fmla="*/ 327804 h 1630392"/>
                <a:gd name="connsiteX27" fmla="*/ 2743200 w 2769079"/>
                <a:gd name="connsiteY27" fmla="*/ 327804 h 1630392"/>
                <a:gd name="connsiteX28" fmla="*/ 2769079 w 2769079"/>
                <a:gd name="connsiteY28" fmla="*/ 439947 h 1630392"/>
                <a:gd name="connsiteX29" fmla="*/ 2717321 w 2769079"/>
                <a:gd name="connsiteY29" fmla="*/ 629728 h 1630392"/>
                <a:gd name="connsiteX30" fmla="*/ 2570672 w 2769079"/>
                <a:gd name="connsiteY30" fmla="*/ 828136 h 1630392"/>
                <a:gd name="connsiteX31" fmla="*/ 2406770 w 2769079"/>
                <a:gd name="connsiteY31" fmla="*/ 914400 h 1630392"/>
                <a:gd name="connsiteX32" fmla="*/ 2242868 w 2769079"/>
                <a:gd name="connsiteY32" fmla="*/ 1026543 h 1630392"/>
                <a:gd name="connsiteX33" fmla="*/ 1617589 w 2769079"/>
                <a:gd name="connsiteY33" fmla="*/ 1167470 h 1630392"/>
                <a:gd name="connsiteX34" fmla="*/ 2036652 w 2769079"/>
                <a:gd name="connsiteY34" fmla="*/ 1435910 h 1630392"/>
                <a:gd name="connsiteX35" fmla="*/ 1768415 w 2769079"/>
                <a:gd name="connsiteY35" fmla="*/ 992038 h 1630392"/>
                <a:gd name="connsiteX36" fmla="*/ 1578634 w 2769079"/>
                <a:gd name="connsiteY36" fmla="*/ 1015334 h 1630392"/>
                <a:gd name="connsiteX37" fmla="*/ 1218594 w 2769079"/>
                <a:gd name="connsiteY37" fmla="*/ 1303366 h 1630392"/>
                <a:gd name="connsiteX38" fmla="*/ 786546 w 2769079"/>
                <a:gd name="connsiteY38" fmla="*/ 1591398 h 1630392"/>
                <a:gd name="connsiteX39" fmla="*/ 498514 w 2769079"/>
                <a:gd name="connsiteY39" fmla="*/ 1591398 h 1630392"/>
                <a:gd name="connsiteX40" fmla="*/ 498514 w 2769079"/>
                <a:gd name="connsiteY40" fmla="*/ 1447382 h 1630392"/>
                <a:gd name="connsiteX41" fmla="*/ 642530 w 2769079"/>
                <a:gd name="connsiteY41" fmla="*/ 1303366 h 1630392"/>
                <a:gd name="connsiteX42" fmla="*/ 786546 w 2769079"/>
                <a:gd name="connsiteY42" fmla="*/ 1159350 h 1630392"/>
                <a:gd name="connsiteX43" fmla="*/ 1002570 w 2769079"/>
                <a:gd name="connsiteY43" fmla="*/ 871318 h 1630392"/>
                <a:gd name="connsiteX44" fmla="*/ 1218594 w 2769079"/>
                <a:gd name="connsiteY44" fmla="*/ 727302 h 1630392"/>
                <a:gd name="connsiteX45" fmla="*/ 1362610 w 2769079"/>
                <a:gd name="connsiteY45" fmla="*/ 583286 h 1630392"/>
                <a:gd name="connsiteX46" fmla="*/ 1290602 w 2769079"/>
                <a:gd name="connsiteY46" fmla="*/ 511278 h 1630392"/>
                <a:gd name="connsiteX0" fmla="*/ 0 w 2769079"/>
                <a:gd name="connsiteY0" fmla="*/ 86264 h 1630392"/>
                <a:gd name="connsiteX1" fmla="*/ 232913 w 2769079"/>
                <a:gd name="connsiteY1" fmla="*/ 181155 h 1630392"/>
                <a:gd name="connsiteX2" fmla="*/ 327804 w 2769079"/>
                <a:gd name="connsiteY2" fmla="*/ 258792 h 1630392"/>
                <a:gd name="connsiteX3" fmla="*/ 474453 w 2769079"/>
                <a:gd name="connsiteY3" fmla="*/ 336430 h 1630392"/>
                <a:gd name="connsiteX4" fmla="*/ 715992 w 2769079"/>
                <a:gd name="connsiteY4" fmla="*/ 370936 h 1630392"/>
                <a:gd name="connsiteX5" fmla="*/ 931653 w 2769079"/>
                <a:gd name="connsiteY5" fmla="*/ 310551 h 1630392"/>
                <a:gd name="connsiteX6" fmla="*/ 1078302 w 2769079"/>
                <a:gd name="connsiteY6" fmla="*/ 155275 h 1630392"/>
                <a:gd name="connsiteX7" fmla="*/ 1155940 w 2769079"/>
                <a:gd name="connsiteY7" fmla="*/ 69011 h 1630392"/>
                <a:gd name="connsiteX8" fmla="*/ 1276709 w 2769079"/>
                <a:gd name="connsiteY8" fmla="*/ 0 h 1630392"/>
                <a:gd name="connsiteX9" fmla="*/ 1414732 w 2769079"/>
                <a:gd name="connsiteY9" fmla="*/ 86264 h 1630392"/>
                <a:gd name="connsiteX10" fmla="*/ 1570008 w 2769079"/>
                <a:gd name="connsiteY10" fmla="*/ 276045 h 1630392"/>
                <a:gd name="connsiteX11" fmla="*/ 1742536 w 2769079"/>
                <a:gd name="connsiteY11" fmla="*/ 517585 h 1630392"/>
                <a:gd name="connsiteX12" fmla="*/ 1871932 w 2769079"/>
                <a:gd name="connsiteY12" fmla="*/ 603849 h 1630392"/>
                <a:gd name="connsiteX13" fmla="*/ 2001328 w 2769079"/>
                <a:gd name="connsiteY13" fmla="*/ 750498 h 1630392"/>
                <a:gd name="connsiteX14" fmla="*/ 2078966 w 2769079"/>
                <a:gd name="connsiteY14" fmla="*/ 836762 h 1630392"/>
                <a:gd name="connsiteX15" fmla="*/ 2053087 w 2769079"/>
                <a:gd name="connsiteY15" fmla="*/ 888521 h 1630392"/>
                <a:gd name="connsiteX16" fmla="*/ 1897811 w 2769079"/>
                <a:gd name="connsiteY16" fmla="*/ 931653 h 1630392"/>
                <a:gd name="connsiteX17" fmla="*/ 1897811 w 2769079"/>
                <a:gd name="connsiteY17" fmla="*/ 1026543 h 1630392"/>
                <a:gd name="connsiteX18" fmla="*/ 1198526 w 2769079"/>
                <a:gd name="connsiteY18" fmla="*/ 1346430 h 1630392"/>
                <a:gd name="connsiteX19" fmla="*/ 2156604 w 2769079"/>
                <a:gd name="connsiteY19" fmla="*/ 1017917 h 1630392"/>
                <a:gd name="connsiteX20" fmla="*/ 2303253 w 2769079"/>
                <a:gd name="connsiteY20" fmla="*/ 923026 h 1630392"/>
                <a:gd name="connsiteX21" fmla="*/ 2406770 w 2769079"/>
                <a:gd name="connsiteY21" fmla="*/ 836762 h 1630392"/>
                <a:gd name="connsiteX22" fmla="*/ 2518913 w 2769079"/>
                <a:gd name="connsiteY22" fmla="*/ 715992 h 1630392"/>
                <a:gd name="connsiteX23" fmla="*/ 2570672 w 2769079"/>
                <a:gd name="connsiteY23" fmla="*/ 655607 h 1630392"/>
                <a:gd name="connsiteX24" fmla="*/ 2622430 w 2769079"/>
                <a:gd name="connsiteY24" fmla="*/ 543464 h 1630392"/>
                <a:gd name="connsiteX25" fmla="*/ 2691442 w 2769079"/>
                <a:gd name="connsiteY25" fmla="*/ 474453 h 1630392"/>
                <a:gd name="connsiteX26" fmla="*/ 2691442 w 2769079"/>
                <a:gd name="connsiteY26" fmla="*/ 327804 h 1630392"/>
                <a:gd name="connsiteX27" fmla="*/ 2743200 w 2769079"/>
                <a:gd name="connsiteY27" fmla="*/ 327804 h 1630392"/>
                <a:gd name="connsiteX28" fmla="*/ 2769079 w 2769079"/>
                <a:gd name="connsiteY28" fmla="*/ 439947 h 1630392"/>
                <a:gd name="connsiteX29" fmla="*/ 2717321 w 2769079"/>
                <a:gd name="connsiteY29" fmla="*/ 629728 h 1630392"/>
                <a:gd name="connsiteX30" fmla="*/ 2570672 w 2769079"/>
                <a:gd name="connsiteY30" fmla="*/ 828136 h 1630392"/>
                <a:gd name="connsiteX31" fmla="*/ 2406770 w 2769079"/>
                <a:gd name="connsiteY31" fmla="*/ 914400 h 1630392"/>
                <a:gd name="connsiteX32" fmla="*/ 2204278 w 2769079"/>
                <a:gd name="connsiteY32" fmla="*/ 1256950 h 1630392"/>
                <a:gd name="connsiteX33" fmla="*/ 1617589 w 2769079"/>
                <a:gd name="connsiteY33" fmla="*/ 1167470 h 1630392"/>
                <a:gd name="connsiteX34" fmla="*/ 2036652 w 2769079"/>
                <a:gd name="connsiteY34" fmla="*/ 1435910 h 1630392"/>
                <a:gd name="connsiteX35" fmla="*/ 1768415 w 2769079"/>
                <a:gd name="connsiteY35" fmla="*/ 992038 h 1630392"/>
                <a:gd name="connsiteX36" fmla="*/ 1578634 w 2769079"/>
                <a:gd name="connsiteY36" fmla="*/ 1015334 h 1630392"/>
                <a:gd name="connsiteX37" fmla="*/ 1218594 w 2769079"/>
                <a:gd name="connsiteY37" fmla="*/ 1303366 h 1630392"/>
                <a:gd name="connsiteX38" fmla="*/ 786546 w 2769079"/>
                <a:gd name="connsiteY38" fmla="*/ 1591398 h 1630392"/>
                <a:gd name="connsiteX39" fmla="*/ 498514 w 2769079"/>
                <a:gd name="connsiteY39" fmla="*/ 1591398 h 1630392"/>
                <a:gd name="connsiteX40" fmla="*/ 498514 w 2769079"/>
                <a:gd name="connsiteY40" fmla="*/ 1447382 h 1630392"/>
                <a:gd name="connsiteX41" fmla="*/ 642530 w 2769079"/>
                <a:gd name="connsiteY41" fmla="*/ 1303366 h 1630392"/>
                <a:gd name="connsiteX42" fmla="*/ 786546 w 2769079"/>
                <a:gd name="connsiteY42" fmla="*/ 1159350 h 1630392"/>
                <a:gd name="connsiteX43" fmla="*/ 1002570 w 2769079"/>
                <a:gd name="connsiteY43" fmla="*/ 871318 h 1630392"/>
                <a:gd name="connsiteX44" fmla="*/ 1218594 w 2769079"/>
                <a:gd name="connsiteY44" fmla="*/ 727302 h 1630392"/>
                <a:gd name="connsiteX45" fmla="*/ 1362610 w 2769079"/>
                <a:gd name="connsiteY45" fmla="*/ 583286 h 1630392"/>
                <a:gd name="connsiteX46" fmla="*/ 1290602 w 2769079"/>
                <a:gd name="connsiteY46" fmla="*/ 511278 h 1630392"/>
                <a:gd name="connsiteX0" fmla="*/ 0 w 2769079"/>
                <a:gd name="connsiteY0" fmla="*/ 86264 h 1630392"/>
                <a:gd name="connsiteX1" fmla="*/ 232913 w 2769079"/>
                <a:gd name="connsiteY1" fmla="*/ 181155 h 1630392"/>
                <a:gd name="connsiteX2" fmla="*/ 327804 w 2769079"/>
                <a:gd name="connsiteY2" fmla="*/ 258792 h 1630392"/>
                <a:gd name="connsiteX3" fmla="*/ 474453 w 2769079"/>
                <a:gd name="connsiteY3" fmla="*/ 336430 h 1630392"/>
                <a:gd name="connsiteX4" fmla="*/ 715992 w 2769079"/>
                <a:gd name="connsiteY4" fmla="*/ 370936 h 1630392"/>
                <a:gd name="connsiteX5" fmla="*/ 931653 w 2769079"/>
                <a:gd name="connsiteY5" fmla="*/ 310551 h 1630392"/>
                <a:gd name="connsiteX6" fmla="*/ 1078302 w 2769079"/>
                <a:gd name="connsiteY6" fmla="*/ 155275 h 1630392"/>
                <a:gd name="connsiteX7" fmla="*/ 1155940 w 2769079"/>
                <a:gd name="connsiteY7" fmla="*/ 69011 h 1630392"/>
                <a:gd name="connsiteX8" fmla="*/ 1276709 w 2769079"/>
                <a:gd name="connsiteY8" fmla="*/ 0 h 1630392"/>
                <a:gd name="connsiteX9" fmla="*/ 1414732 w 2769079"/>
                <a:gd name="connsiteY9" fmla="*/ 86264 h 1630392"/>
                <a:gd name="connsiteX10" fmla="*/ 1570008 w 2769079"/>
                <a:gd name="connsiteY10" fmla="*/ 276045 h 1630392"/>
                <a:gd name="connsiteX11" fmla="*/ 1742536 w 2769079"/>
                <a:gd name="connsiteY11" fmla="*/ 517585 h 1630392"/>
                <a:gd name="connsiteX12" fmla="*/ 1871932 w 2769079"/>
                <a:gd name="connsiteY12" fmla="*/ 603849 h 1630392"/>
                <a:gd name="connsiteX13" fmla="*/ 2001328 w 2769079"/>
                <a:gd name="connsiteY13" fmla="*/ 750498 h 1630392"/>
                <a:gd name="connsiteX14" fmla="*/ 2078966 w 2769079"/>
                <a:gd name="connsiteY14" fmla="*/ 836762 h 1630392"/>
                <a:gd name="connsiteX15" fmla="*/ 2053087 w 2769079"/>
                <a:gd name="connsiteY15" fmla="*/ 888521 h 1630392"/>
                <a:gd name="connsiteX16" fmla="*/ 1897811 w 2769079"/>
                <a:gd name="connsiteY16" fmla="*/ 931653 h 1630392"/>
                <a:gd name="connsiteX17" fmla="*/ 1897811 w 2769079"/>
                <a:gd name="connsiteY17" fmla="*/ 1026543 h 1630392"/>
                <a:gd name="connsiteX18" fmla="*/ 1198526 w 2769079"/>
                <a:gd name="connsiteY18" fmla="*/ 1346430 h 1630392"/>
                <a:gd name="connsiteX19" fmla="*/ 2156604 w 2769079"/>
                <a:gd name="connsiteY19" fmla="*/ 1017917 h 1630392"/>
                <a:gd name="connsiteX20" fmla="*/ 2303253 w 2769079"/>
                <a:gd name="connsiteY20" fmla="*/ 923026 h 1630392"/>
                <a:gd name="connsiteX21" fmla="*/ 2406770 w 2769079"/>
                <a:gd name="connsiteY21" fmla="*/ 836762 h 1630392"/>
                <a:gd name="connsiteX22" fmla="*/ 2518913 w 2769079"/>
                <a:gd name="connsiteY22" fmla="*/ 715992 h 1630392"/>
                <a:gd name="connsiteX23" fmla="*/ 2570672 w 2769079"/>
                <a:gd name="connsiteY23" fmla="*/ 655607 h 1630392"/>
                <a:gd name="connsiteX24" fmla="*/ 2622430 w 2769079"/>
                <a:gd name="connsiteY24" fmla="*/ 543464 h 1630392"/>
                <a:gd name="connsiteX25" fmla="*/ 2691442 w 2769079"/>
                <a:gd name="connsiteY25" fmla="*/ 474453 h 1630392"/>
                <a:gd name="connsiteX26" fmla="*/ 2691442 w 2769079"/>
                <a:gd name="connsiteY26" fmla="*/ 327804 h 1630392"/>
                <a:gd name="connsiteX27" fmla="*/ 2743200 w 2769079"/>
                <a:gd name="connsiteY27" fmla="*/ 327804 h 1630392"/>
                <a:gd name="connsiteX28" fmla="*/ 2769079 w 2769079"/>
                <a:gd name="connsiteY28" fmla="*/ 439947 h 1630392"/>
                <a:gd name="connsiteX29" fmla="*/ 2717321 w 2769079"/>
                <a:gd name="connsiteY29" fmla="*/ 629728 h 1630392"/>
                <a:gd name="connsiteX30" fmla="*/ 2570672 w 2769079"/>
                <a:gd name="connsiteY30" fmla="*/ 828136 h 1630392"/>
                <a:gd name="connsiteX31" fmla="*/ 2406770 w 2769079"/>
                <a:gd name="connsiteY31" fmla="*/ 914400 h 1630392"/>
                <a:gd name="connsiteX32" fmla="*/ 2204278 w 2769079"/>
                <a:gd name="connsiteY32" fmla="*/ 1256950 h 1630392"/>
                <a:gd name="connsiteX33" fmla="*/ 1826866 w 2769079"/>
                <a:gd name="connsiteY33" fmla="*/ 1203601 h 1630392"/>
                <a:gd name="connsiteX34" fmla="*/ 1617589 w 2769079"/>
                <a:gd name="connsiteY34" fmla="*/ 1167470 h 1630392"/>
                <a:gd name="connsiteX35" fmla="*/ 2036652 w 2769079"/>
                <a:gd name="connsiteY35" fmla="*/ 1435910 h 1630392"/>
                <a:gd name="connsiteX36" fmla="*/ 1768415 w 2769079"/>
                <a:gd name="connsiteY36" fmla="*/ 992038 h 1630392"/>
                <a:gd name="connsiteX37" fmla="*/ 1578634 w 2769079"/>
                <a:gd name="connsiteY37" fmla="*/ 1015334 h 1630392"/>
                <a:gd name="connsiteX38" fmla="*/ 1218594 w 2769079"/>
                <a:gd name="connsiteY38" fmla="*/ 1303366 h 1630392"/>
                <a:gd name="connsiteX39" fmla="*/ 786546 w 2769079"/>
                <a:gd name="connsiteY39" fmla="*/ 1591398 h 1630392"/>
                <a:gd name="connsiteX40" fmla="*/ 498514 w 2769079"/>
                <a:gd name="connsiteY40" fmla="*/ 1591398 h 1630392"/>
                <a:gd name="connsiteX41" fmla="*/ 498514 w 2769079"/>
                <a:gd name="connsiteY41" fmla="*/ 1447382 h 1630392"/>
                <a:gd name="connsiteX42" fmla="*/ 642530 w 2769079"/>
                <a:gd name="connsiteY42" fmla="*/ 1303366 h 1630392"/>
                <a:gd name="connsiteX43" fmla="*/ 786546 w 2769079"/>
                <a:gd name="connsiteY43" fmla="*/ 1159350 h 1630392"/>
                <a:gd name="connsiteX44" fmla="*/ 1002570 w 2769079"/>
                <a:gd name="connsiteY44" fmla="*/ 871318 h 1630392"/>
                <a:gd name="connsiteX45" fmla="*/ 1218594 w 2769079"/>
                <a:gd name="connsiteY45" fmla="*/ 727302 h 1630392"/>
                <a:gd name="connsiteX46" fmla="*/ 1362610 w 2769079"/>
                <a:gd name="connsiteY46" fmla="*/ 583286 h 1630392"/>
                <a:gd name="connsiteX47" fmla="*/ 1290602 w 2769079"/>
                <a:gd name="connsiteY47" fmla="*/ 511278 h 1630392"/>
                <a:gd name="connsiteX0" fmla="*/ 0 w 2769079"/>
                <a:gd name="connsiteY0" fmla="*/ 86264 h 2062270"/>
                <a:gd name="connsiteX1" fmla="*/ 232913 w 2769079"/>
                <a:gd name="connsiteY1" fmla="*/ 181155 h 2062270"/>
                <a:gd name="connsiteX2" fmla="*/ 327804 w 2769079"/>
                <a:gd name="connsiteY2" fmla="*/ 258792 h 2062270"/>
                <a:gd name="connsiteX3" fmla="*/ 474453 w 2769079"/>
                <a:gd name="connsiteY3" fmla="*/ 336430 h 2062270"/>
                <a:gd name="connsiteX4" fmla="*/ 715992 w 2769079"/>
                <a:gd name="connsiteY4" fmla="*/ 370936 h 2062270"/>
                <a:gd name="connsiteX5" fmla="*/ 931653 w 2769079"/>
                <a:gd name="connsiteY5" fmla="*/ 310551 h 2062270"/>
                <a:gd name="connsiteX6" fmla="*/ 1078302 w 2769079"/>
                <a:gd name="connsiteY6" fmla="*/ 155275 h 2062270"/>
                <a:gd name="connsiteX7" fmla="*/ 1155940 w 2769079"/>
                <a:gd name="connsiteY7" fmla="*/ 69011 h 2062270"/>
                <a:gd name="connsiteX8" fmla="*/ 1276709 w 2769079"/>
                <a:gd name="connsiteY8" fmla="*/ 0 h 2062270"/>
                <a:gd name="connsiteX9" fmla="*/ 1414732 w 2769079"/>
                <a:gd name="connsiteY9" fmla="*/ 86264 h 2062270"/>
                <a:gd name="connsiteX10" fmla="*/ 1570008 w 2769079"/>
                <a:gd name="connsiteY10" fmla="*/ 276045 h 2062270"/>
                <a:gd name="connsiteX11" fmla="*/ 1742536 w 2769079"/>
                <a:gd name="connsiteY11" fmla="*/ 517585 h 2062270"/>
                <a:gd name="connsiteX12" fmla="*/ 1871932 w 2769079"/>
                <a:gd name="connsiteY12" fmla="*/ 603849 h 2062270"/>
                <a:gd name="connsiteX13" fmla="*/ 2001328 w 2769079"/>
                <a:gd name="connsiteY13" fmla="*/ 750498 h 2062270"/>
                <a:gd name="connsiteX14" fmla="*/ 2078966 w 2769079"/>
                <a:gd name="connsiteY14" fmla="*/ 836762 h 2062270"/>
                <a:gd name="connsiteX15" fmla="*/ 2053087 w 2769079"/>
                <a:gd name="connsiteY15" fmla="*/ 888521 h 2062270"/>
                <a:gd name="connsiteX16" fmla="*/ 1897811 w 2769079"/>
                <a:gd name="connsiteY16" fmla="*/ 931653 h 2062270"/>
                <a:gd name="connsiteX17" fmla="*/ 1897811 w 2769079"/>
                <a:gd name="connsiteY17" fmla="*/ 1026543 h 2062270"/>
                <a:gd name="connsiteX18" fmla="*/ 1198526 w 2769079"/>
                <a:gd name="connsiteY18" fmla="*/ 1346430 h 2062270"/>
                <a:gd name="connsiteX19" fmla="*/ 2156604 w 2769079"/>
                <a:gd name="connsiteY19" fmla="*/ 1017917 h 2062270"/>
                <a:gd name="connsiteX20" fmla="*/ 2303253 w 2769079"/>
                <a:gd name="connsiteY20" fmla="*/ 923026 h 2062270"/>
                <a:gd name="connsiteX21" fmla="*/ 2406770 w 2769079"/>
                <a:gd name="connsiteY21" fmla="*/ 836762 h 2062270"/>
                <a:gd name="connsiteX22" fmla="*/ 2518913 w 2769079"/>
                <a:gd name="connsiteY22" fmla="*/ 715992 h 2062270"/>
                <a:gd name="connsiteX23" fmla="*/ 2570672 w 2769079"/>
                <a:gd name="connsiteY23" fmla="*/ 655607 h 2062270"/>
                <a:gd name="connsiteX24" fmla="*/ 2622430 w 2769079"/>
                <a:gd name="connsiteY24" fmla="*/ 543464 h 2062270"/>
                <a:gd name="connsiteX25" fmla="*/ 2691442 w 2769079"/>
                <a:gd name="connsiteY25" fmla="*/ 474453 h 2062270"/>
                <a:gd name="connsiteX26" fmla="*/ 2691442 w 2769079"/>
                <a:gd name="connsiteY26" fmla="*/ 327804 h 2062270"/>
                <a:gd name="connsiteX27" fmla="*/ 2743200 w 2769079"/>
                <a:gd name="connsiteY27" fmla="*/ 327804 h 2062270"/>
                <a:gd name="connsiteX28" fmla="*/ 2769079 w 2769079"/>
                <a:gd name="connsiteY28" fmla="*/ 439947 h 2062270"/>
                <a:gd name="connsiteX29" fmla="*/ 2717321 w 2769079"/>
                <a:gd name="connsiteY29" fmla="*/ 629728 h 2062270"/>
                <a:gd name="connsiteX30" fmla="*/ 2570672 w 2769079"/>
                <a:gd name="connsiteY30" fmla="*/ 828136 h 2062270"/>
                <a:gd name="connsiteX31" fmla="*/ 2406770 w 2769079"/>
                <a:gd name="connsiteY31" fmla="*/ 914400 h 2062270"/>
                <a:gd name="connsiteX32" fmla="*/ 2204278 w 2769079"/>
                <a:gd name="connsiteY32" fmla="*/ 1256950 h 2062270"/>
                <a:gd name="connsiteX33" fmla="*/ 1869027 w 2769079"/>
                <a:gd name="connsiteY33" fmla="*/ 2062270 h 2062270"/>
                <a:gd name="connsiteX34" fmla="*/ 1617589 w 2769079"/>
                <a:gd name="connsiteY34" fmla="*/ 1167470 h 2062270"/>
                <a:gd name="connsiteX35" fmla="*/ 2036652 w 2769079"/>
                <a:gd name="connsiteY35" fmla="*/ 1435910 h 2062270"/>
                <a:gd name="connsiteX36" fmla="*/ 1768415 w 2769079"/>
                <a:gd name="connsiteY36" fmla="*/ 992038 h 2062270"/>
                <a:gd name="connsiteX37" fmla="*/ 1578634 w 2769079"/>
                <a:gd name="connsiteY37" fmla="*/ 1015334 h 2062270"/>
                <a:gd name="connsiteX38" fmla="*/ 1218594 w 2769079"/>
                <a:gd name="connsiteY38" fmla="*/ 1303366 h 2062270"/>
                <a:gd name="connsiteX39" fmla="*/ 786546 w 2769079"/>
                <a:gd name="connsiteY39" fmla="*/ 1591398 h 2062270"/>
                <a:gd name="connsiteX40" fmla="*/ 498514 w 2769079"/>
                <a:gd name="connsiteY40" fmla="*/ 1591398 h 2062270"/>
                <a:gd name="connsiteX41" fmla="*/ 498514 w 2769079"/>
                <a:gd name="connsiteY41" fmla="*/ 1447382 h 2062270"/>
                <a:gd name="connsiteX42" fmla="*/ 642530 w 2769079"/>
                <a:gd name="connsiteY42" fmla="*/ 1303366 h 2062270"/>
                <a:gd name="connsiteX43" fmla="*/ 786546 w 2769079"/>
                <a:gd name="connsiteY43" fmla="*/ 1159350 h 2062270"/>
                <a:gd name="connsiteX44" fmla="*/ 1002570 w 2769079"/>
                <a:gd name="connsiteY44" fmla="*/ 871318 h 2062270"/>
                <a:gd name="connsiteX45" fmla="*/ 1218594 w 2769079"/>
                <a:gd name="connsiteY45" fmla="*/ 727302 h 2062270"/>
                <a:gd name="connsiteX46" fmla="*/ 1362610 w 2769079"/>
                <a:gd name="connsiteY46" fmla="*/ 583286 h 2062270"/>
                <a:gd name="connsiteX47" fmla="*/ 1290602 w 2769079"/>
                <a:gd name="connsiteY47" fmla="*/ 511278 h 2062270"/>
                <a:gd name="connsiteX0" fmla="*/ 0 w 2769079"/>
                <a:gd name="connsiteY0" fmla="*/ 86264 h 2062270"/>
                <a:gd name="connsiteX1" fmla="*/ 232913 w 2769079"/>
                <a:gd name="connsiteY1" fmla="*/ 181155 h 2062270"/>
                <a:gd name="connsiteX2" fmla="*/ 327804 w 2769079"/>
                <a:gd name="connsiteY2" fmla="*/ 258792 h 2062270"/>
                <a:gd name="connsiteX3" fmla="*/ 474453 w 2769079"/>
                <a:gd name="connsiteY3" fmla="*/ 336430 h 2062270"/>
                <a:gd name="connsiteX4" fmla="*/ 715992 w 2769079"/>
                <a:gd name="connsiteY4" fmla="*/ 370936 h 2062270"/>
                <a:gd name="connsiteX5" fmla="*/ 931653 w 2769079"/>
                <a:gd name="connsiteY5" fmla="*/ 310551 h 2062270"/>
                <a:gd name="connsiteX6" fmla="*/ 1078302 w 2769079"/>
                <a:gd name="connsiteY6" fmla="*/ 155275 h 2062270"/>
                <a:gd name="connsiteX7" fmla="*/ 1155940 w 2769079"/>
                <a:gd name="connsiteY7" fmla="*/ 69011 h 2062270"/>
                <a:gd name="connsiteX8" fmla="*/ 1276709 w 2769079"/>
                <a:gd name="connsiteY8" fmla="*/ 0 h 2062270"/>
                <a:gd name="connsiteX9" fmla="*/ 1414732 w 2769079"/>
                <a:gd name="connsiteY9" fmla="*/ 86264 h 2062270"/>
                <a:gd name="connsiteX10" fmla="*/ 1570008 w 2769079"/>
                <a:gd name="connsiteY10" fmla="*/ 276045 h 2062270"/>
                <a:gd name="connsiteX11" fmla="*/ 1742536 w 2769079"/>
                <a:gd name="connsiteY11" fmla="*/ 517585 h 2062270"/>
                <a:gd name="connsiteX12" fmla="*/ 1871932 w 2769079"/>
                <a:gd name="connsiteY12" fmla="*/ 603849 h 2062270"/>
                <a:gd name="connsiteX13" fmla="*/ 2001328 w 2769079"/>
                <a:gd name="connsiteY13" fmla="*/ 750498 h 2062270"/>
                <a:gd name="connsiteX14" fmla="*/ 2078966 w 2769079"/>
                <a:gd name="connsiteY14" fmla="*/ 836762 h 2062270"/>
                <a:gd name="connsiteX15" fmla="*/ 2053087 w 2769079"/>
                <a:gd name="connsiteY15" fmla="*/ 888521 h 2062270"/>
                <a:gd name="connsiteX16" fmla="*/ 1897811 w 2769079"/>
                <a:gd name="connsiteY16" fmla="*/ 931653 h 2062270"/>
                <a:gd name="connsiteX17" fmla="*/ 1897811 w 2769079"/>
                <a:gd name="connsiteY17" fmla="*/ 1026543 h 2062270"/>
                <a:gd name="connsiteX18" fmla="*/ 1198526 w 2769079"/>
                <a:gd name="connsiteY18" fmla="*/ 1346430 h 2062270"/>
                <a:gd name="connsiteX19" fmla="*/ 2156604 w 2769079"/>
                <a:gd name="connsiteY19" fmla="*/ 1017917 h 2062270"/>
                <a:gd name="connsiteX20" fmla="*/ 2303253 w 2769079"/>
                <a:gd name="connsiteY20" fmla="*/ 923026 h 2062270"/>
                <a:gd name="connsiteX21" fmla="*/ 2406770 w 2769079"/>
                <a:gd name="connsiteY21" fmla="*/ 836762 h 2062270"/>
                <a:gd name="connsiteX22" fmla="*/ 2518913 w 2769079"/>
                <a:gd name="connsiteY22" fmla="*/ 715992 h 2062270"/>
                <a:gd name="connsiteX23" fmla="*/ 2570672 w 2769079"/>
                <a:gd name="connsiteY23" fmla="*/ 655607 h 2062270"/>
                <a:gd name="connsiteX24" fmla="*/ 2622430 w 2769079"/>
                <a:gd name="connsiteY24" fmla="*/ 543464 h 2062270"/>
                <a:gd name="connsiteX25" fmla="*/ 2691442 w 2769079"/>
                <a:gd name="connsiteY25" fmla="*/ 474453 h 2062270"/>
                <a:gd name="connsiteX26" fmla="*/ 2691442 w 2769079"/>
                <a:gd name="connsiteY26" fmla="*/ 327804 h 2062270"/>
                <a:gd name="connsiteX27" fmla="*/ 2743200 w 2769079"/>
                <a:gd name="connsiteY27" fmla="*/ 327804 h 2062270"/>
                <a:gd name="connsiteX28" fmla="*/ 2769079 w 2769079"/>
                <a:gd name="connsiteY28" fmla="*/ 439947 h 2062270"/>
                <a:gd name="connsiteX29" fmla="*/ 2717321 w 2769079"/>
                <a:gd name="connsiteY29" fmla="*/ 629728 h 2062270"/>
                <a:gd name="connsiteX30" fmla="*/ 2570672 w 2769079"/>
                <a:gd name="connsiteY30" fmla="*/ 828136 h 2062270"/>
                <a:gd name="connsiteX31" fmla="*/ 2406770 w 2769079"/>
                <a:gd name="connsiteY31" fmla="*/ 914400 h 2062270"/>
                <a:gd name="connsiteX32" fmla="*/ 2204278 w 2769079"/>
                <a:gd name="connsiteY32" fmla="*/ 1256950 h 2062270"/>
                <a:gd name="connsiteX33" fmla="*/ 1869027 w 2769079"/>
                <a:gd name="connsiteY33" fmla="*/ 2062270 h 2062270"/>
                <a:gd name="connsiteX34" fmla="*/ 1703109 w 2769079"/>
                <a:gd name="connsiteY34" fmla="*/ 1533912 h 2062270"/>
                <a:gd name="connsiteX35" fmla="*/ 1617589 w 2769079"/>
                <a:gd name="connsiteY35" fmla="*/ 1167470 h 2062270"/>
                <a:gd name="connsiteX36" fmla="*/ 2036652 w 2769079"/>
                <a:gd name="connsiteY36" fmla="*/ 1435910 h 2062270"/>
                <a:gd name="connsiteX37" fmla="*/ 1768415 w 2769079"/>
                <a:gd name="connsiteY37" fmla="*/ 992038 h 2062270"/>
                <a:gd name="connsiteX38" fmla="*/ 1578634 w 2769079"/>
                <a:gd name="connsiteY38" fmla="*/ 1015334 h 2062270"/>
                <a:gd name="connsiteX39" fmla="*/ 1218594 w 2769079"/>
                <a:gd name="connsiteY39" fmla="*/ 1303366 h 2062270"/>
                <a:gd name="connsiteX40" fmla="*/ 786546 w 2769079"/>
                <a:gd name="connsiteY40" fmla="*/ 1591398 h 2062270"/>
                <a:gd name="connsiteX41" fmla="*/ 498514 w 2769079"/>
                <a:gd name="connsiteY41" fmla="*/ 1591398 h 2062270"/>
                <a:gd name="connsiteX42" fmla="*/ 498514 w 2769079"/>
                <a:gd name="connsiteY42" fmla="*/ 1447382 h 2062270"/>
                <a:gd name="connsiteX43" fmla="*/ 642530 w 2769079"/>
                <a:gd name="connsiteY43" fmla="*/ 1303366 h 2062270"/>
                <a:gd name="connsiteX44" fmla="*/ 786546 w 2769079"/>
                <a:gd name="connsiteY44" fmla="*/ 1159350 h 2062270"/>
                <a:gd name="connsiteX45" fmla="*/ 1002570 w 2769079"/>
                <a:gd name="connsiteY45" fmla="*/ 871318 h 2062270"/>
                <a:gd name="connsiteX46" fmla="*/ 1218594 w 2769079"/>
                <a:gd name="connsiteY46" fmla="*/ 727302 h 2062270"/>
                <a:gd name="connsiteX47" fmla="*/ 1362610 w 2769079"/>
                <a:gd name="connsiteY47" fmla="*/ 583286 h 2062270"/>
                <a:gd name="connsiteX48" fmla="*/ 1290602 w 2769079"/>
                <a:gd name="connsiteY48" fmla="*/ 511278 h 2062270"/>
                <a:gd name="connsiteX0" fmla="*/ 0 w 2769079"/>
                <a:gd name="connsiteY0" fmla="*/ 86264 h 2062270"/>
                <a:gd name="connsiteX1" fmla="*/ 232913 w 2769079"/>
                <a:gd name="connsiteY1" fmla="*/ 181155 h 2062270"/>
                <a:gd name="connsiteX2" fmla="*/ 327804 w 2769079"/>
                <a:gd name="connsiteY2" fmla="*/ 258792 h 2062270"/>
                <a:gd name="connsiteX3" fmla="*/ 474453 w 2769079"/>
                <a:gd name="connsiteY3" fmla="*/ 336430 h 2062270"/>
                <a:gd name="connsiteX4" fmla="*/ 715992 w 2769079"/>
                <a:gd name="connsiteY4" fmla="*/ 370936 h 2062270"/>
                <a:gd name="connsiteX5" fmla="*/ 931653 w 2769079"/>
                <a:gd name="connsiteY5" fmla="*/ 310551 h 2062270"/>
                <a:gd name="connsiteX6" fmla="*/ 1078302 w 2769079"/>
                <a:gd name="connsiteY6" fmla="*/ 155275 h 2062270"/>
                <a:gd name="connsiteX7" fmla="*/ 1155940 w 2769079"/>
                <a:gd name="connsiteY7" fmla="*/ 69011 h 2062270"/>
                <a:gd name="connsiteX8" fmla="*/ 1276709 w 2769079"/>
                <a:gd name="connsiteY8" fmla="*/ 0 h 2062270"/>
                <a:gd name="connsiteX9" fmla="*/ 1414732 w 2769079"/>
                <a:gd name="connsiteY9" fmla="*/ 86264 h 2062270"/>
                <a:gd name="connsiteX10" fmla="*/ 1570008 w 2769079"/>
                <a:gd name="connsiteY10" fmla="*/ 276045 h 2062270"/>
                <a:gd name="connsiteX11" fmla="*/ 1742536 w 2769079"/>
                <a:gd name="connsiteY11" fmla="*/ 517585 h 2062270"/>
                <a:gd name="connsiteX12" fmla="*/ 1871932 w 2769079"/>
                <a:gd name="connsiteY12" fmla="*/ 603849 h 2062270"/>
                <a:gd name="connsiteX13" fmla="*/ 2001328 w 2769079"/>
                <a:gd name="connsiteY13" fmla="*/ 750498 h 2062270"/>
                <a:gd name="connsiteX14" fmla="*/ 2078966 w 2769079"/>
                <a:gd name="connsiteY14" fmla="*/ 836762 h 2062270"/>
                <a:gd name="connsiteX15" fmla="*/ 2053087 w 2769079"/>
                <a:gd name="connsiteY15" fmla="*/ 888521 h 2062270"/>
                <a:gd name="connsiteX16" fmla="*/ 1897811 w 2769079"/>
                <a:gd name="connsiteY16" fmla="*/ 931653 h 2062270"/>
                <a:gd name="connsiteX17" fmla="*/ 1897811 w 2769079"/>
                <a:gd name="connsiteY17" fmla="*/ 1026543 h 2062270"/>
                <a:gd name="connsiteX18" fmla="*/ 1198526 w 2769079"/>
                <a:gd name="connsiteY18" fmla="*/ 1346430 h 2062270"/>
                <a:gd name="connsiteX19" fmla="*/ 2156604 w 2769079"/>
                <a:gd name="connsiteY19" fmla="*/ 1017917 h 2062270"/>
                <a:gd name="connsiteX20" fmla="*/ 2303253 w 2769079"/>
                <a:gd name="connsiteY20" fmla="*/ 923026 h 2062270"/>
                <a:gd name="connsiteX21" fmla="*/ 2406770 w 2769079"/>
                <a:gd name="connsiteY21" fmla="*/ 836762 h 2062270"/>
                <a:gd name="connsiteX22" fmla="*/ 2518913 w 2769079"/>
                <a:gd name="connsiteY22" fmla="*/ 715992 h 2062270"/>
                <a:gd name="connsiteX23" fmla="*/ 2570672 w 2769079"/>
                <a:gd name="connsiteY23" fmla="*/ 655607 h 2062270"/>
                <a:gd name="connsiteX24" fmla="*/ 2622430 w 2769079"/>
                <a:gd name="connsiteY24" fmla="*/ 543464 h 2062270"/>
                <a:gd name="connsiteX25" fmla="*/ 2691442 w 2769079"/>
                <a:gd name="connsiteY25" fmla="*/ 474453 h 2062270"/>
                <a:gd name="connsiteX26" fmla="*/ 2691442 w 2769079"/>
                <a:gd name="connsiteY26" fmla="*/ 327804 h 2062270"/>
                <a:gd name="connsiteX27" fmla="*/ 2743200 w 2769079"/>
                <a:gd name="connsiteY27" fmla="*/ 327804 h 2062270"/>
                <a:gd name="connsiteX28" fmla="*/ 2769079 w 2769079"/>
                <a:gd name="connsiteY28" fmla="*/ 439947 h 2062270"/>
                <a:gd name="connsiteX29" fmla="*/ 2717321 w 2769079"/>
                <a:gd name="connsiteY29" fmla="*/ 629728 h 2062270"/>
                <a:gd name="connsiteX30" fmla="*/ 2570672 w 2769079"/>
                <a:gd name="connsiteY30" fmla="*/ 828136 h 2062270"/>
                <a:gd name="connsiteX31" fmla="*/ 2406770 w 2769079"/>
                <a:gd name="connsiteY31" fmla="*/ 914400 h 2062270"/>
                <a:gd name="connsiteX32" fmla="*/ 2204278 w 2769079"/>
                <a:gd name="connsiteY32" fmla="*/ 1256950 h 2062270"/>
                <a:gd name="connsiteX33" fmla="*/ 1869027 w 2769079"/>
                <a:gd name="connsiteY33" fmla="*/ 2062270 h 2062270"/>
                <a:gd name="connsiteX34" fmla="*/ 1703109 w 2769079"/>
                <a:gd name="connsiteY34" fmla="*/ 1533912 h 2062270"/>
                <a:gd name="connsiteX35" fmla="*/ 1617589 w 2769079"/>
                <a:gd name="connsiteY35" fmla="*/ 1167470 h 2062270"/>
                <a:gd name="connsiteX36" fmla="*/ 2036652 w 2769079"/>
                <a:gd name="connsiteY36" fmla="*/ 1435910 h 2062270"/>
                <a:gd name="connsiteX37" fmla="*/ 1768415 w 2769079"/>
                <a:gd name="connsiteY37" fmla="*/ 992038 h 2062270"/>
                <a:gd name="connsiteX38" fmla="*/ 1578634 w 2769079"/>
                <a:gd name="connsiteY38" fmla="*/ 1015334 h 2062270"/>
                <a:gd name="connsiteX39" fmla="*/ 1218594 w 2769079"/>
                <a:gd name="connsiteY39" fmla="*/ 1303366 h 2062270"/>
                <a:gd name="connsiteX40" fmla="*/ 786546 w 2769079"/>
                <a:gd name="connsiteY40" fmla="*/ 1591398 h 2062270"/>
                <a:gd name="connsiteX41" fmla="*/ 498514 w 2769079"/>
                <a:gd name="connsiteY41" fmla="*/ 1591398 h 2062270"/>
                <a:gd name="connsiteX42" fmla="*/ 498514 w 2769079"/>
                <a:gd name="connsiteY42" fmla="*/ 1447382 h 2062270"/>
                <a:gd name="connsiteX43" fmla="*/ 642530 w 2769079"/>
                <a:gd name="connsiteY43" fmla="*/ 1303366 h 2062270"/>
                <a:gd name="connsiteX44" fmla="*/ 786546 w 2769079"/>
                <a:gd name="connsiteY44" fmla="*/ 1159350 h 2062270"/>
                <a:gd name="connsiteX45" fmla="*/ 1002570 w 2769079"/>
                <a:gd name="connsiteY45" fmla="*/ 871318 h 2062270"/>
                <a:gd name="connsiteX46" fmla="*/ 1218594 w 2769079"/>
                <a:gd name="connsiteY46" fmla="*/ 727302 h 2062270"/>
                <a:gd name="connsiteX47" fmla="*/ 1362610 w 2769079"/>
                <a:gd name="connsiteY47" fmla="*/ 583286 h 2062270"/>
                <a:gd name="connsiteX48" fmla="*/ 1290602 w 2769079"/>
                <a:gd name="connsiteY48" fmla="*/ 511278 h 2062270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1198526 w 2769079"/>
                <a:gd name="connsiteY18" fmla="*/ 1346430 h 2755787"/>
                <a:gd name="connsiteX19" fmla="*/ 2156604 w 2769079"/>
                <a:gd name="connsiteY19" fmla="*/ 1017917 h 2755787"/>
                <a:gd name="connsiteX20" fmla="*/ 2303253 w 2769079"/>
                <a:gd name="connsiteY20" fmla="*/ 923026 h 2755787"/>
                <a:gd name="connsiteX21" fmla="*/ 2406770 w 2769079"/>
                <a:gd name="connsiteY21" fmla="*/ 836762 h 2755787"/>
                <a:gd name="connsiteX22" fmla="*/ 2518913 w 2769079"/>
                <a:gd name="connsiteY22" fmla="*/ 715992 h 2755787"/>
                <a:gd name="connsiteX23" fmla="*/ 2570672 w 2769079"/>
                <a:gd name="connsiteY23" fmla="*/ 655607 h 2755787"/>
                <a:gd name="connsiteX24" fmla="*/ 2622430 w 2769079"/>
                <a:gd name="connsiteY24" fmla="*/ 543464 h 2755787"/>
                <a:gd name="connsiteX25" fmla="*/ 2691442 w 2769079"/>
                <a:gd name="connsiteY25" fmla="*/ 474453 h 2755787"/>
                <a:gd name="connsiteX26" fmla="*/ 2691442 w 2769079"/>
                <a:gd name="connsiteY26" fmla="*/ 327804 h 2755787"/>
                <a:gd name="connsiteX27" fmla="*/ 2743200 w 2769079"/>
                <a:gd name="connsiteY27" fmla="*/ 327804 h 2755787"/>
                <a:gd name="connsiteX28" fmla="*/ 2769079 w 2769079"/>
                <a:gd name="connsiteY28" fmla="*/ 439947 h 2755787"/>
                <a:gd name="connsiteX29" fmla="*/ 2717321 w 2769079"/>
                <a:gd name="connsiteY29" fmla="*/ 629728 h 2755787"/>
                <a:gd name="connsiteX30" fmla="*/ 2570672 w 2769079"/>
                <a:gd name="connsiteY30" fmla="*/ 828136 h 2755787"/>
                <a:gd name="connsiteX31" fmla="*/ 2406770 w 2769079"/>
                <a:gd name="connsiteY31" fmla="*/ 914400 h 2755787"/>
                <a:gd name="connsiteX32" fmla="*/ 2204278 w 2769079"/>
                <a:gd name="connsiteY32" fmla="*/ 1256950 h 2755787"/>
                <a:gd name="connsiteX33" fmla="*/ 1869027 w 2769079"/>
                <a:gd name="connsiteY33" fmla="*/ 2062270 h 2755787"/>
                <a:gd name="connsiteX34" fmla="*/ 1533777 w 2769079"/>
                <a:gd name="connsiteY34" fmla="*/ 2330710 h 2755787"/>
                <a:gd name="connsiteX35" fmla="*/ 1617589 w 2769079"/>
                <a:gd name="connsiteY35" fmla="*/ 1167470 h 2755787"/>
                <a:gd name="connsiteX36" fmla="*/ 2036652 w 2769079"/>
                <a:gd name="connsiteY36" fmla="*/ 1435910 h 2755787"/>
                <a:gd name="connsiteX37" fmla="*/ 1768415 w 2769079"/>
                <a:gd name="connsiteY37" fmla="*/ 992038 h 2755787"/>
                <a:gd name="connsiteX38" fmla="*/ 1578634 w 2769079"/>
                <a:gd name="connsiteY38" fmla="*/ 1015334 h 2755787"/>
                <a:gd name="connsiteX39" fmla="*/ 1218594 w 2769079"/>
                <a:gd name="connsiteY39" fmla="*/ 1303366 h 2755787"/>
                <a:gd name="connsiteX40" fmla="*/ 786546 w 2769079"/>
                <a:gd name="connsiteY40" fmla="*/ 1591398 h 2755787"/>
                <a:gd name="connsiteX41" fmla="*/ 498514 w 2769079"/>
                <a:gd name="connsiteY41" fmla="*/ 1591398 h 2755787"/>
                <a:gd name="connsiteX42" fmla="*/ 498514 w 2769079"/>
                <a:gd name="connsiteY42" fmla="*/ 1447382 h 2755787"/>
                <a:gd name="connsiteX43" fmla="*/ 642530 w 2769079"/>
                <a:gd name="connsiteY43" fmla="*/ 1303366 h 2755787"/>
                <a:gd name="connsiteX44" fmla="*/ 786546 w 2769079"/>
                <a:gd name="connsiteY44" fmla="*/ 1159350 h 2755787"/>
                <a:gd name="connsiteX45" fmla="*/ 1002570 w 2769079"/>
                <a:gd name="connsiteY45" fmla="*/ 871318 h 2755787"/>
                <a:gd name="connsiteX46" fmla="*/ 1218594 w 2769079"/>
                <a:gd name="connsiteY46" fmla="*/ 727302 h 2755787"/>
                <a:gd name="connsiteX47" fmla="*/ 1362610 w 2769079"/>
                <a:gd name="connsiteY47" fmla="*/ 583286 h 2755787"/>
                <a:gd name="connsiteX48" fmla="*/ 1290602 w 2769079"/>
                <a:gd name="connsiteY48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1198526 w 2769079"/>
                <a:gd name="connsiteY18" fmla="*/ 1346430 h 2755787"/>
                <a:gd name="connsiteX19" fmla="*/ 2156604 w 2769079"/>
                <a:gd name="connsiteY19" fmla="*/ 1017917 h 2755787"/>
                <a:gd name="connsiteX20" fmla="*/ 2303253 w 2769079"/>
                <a:gd name="connsiteY20" fmla="*/ 923026 h 2755787"/>
                <a:gd name="connsiteX21" fmla="*/ 2406770 w 2769079"/>
                <a:gd name="connsiteY21" fmla="*/ 836762 h 2755787"/>
                <a:gd name="connsiteX22" fmla="*/ 2518913 w 2769079"/>
                <a:gd name="connsiteY22" fmla="*/ 715992 h 2755787"/>
                <a:gd name="connsiteX23" fmla="*/ 2570672 w 2769079"/>
                <a:gd name="connsiteY23" fmla="*/ 655607 h 2755787"/>
                <a:gd name="connsiteX24" fmla="*/ 2622430 w 2769079"/>
                <a:gd name="connsiteY24" fmla="*/ 543464 h 2755787"/>
                <a:gd name="connsiteX25" fmla="*/ 2691442 w 2769079"/>
                <a:gd name="connsiteY25" fmla="*/ 474453 h 2755787"/>
                <a:gd name="connsiteX26" fmla="*/ 2691442 w 2769079"/>
                <a:gd name="connsiteY26" fmla="*/ 327804 h 2755787"/>
                <a:gd name="connsiteX27" fmla="*/ 2743200 w 2769079"/>
                <a:gd name="connsiteY27" fmla="*/ 327804 h 2755787"/>
                <a:gd name="connsiteX28" fmla="*/ 2769079 w 2769079"/>
                <a:gd name="connsiteY28" fmla="*/ 439947 h 2755787"/>
                <a:gd name="connsiteX29" fmla="*/ 2717321 w 2769079"/>
                <a:gd name="connsiteY29" fmla="*/ 629728 h 2755787"/>
                <a:gd name="connsiteX30" fmla="*/ 2570672 w 2769079"/>
                <a:gd name="connsiteY30" fmla="*/ 828136 h 2755787"/>
                <a:gd name="connsiteX31" fmla="*/ 2406770 w 2769079"/>
                <a:gd name="connsiteY31" fmla="*/ 914400 h 2755787"/>
                <a:gd name="connsiteX32" fmla="*/ 2204278 w 2769079"/>
                <a:gd name="connsiteY32" fmla="*/ 1256950 h 2755787"/>
                <a:gd name="connsiteX33" fmla="*/ 1869027 w 2769079"/>
                <a:gd name="connsiteY33" fmla="*/ 2062270 h 2755787"/>
                <a:gd name="connsiteX34" fmla="*/ 1533777 w 2769079"/>
                <a:gd name="connsiteY34" fmla="*/ 2330710 h 2755787"/>
                <a:gd name="connsiteX35" fmla="*/ 1030901 w 2769079"/>
                <a:gd name="connsiteY35" fmla="*/ 1704350 h 2755787"/>
                <a:gd name="connsiteX36" fmla="*/ 2036652 w 2769079"/>
                <a:gd name="connsiteY36" fmla="*/ 1435910 h 2755787"/>
                <a:gd name="connsiteX37" fmla="*/ 1768415 w 2769079"/>
                <a:gd name="connsiteY37" fmla="*/ 992038 h 2755787"/>
                <a:gd name="connsiteX38" fmla="*/ 1578634 w 2769079"/>
                <a:gd name="connsiteY38" fmla="*/ 1015334 h 2755787"/>
                <a:gd name="connsiteX39" fmla="*/ 1218594 w 2769079"/>
                <a:gd name="connsiteY39" fmla="*/ 1303366 h 2755787"/>
                <a:gd name="connsiteX40" fmla="*/ 786546 w 2769079"/>
                <a:gd name="connsiteY40" fmla="*/ 1591398 h 2755787"/>
                <a:gd name="connsiteX41" fmla="*/ 498514 w 2769079"/>
                <a:gd name="connsiteY41" fmla="*/ 1591398 h 2755787"/>
                <a:gd name="connsiteX42" fmla="*/ 498514 w 2769079"/>
                <a:gd name="connsiteY42" fmla="*/ 1447382 h 2755787"/>
                <a:gd name="connsiteX43" fmla="*/ 642530 w 2769079"/>
                <a:gd name="connsiteY43" fmla="*/ 1303366 h 2755787"/>
                <a:gd name="connsiteX44" fmla="*/ 786546 w 2769079"/>
                <a:gd name="connsiteY44" fmla="*/ 1159350 h 2755787"/>
                <a:gd name="connsiteX45" fmla="*/ 1002570 w 2769079"/>
                <a:gd name="connsiteY45" fmla="*/ 871318 h 2755787"/>
                <a:gd name="connsiteX46" fmla="*/ 1218594 w 2769079"/>
                <a:gd name="connsiteY46" fmla="*/ 727302 h 2755787"/>
                <a:gd name="connsiteX47" fmla="*/ 1362610 w 2769079"/>
                <a:gd name="connsiteY47" fmla="*/ 583286 h 2755787"/>
                <a:gd name="connsiteX48" fmla="*/ 1290602 w 2769079"/>
                <a:gd name="connsiteY48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1198526 w 2769079"/>
                <a:gd name="connsiteY18" fmla="*/ 1346430 h 2755787"/>
                <a:gd name="connsiteX19" fmla="*/ 2156604 w 2769079"/>
                <a:gd name="connsiteY19" fmla="*/ 1017917 h 2755787"/>
                <a:gd name="connsiteX20" fmla="*/ 2303253 w 2769079"/>
                <a:gd name="connsiteY20" fmla="*/ 923026 h 2755787"/>
                <a:gd name="connsiteX21" fmla="*/ 2406770 w 2769079"/>
                <a:gd name="connsiteY21" fmla="*/ 836762 h 2755787"/>
                <a:gd name="connsiteX22" fmla="*/ 2518913 w 2769079"/>
                <a:gd name="connsiteY22" fmla="*/ 715992 h 2755787"/>
                <a:gd name="connsiteX23" fmla="*/ 2570672 w 2769079"/>
                <a:gd name="connsiteY23" fmla="*/ 655607 h 2755787"/>
                <a:gd name="connsiteX24" fmla="*/ 2622430 w 2769079"/>
                <a:gd name="connsiteY24" fmla="*/ 543464 h 2755787"/>
                <a:gd name="connsiteX25" fmla="*/ 2691442 w 2769079"/>
                <a:gd name="connsiteY25" fmla="*/ 474453 h 2755787"/>
                <a:gd name="connsiteX26" fmla="*/ 2691442 w 2769079"/>
                <a:gd name="connsiteY26" fmla="*/ 327804 h 2755787"/>
                <a:gd name="connsiteX27" fmla="*/ 2743200 w 2769079"/>
                <a:gd name="connsiteY27" fmla="*/ 327804 h 2755787"/>
                <a:gd name="connsiteX28" fmla="*/ 2769079 w 2769079"/>
                <a:gd name="connsiteY28" fmla="*/ 439947 h 2755787"/>
                <a:gd name="connsiteX29" fmla="*/ 2717321 w 2769079"/>
                <a:gd name="connsiteY29" fmla="*/ 629728 h 2755787"/>
                <a:gd name="connsiteX30" fmla="*/ 2570672 w 2769079"/>
                <a:gd name="connsiteY30" fmla="*/ 828136 h 2755787"/>
                <a:gd name="connsiteX31" fmla="*/ 2406770 w 2769079"/>
                <a:gd name="connsiteY31" fmla="*/ 914400 h 2755787"/>
                <a:gd name="connsiteX32" fmla="*/ 2204278 w 2769079"/>
                <a:gd name="connsiteY32" fmla="*/ 1256950 h 2755787"/>
                <a:gd name="connsiteX33" fmla="*/ 1869027 w 2769079"/>
                <a:gd name="connsiteY33" fmla="*/ 2062270 h 2755787"/>
                <a:gd name="connsiteX34" fmla="*/ 1533777 w 2769079"/>
                <a:gd name="connsiteY34" fmla="*/ 2330710 h 2755787"/>
                <a:gd name="connsiteX35" fmla="*/ 1030901 w 2769079"/>
                <a:gd name="connsiteY35" fmla="*/ 1704350 h 2755787"/>
                <a:gd name="connsiteX36" fmla="*/ 2036652 w 2769079"/>
                <a:gd name="connsiteY36" fmla="*/ 1435910 h 2755787"/>
                <a:gd name="connsiteX37" fmla="*/ 1768415 w 2769079"/>
                <a:gd name="connsiteY37" fmla="*/ 992038 h 2755787"/>
                <a:gd name="connsiteX38" fmla="*/ 1578634 w 2769079"/>
                <a:gd name="connsiteY38" fmla="*/ 1015334 h 2755787"/>
                <a:gd name="connsiteX39" fmla="*/ 1198526 w 2769079"/>
                <a:gd name="connsiteY39" fmla="*/ 1256951 h 2755787"/>
                <a:gd name="connsiteX40" fmla="*/ 786546 w 2769079"/>
                <a:gd name="connsiteY40" fmla="*/ 1591398 h 2755787"/>
                <a:gd name="connsiteX41" fmla="*/ 498514 w 2769079"/>
                <a:gd name="connsiteY41" fmla="*/ 1591398 h 2755787"/>
                <a:gd name="connsiteX42" fmla="*/ 498514 w 2769079"/>
                <a:gd name="connsiteY42" fmla="*/ 1447382 h 2755787"/>
                <a:gd name="connsiteX43" fmla="*/ 642530 w 2769079"/>
                <a:gd name="connsiteY43" fmla="*/ 1303366 h 2755787"/>
                <a:gd name="connsiteX44" fmla="*/ 786546 w 2769079"/>
                <a:gd name="connsiteY44" fmla="*/ 1159350 h 2755787"/>
                <a:gd name="connsiteX45" fmla="*/ 1002570 w 2769079"/>
                <a:gd name="connsiteY45" fmla="*/ 871318 h 2755787"/>
                <a:gd name="connsiteX46" fmla="*/ 1218594 w 2769079"/>
                <a:gd name="connsiteY46" fmla="*/ 727302 h 2755787"/>
                <a:gd name="connsiteX47" fmla="*/ 1362610 w 2769079"/>
                <a:gd name="connsiteY47" fmla="*/ 583286 h 2755787"/>
                <a:gd name="connsiteX48" fmla="*/ 1290602 w 2769079"/>
                <a:gd name="connsiteY48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204278 w 2769079"/>
                <a:gd name="connsiteY31" fmla="*/ 1256950 h 2755787"/>
                <a:gd name="connsiteX32" fmla="*/ 1869027 w 2769079"/>
                <a:gd name="connsiteY32" fmla="*/ 2062270 h 2755787"/>
                <a:gd name="connsiteX33" fmla="*/ 1533777 w 2769079"/>
                <a:gd name="connsiteY33" fmla="*/ 2330710 h 2755787"/>
                <a:gd name="connsiteX34" fmla="*/ 1030901 w 2769079"/>
                <a:gd name="connsiteY34" fmla="*/ 1704350 h 2755787"/>
                <a:gd name="connsiteX35" fmla="*/ 2036652 w 2769079"/>
                <a:gd name="connsiteY35" fmla="*/ 1435910 h 2755787"/>
                <a:gd name="connsiteX36" fmla="*/ 1768415 w 2769079"/>
                <a:gd name="connsiteY36" fmla="*/ 992038 h 2755787"/>
                <a:gd name="connsiteX37" fmla="*/ 1578634 w 2769079"/>
                <a:gd name="connsiteY37" fmla="*/ 1015334 h 2755787"/>
                <a:gd name="connsiteX38" fmla="*/ 1198526 w 2769079"/>
                <a:gd name="connsiteY38" fmla="*/ 1256951 h 2755787"/>
                <a:gd name="connsiteX39" fmla="*/ 786546 w 2769079"/>
                <a:gd name="connsiteY39" fmla="*/ 1591398 h 2755787"/>
                <a:gd name="connsiteX40" fmla="*/ 498514 w 2769079"/>
                <a:gd name="connsiteY40" fmla="*/ 1591398 h 2755787"/>
                <a:gd name="connsiteX41" fmla="*/ 498514 w 2769079"/>
                <a:gd name="connsiteY41" fmla="*/ 1447382 h 2755787"/>
                <a:gd name="connsiteX42" fmla="*/ 642530 w 2769079"/>
                <a:gd name="connsiteY42" fmla="*/ 1303366 h 2755787"/>
                <a:gd name="connsiteX43" fmla="*/ 786546 w 2769079"/>
                <a:gd name="connsiteY43" fmla="*/ 1159350 h 2755787"/>
                <a:gd name="connsiteX44" fmla="*/ 1002570 w 2769079"/>
                <a:gd name="connsiteY44" fmla="*/ 871318 h 2755787"/>
                <a:gd name="connsiteX45" fmla="*/ 1218594 w 2769079"/>
                <a:gd name="connsiteY45" fmla="*/ 727302 h 2755787"/>
                <a:gd name="connsiteX46" fmla="*/ 1362610 w 2769079"/>
                <a:gd name="connsiteY46" fmla="*/ 583286 h 2755787"/>
                <a:gd name="connsiteX47" fmla="*/ 1290602 w 2769079"/>
                <a:gd name="connsiteY47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204278 w 2769079"/>
                <a:gd name="connsiteY31" fmla="*/ 1256950 h 2755787"/>
                <a:gd name="connsiteX32" fmla="*/ 1869027 w 2769079"/>
                <a:gd name="connsiteY32" fmla="*/ 2062270 h 2755787"/>
                <a:gd name="connsiteX33" fmla="*/ 1533777 w 2769079"/>
                <a:gd name="connsiteY33" fmla="*/ 2330710 h 2755787"/>
                <a:gd name="connsiteX34" fmla="*/ 1030901 w 2769079"/>
                <a:gd name="connsiteY34" fmla="*/ 1704350 h 2755787"/>
                <a:gd name="connsiteX35" fmla="*/ 1785215 w 2769079"/>
                <a:gd name="connsiteY35" fmla="*/ 1077991 h 2755787"/>
                <a:gd name="connsiteX36" fmla="*/ 1768415 w 2769079"/>
                <a:gd name="connsiteY36" fmla="*/ 992038 h 2755787"/>
                <a:gd name="connsiteX37" fmla="*/ 1578634 w 2769079"/>
                <a:gd name="connsiteY37" fmla="*/ 1015334 h 2755787"/>
                <a:gd name="connsiteX38" fmla="*/ 1198526 w 2769079"/>
                <a:gd name="connsiteY38" fmla="*/ 1256951 h 2755787"/>
                <a:gd name="connsiteX39" fmla="*/ 786546 w 2769079"/>
                <a:gd name="connsiteY39" fmla="*/ 1591398 h 2755787"/>
                <a:gd name="connsiteX40" fmla="*/ 498514 w 2769079"/>
                <a:gd name="connsiteY40" fmla="*/ 1591398 h 2755787"/>
                <a:gd name="connsiteX41" fmla="*/ 498514 w 2769079"/>
                <a:gd name="connsiteY41" fmla="*/ 1447382 h 2755787"/>
                <a:gd name="connsiteX42" fmla="*/ 642530 w 2769079"/>
                <a:gd name="connsiteY42" fmla="*/ 1303366 h 2755787"/>
                <a:gd name="connsiteX43" fmla="*/ 786546 w 2769079"/>
                <a:gd name="connsiteY43" fmla="*/ 1159350 h 2755787"/>
                <a:gd name="connsiteX44" fmla="*/ 1002570 w 2769079"/>
                <a:gd name="connsiteY44" fmla="*/ 871318 h 2755787"/>
                <a:gd name="connsiteX45" fmla="*/ 1218594 w 2769079"/>
                <a:gd name="connsiteY45" fmla="*/ 727302 h 2755787"/>
                <a:gd name="connsiteX46" fmla="*/ 1362610 w 2769079"/>
                <a:gd name="connsiteY46" fmla="*/ 583286 h 2755787"/>
                <a:gd name="connsiteX47" fmla="*/ 1290602 w 2769079"/>
                <a:gd name="connsiteY47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204278 w 2769079"/>
                <a:gd name="connsiteY31" fmla="*/ 1256950 h 2755787"/>
                <a:gd name="connsiteX32" fmla="*/ 1869027 w 2769079"/>
                <a:gd name="connsiteY32" fmla="*/ 2062270 h 2755787"/>
                <a:gd name="connsiteX33" fmla="*/ 1533777 w 2769079"/>
                <a:gd name="connsiteY33" fmla="*/ 2330710 h 2755787"/>
                <a:gd name="connsiteX34" fmla="*/ 1030901 w 2769079"/>
                <a:gd name="connsiteY34" fmla="*/ 1704350 h 2755787"/>
                <a:gd name="connsiteX35" fmla="*/ 1449964 w 2769079"/>
                <a:gd name="connsiteY35" fmla="*/ 1346431 h 2755787"/>
                <a:gd name="connsiteX36" fmla="*/ 1785215 w 2769079"/>
                <a:gd name="connsiteY36" fmla="*/ 1077991 h 2755787"/>
                <a:gd name="connsiteX37" fmla="*/ 1768415 w 2769079"/>
                <a:gd name="connsiteY37" fmla="*/ 992038 h 2755787"/>
                <a:gd name="connsiteX38" fmla="*/ 1578634 w 2769079"/>
                <a:gd name="connsiteY38" fmla="*/ 1015334 h 2755787"/>
                <a:gd name="connsiteX39" fmla="*/ 1198526 w 2769079"/>
                <a:gd name="connsiteY39" fmla="*/ 1256951 h 2755787"/>
                <a:gd name="connsiteX40" fmla="*/ 786546 w 2769079"/>
                <a:gd name="connsiteY40" fmla="*/ 1591398 h 2755787"/>
                <a:gd name="connsiteX41" fmla="*/ 498514 w 2769079"/>
                <a:gd name="connsiteY41" fmla="*/ 1591398 h 2755787"/>
                <a:gd name="connsiteX42" fmla="*/ 498514 w 2769079"/>
                <a:gd name="connsiteY42" fmla="*/ 1447382 h 2755787"/>
                <a:gd name="connsiteX43" fmla="*/ 642530 w 2769079"/>
                <a:gd name="connsiteY43" fmla="*/ 1303366 h 2755787"/>
                <a:gd name="connsiteX44" fmla="*/ 786546 w 2769079"/>
                <a:gd name="connsiteY44" fmla="*/ 1159350 h 2755787"/>
                <a:gd name="connsiteX45" fmla="*/ 1002570 w 2769079"/>
                <a:gd name="connsiteY45" fmla="*/ 871318 h 2755787"/>
                <a:gd name="connsiteX46" fmla="*/ 1218594 w 2769079"/>
                <a:gd name="connsiteY46" fmla="*/ 727302 h 2755787"/>
                <a:gd name="connsiteX47" fmla="*/ 1362610 w 2769079"/>
                <a:gd name="connsiteY47" fmla="*/ 583286 h 2755787"/>
                <a:gd name="connsiteX48" fmla="*/ 1290602 w 2769079"/>
                <a:gd name="connsiteY48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204278 w 2769079"/>
                <a:gd name="connsiteY31" fmla="*/ 1256950 h 2755787"/>
                <a:gd name="connsiteX32" fmla="*/ 1869027 w 2769079"/>
                <a:gd name="connsiteY32" fmla="*/ 2062270 h 2755787"/>
                <a:gd name="connsiteX33" fmla="*/ 1533777 w 2769079"/>
                <a:gd name="connsiteY33" fmla="*/ 2330710 h 2755787"/>
                <a:gd name="connsiteX34" fmla="*/ 1030901 w 2769079"/>
                <a:gd name="connsiteY34" fmla="*/ 1704350 h 2755787"/>
                <a:gd name="connsiteX35" fmla="*/ 1449964 w 2769079"/>
                <a:gd name="connsiteY35" fmla="*/ 1256951 h 2755787"/>
                <a:gd name="connsiteX36" fmla="*/ 1785215 w 2769079"/>
                <a:gd name="connsiteY36" fmla="*/ 1077991 h 2755787"/>
                <a:gd name="connsiteX37" fmla="*/ 1768415 w 2769079"/>
                <a:gd name="connsiteY37" fmla="*/ 992038 h 2755787"/>
                <a:gd name="connsiteX38" fmla="*/ 1578634 w 2769079"/>
                <a:gd name="connsiteY38" fmla="*/ 1015334 h 2755787"/>
                <a:gd name="connsiteX39" fmla="*/ 1198526 w 2769079"/>
                <a:gd name="connsiteY39" fmla="*/ 1256951 h 2755787"/>
                <a:gd name="connsiteX40" fmla="*/ 786546 w 2769079"/>
                <a:gd name="connsiteY40" fmla="*/ 1591398 h 2755787"/>
                <a:gd name="connsiteX41" fmla="*/ 498514 w 2769079"/>
                <a:gd name="connsiteY41" fmla="*/ 1591398 h 2755787"/>
                <a:gd name="connsiteX42" fmla="*/ 498514 w 2769079"/>
                <a:gd name="connsiteY42" fmla="*/ 1447382 h 2755787"/>
                <a:gd name="connsiteX43" fmla="*/ 642530 w 2769079"/>
                <a:gd name="connsiteY43" fmla="*/ 1303366 h 2755787"/>
                <a:gd name="connsiteX44" fmla="*/ 786546 w 2769079"/>
                <a:gd name="connsiteY44" fmla="*/ 1159350 h 2755787"/>
                <a:gd name="connsiteX45" fmla="*/ 1002570 w 2769079"/>
                <a:gd name="connsiteY45" fmla="*/ 871318 h 2755787"/>
                <a:gd name="connsiteX46" fmla="*/ 1218594 w 2769079"/>
                <a:gd name="connsiteY46" fmla="*/ 727302 h 2755787"/>
                <a:gd name="connsiteX47" fmla="*/ 1362610 w 2769079"/>
                <a:gd name="connsiteY47" fmla="*/ 583286 h 2755787"/>
                <a:gd name="connsiteX48" fmla="*/ 1290602 w 2769079"/>
                <a:gd name="connsiteY48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204278 w 2769079"/>
                <a:gd name="connsiteY31" fmla="*/ 1256950 h 2755787"/>
                <a:gd name="connsiteX32" fmla="*/ 1869027 w 2769079"/>
                <a:gd name="connsiteY32" fmla="*/ 2062270 h 2755787"/>
                <a:gd name="connsiteX33" fmla="*/ 1533777 w 2769079"/>
                <a:gd name="connsiteY33" fmla="*/ 2330710 h 2755787"/>
                <a:gd name="connsiteX34" fmla="*/ 1282339 w 2769079"/>
                <a:gd name="connsiteY34" fmla="*/ 1793830 h 2755787"/>
                <a:gd name="connsiteX35" fmla="*/ 1449964 w 2769079"/>
                <a:gd name="connsiteY35" fmla="*/ 1256951 h 2755787"/>
                <a:gd name="connsiteX36" fmla="*/ 1785215 w 2769079"/>
                <a:gd name="connsiteY36" fmla="*/ 1077991 h 2755787"/>
                <a:gd name="connsiteX37" fmla="*/ 1768415 w 2769079"/>
                <a:gd name="connsiteY37" fmla="*/ 992038 h 2755787"/>
                <a:gd name="connsiteX38" fmla="*/ 1578634 w 2769079"/>
                <a:gd name="connsiteY38" fmla="*/ 1015334 h 2755787"/>
                <a:gd name="connsiteX39" fmla="*/ 1198526 w 2769079"/>
                <a:gd name="connsiteY39" fmla="*/ 1256951 h 2755787"/>
                <a:gd name="connsiteX40" fmla="*/ 786546 w 2769079"/>
                <a:gd name="connsiteY40" fmla="*/ 1591398 h 2755787"/>
                <a:gd name="connsiteX41" fmla="*/ 498514 w 2769079"/>
                <a:gd name="connsiteY41" fmla="*/ 1591398 h 2755787"/>
                <a:gd name="connsiteX42" fmla="*/ 498514 w 2769079"/>
                <a:gd name="connsiteY42" fmla="*/ 1447382 h 2755787"/>
                <a:gd name="connsiteX43" fmla="*/ 642530 w 2769079"/>
                <a:gd name="connsiteY43" fmla="*/ 1303366 h 2755787"/>
                <a:gd name="connsiteX44" fmla="*/ 786546 w 2769079"/>
                <a:gd name="connsiteY44" fmla="*/ 1159350 h 2755787"/>
                <a:gd name="connsiteX45" fmla="*/ 1002570 w 2769079"/>
                <a:gd name="connsiteY45" fmla="*/ 871318 h 2755787"/>
                <a:gd name="connsiteX46" fmla="*/ 1218594 w 2769079"/>
                <a:gd name="connsiteY46" fmla="*/ 727302 h 2755787"/>
                <a:gd name="connsiteX47" fmla="*/ 1362610 w 2769079"/>
                <a:gd name="connsiteY47" fmla="*/ 583286 h 2755787"/>
                <a:gd name="connsiteX48" fmla="*/ 1290602 w 2769079"/>
                <a:gd name="connsiteY48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869027 w 2769079"/>
                <a:gd name="connsiteY32" fmla="*/ 2062270 h 2755787"/>
                <a:gd name="connsiteX33" fmla="*/ 1533777 w 2769079"/>
                <a:gd name="connsiteY33" fmla="*/ 2330710 h 2755787"/>
                <a:gd name="connsiteX34" fmla="*/ 1282339 w 2769079"/>
                <a:gd name="connsiteY34" fmla="*/ 1793830 h 2755787"/>
                <a:gd name="connsiteX35" fmla="*/ 1449964 w 2769079"/>
                <a:gd name="connsiteY35" fmla="*/ 1256951 h 2755787"/>
                <a:gd name="connsiteX36" fmla="*/ 1785215 w 2769079"/>
                <a:gd name="connsiteY36" fmla="*/ 1077991 h 2755787"/>
                <a:gd name="connsiteX37" fmla="*/ 1768415 w 2769079"/>
                <a:gd name="connsiteY37" fmla="*/ 992038 h 2755787"/>
                <a:gd name="connsiteX38" fmla="*/ 1578634 w 2769079"/>
                <a:gd name="connsiteY38" fmla="*/ 1015334 h 2755787"/>
                <a:gd name="connsiteX39" fmla="*/ 1198526 w 2769079"/>
                <a:gd name="connsiteY39" fmla="*/ 1256951 h 2755787"/>
                <a:gd name="connsiteX40" fmla="*/ 786546 w 2769079"/>
                <a:gd name="connsiteY40" fmla="*/ 1591398 h 2755787"/>
                <a:gd name="connsiteX41" fmla="*/ 498514 w 2769079"/>
                <a:gd name="connsiteY41" fmla="*/ 1591398 h 2755787"/>
                <a:gd name="connsiteX42" fmla="*/ 498514 w 2769079"/>
                <a:gd name="connsiteY42" fmla="*/ 1447382 h 2755787"/>
                <a:gd name="connsiteX43" fmla="*/ 642530 w 2769079"/>
                <a:gd name="connsiteY43" fmla="*/ 1303366 h 2755787"/>
                <a:gd name="connsiteX44" fmla="*/ 786546 w 2769079"/>
                <a:gd name="connsiteY44" fmla="*/ 1159350 h 2755787"/>
                <a:gd name="connsiteX45" fmla="*/ 1002570 w 2769079"/>
                <a:gd name="connsiteY45" fmla="*/ 871318 h 2755787"/>
                <a:gd name="connsiteX46" fmla="*/ 1218594 w 2769079"/>
                <a:gd name="connsiteY46" fmla="*/ 727302 h 2755787"/>
                <a:gd name="connsiteX47" fmla="*/ 1362610 w 2769079"/>
                <a:gd name="connsiteY47" fmla="*/ 583286 h 2755787"/>
                <a:gd name="connsiteX48" fmla="*/ 1290602 w 2769079"/>
                <a:gd name="connsiteY48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2036652 w 2769079"/>
                <a:gd name="connsiteY32" fmla="*/ 1704350 h 2755787"/>
                <a:gd name="connsiteX33" fmla="*/ 1869027 w 2769079"/>
                <a:gd name="connsiteY33" fmla="*/ 2062270 h 2755787"/>
                <a:gd name="connsiteX34" fmla="*/ 1533777 w 2769079"/>
                <a:gd name="connsiteY34" fmla="*/ 2330710 h 2755787"/>
                <a:gd name="connsiteX35" fmla="*/ 1282339 w 2769079"/>
                <a:gd name="connsiteY35" fmla="*/ 1793830 h 2755787"/>
                <a:gd name="connsiteX36" fmla="*/ 1449964 w 2769079"/>
                <a:gd name="connsiteY36" fmla="*/ 1256951 h 2755787"/>
                <a:gd name="connsiteX37" fmla="*/ 1785215 w 2769079"/>
                <a:gd name="connsiteY37" fmla="*/ 1077991 h 2755787"/>
                <a:gd name="connsiteX38" fmla="*/ 1768415 w 2769079"/>
                <a:gd name="connsiteY38" fmla="*/ 992038 h 2755787"/>
                <a:gd name="connsiteX39" fmla="*/ 1578634 w 2769079"/>
                <a:gd name="connsiteY39" fmla="*/ 1015334 h 2755787"/>
                <a:gd name="connsiteX40" fmla="*/ 1198526 w 2769079"/>
                <a:gd name="connsiteY40" fmla="*/ 1256951 h 2755787"/>
                <a:gd name="connsiteX41" fmla="*/ 786546 w 2769079"/>
                <a:gd name="connsiteY41" fmla="*/ 1591398 h 2755787"/>
                <a:gd name="connsiteX42" fmla="*/ 498514 w 2769079"/>
                <a:gd name="connsiteY42" fmla="*/ 1591398 h 2755787"/>
                <a:gd name="connsiteX43" fmla="*/ 498514 w 2769079"/>
                <a:gd name="connsiteY43" fmla="*/ 1447382 h 2755787"/>
                <a:gd name="connsiteX44" fmla="*/ 642530 w 2769079"/>
                <a:gd name="connsiteY44" fmla="*/ 1303366 h 2755787"/>
                <a:gd name="connsiteX45" fmla="*/ 786546 w 2769079"/>
                <a:gd name="connsiteY45" fmla="*/ 1159350 h 2755787"/>
                <a:gd name="connsiteX46" fmla="*/ 1002570 w 2769079"/>
                <a:gd name="connsiteY46" fmla="*/ 871318 h 2755787"/>
                <a:gd name="connsiteX47" fmla="*/ 1218594 w 2769079"/>
                <a:gd name="connsiteY47" fmla="*/ 727302 h 2755787"/>
                <a:gd name="connsiteX48" fmla="*/ 1362610 w 2769079"/>
                <a:gd name="connsiteY48" fmla="*/ 583286 h 2755787"/>
                <a:gd name="connsiteX49" fmla="*/ 1290602 w 2769079"/>
                <a:gd name="connsiteY49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869027 w 2769079"/>
                <a:gd name="connsiteY33" fmla="*/ 2062270 h 2755787"/>
                <a:gd name="connsiteX34" fmla="*/ 1533777 w 2769079"/>
                <a:gd name="connsiteY34" fmla="*/ 2330710 h 2755787"/>
                <a:gd name="connsiteX35" fmla="*/ 1282339 w 2769079"/>
                <a:gd name="connsiteY35" fmla="*/ 1793830 h 2755787"/>
                <a:gd name="connsiteX36" fmla="*/ 1449964 w 2769079"/>
                <a:gd name="connsiteY36" fmla="*/ 1256951 h 2755787"/>
                <a:gd name="connsiteX37" fmla="*/ 1785215 w 2769079"/>
                <a:gd name="connsiteY37" fmla="*/ 1077991 h 2755787"/>
                <a:gd name="connsiteX38" fmla="*/ 1768415 w 2769079"/>
                <a:gd name="connsiteY38" fmla="*/ 992038 h 2755787"/>
                <a:gd name="connsiteX39" fmla="*/ 1578634 w 2769079"/>
                <a:gd name="connsiteY39" fmla="*/ 1015334 h 2755787"/>
                <a:gd name="connsiteX40" fmla="*/ 1198526 w 2769079"/>
                <a:gd name="connsiteY40" fmla="*/ 1256951 h 2755787"/>
                <a:gd name="connsiteX41" fmla="*/ 786546 w 2769079"/>
                <a:gd name="connsiteY41" fmla="*/ 1591398 h 2755787"/>
                <a:gd name="connsiteX42" fmla="*/ 498514 w 2769079"/>
                <a:gd name="connsiteY42" fmla="*/ 1591398 h 2755787"/>
                <a:gd name="connsiteX43" fmla="*/ 498514 w 2769079"/>
                <a:gd name="connsiteY43" fmla="*/ 1447382 h 2755787"/>
                <a:gd name="connsiteX44" fmla="*/ 642530 w 2769079"/>
                <a:gd name="connsiteY44" fmla="*/ 1303366 h 2755787"/>
                <a:gd name="connsiteX45" fmla="*/ 786546 w 2769079"/>
                <a:gd name="connsiteY45" fmla="*/ 1159350 h 2755787"/>
                <a:gd name="connsiteX46" fmla="*/ 1002570 w 2769079"/>
                <a:gd name="connsiteY46" fmla="*/ 871318 h 2755787"/>
                <a:gd name="connsiteX47" fmla="*/ 1218594 w 2769079"/>
                <a:gd name="connsiteY47" fmla="*/ 727302 h 2755787"/>
                <a:gd name="connsiteX48" fmla="*/ 1362610 w 2769079"/>
                <a:gd name="connsiteY48" fmla="*/ 583286 h 2755787"/>
                <a:gd name="connsiteX49" fmla="*/ 1290602 w 2769079"/>
                <a:gd name="connsiteY49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826866 w 2769079"/>
                <a:gd name="connsiteY33" fmla="*/ 1613188 h 2755787"/>
                <a:gd name="connsiteX34" fmla="*/ 1869027 w 2769079"/>
                <a:gd name="connsiteY34" fmla="*/ 2062270 h 2755787"/>
                <a:gd name="connsiteX35" fmla="*/ 1533777 w 2769079"/>
                <a:gd name="connsiteY35" fmla="*/ 2330710 h 2755787"/>
                <a:gd name="connsiteX36" fmla="*/ 1282339 w 2769079"/>
                <a:gd name="connsiteY36" fmla="*/ 1793830 h 2755787"/>
                <a:gd name="connsiteX37" fmla="*/ 1449964 w 2769079"/>
                <a:gd name="connsiteY37" fmla="*/ 1256951 h 2755787"/>
                <a:gd name="connsiteX38" fmla="*/ 1785215 w 2769079"/>
                <a:gd name="connsiteY38" fmla="*/ 1077991 h 2755787"/>
                <a:gd name="connsiteX39" fmla="*/ 1768415 w 2769079"/>
                <a:gd name="connsiteY39" fmla="*/ 992038 h 2755787"/>
                <a:gd name="connsiteX40" fmla="*/ 1578634 w 2769079"/>
                <a:gd name="connsiteY40" fmla="*/ 1015334 h 2755787"/>
                <a:gd name="connsiteX41" fmla="*/ 1198526 w 2769079"/>
                <a:gd name="connsiteY41" fmla="*/ 1256951 h 2755787"/>
                <a:gd name="connsiteX42" fmla="*/ 786546 w 2769079"/>
                <a:gd name="connsiteY42" fmla="*/ 1591398 h 2755787"/>
                <a:gd name="connsiteX43" fmla="*/ 498514 w 2769079"/>
                <a:gd name="connsiteY43" fmla="*/ 1591398 h 2755787"/>
                <a:gd name="connsiteX44" fmla="*/ 498514 w 2769079"/>
                <a:gd name="connsiteY44" fmla="*/ 1447382 h 2755787"/>
                <a:gd name="connsiteX45" fmla="*/ 642530 w 2769079"/>
                <a:gd name="connsiteY45" fmla="*/ 1303366 h 2755787"/>
                <a:gd name="connsiteX46" fmla="*/ 786546 w 2769079"/>
                <a:gd name="connsiteY46" fmla="*/ 1159350 h 2755787"/>
                <a:gd name="connsiteX47" fmla="*/ 1002570 w 2769079"/>
                <a:gd name="connsiteY47" fmla="*/ 871318 h 2755787"/>
                <a:gd name="connsiteX48" fmla="*/ 1218594 w 2769079"/>
                <a:gd name="connsiteY48" fmla="*/ 727302 h 2755787"/>
                <a:gd name="connsiteX49" fmla="*/ 1362610 w 2769079"/>
                <a:gd name="connsiteY49" fmla="*/ 583286 h 2755787"/>
                <a:gd name="connsiteX50" fmla="*/ 1290602 w 2769079"/>
                <a:gd name="connsiteY50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869027 w 2769079"/>
                <a:gd name="connsiteY34" fmla="*/ 2062270 h 2755787"/>
                <a:gd name="connsiteX35" fmla="*/ 1533777 w 2769079"/>
                <a:gd name="connsiteY35" fmla="*/ 2330710 h 2755787"/>
                <a:gd name="connsiteX36" fmla="*/ 1282339 w 2769079"/>
                <a:gd name="connsiteY36" fmla="*/ 1793830 h 2755787"/>
                <a:gd name="connsiteX37" fmla="*/ 1449964 w 2769079"/>
                <a:gd name="connsiteY37" fmla="*/ 1256951 h 2755787"/>
                <a:gd name="connsiteX38" fmla="*/ 1785215 w 2769079"/>
                <a:gd name="connsiteY38" fmla="*/ 1077991 h 2755787"/>
                <a:gd name="connsiteX39" fmla="*/ 1768415 w 2769079"/>
                <a:gd name="connsiteY39" fmla="*/ 992038 h 2755787"/>
                <a:gd name="connsiteX40" fmla="*/ 1578634 w 2769079"/>
                <a:gd name="connsiteY40" fmla="*/ 1015334 h 2755787"/>
                <a:gd name="connsiteX41" fmla="*/ 1198526 w 2769079"/>
                <a:gd name="connsiteY41" fmla="*/ 1256951 h 2755787"/>
                <a:gd name="connsiteX42" fmla="*/ 786546 w 2769079"/>
                <a:gd name="connsiteY42" fmla="*/ 1591398 h 2755787"/>
                <a:gd name="connsiteX43" fmla="*/ 498514 w 2769079"/>
                <a:gd name="connsiteY43" fmla="*/ 1591398 h 2755787"/>
                <a:gd name="connsiteX44" fmla="*/ 498514 w 2769079"/>
                <a:gd name="connsiteY44" fmla="*/ 1447382 h 2755787"/>
                <a:gd name="connsiteX45" fmla="*/ 642530 w 2769079"/>
                <a:gd name="connsiteY45" fmla="*/ 1303366 h 2755787"/>
                <a:gd name="connsiteX46" fmla="*/ 786546 w 2769079"/>
                <a:gd name="connsiteY46" fmla="*/ 1159350 h 2755787"/>
                <a:gd name="connsiteX47" fmla="*/ 1002570 w 2769079"/>
                <a:gd name="connsiteY47" fmla="*/ 871318 h 2755787"/>
                <a:gd name="connsiteX48" fmla="*/ 1218594 w 2769079"/>
                <a:gd name="connsiteY48" fmla="*/ 727302 h 2755787"/>
                <a:gd name="connsiteX49" fmla="*/ 1362610 w 2769079"/>
                <a:gd name="connsiteY49" fmla="*/ 583286 h 2755787"/>
                <a:gd name="connsiteX50" fmla="*/ 1290602 w 2769079"/>
                <a:gd name="connsiteY50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777363 w 2769079"/>
                <a:gd name="connsiteY34" fmla="*/ 1890648 h 2755787"/>
                <a:gd name="connsiteX35" fmla="*/ 1869027 w 2769079"/>
                <a:gd name="connsiteY35" fmla="*/ 2062270 h 2755787"/>
                <a:gd name="connsiteX36" fmla="*/ 1533777 w 2769079"/>
                <a:gd name="connsiteY36" fmla="*/ 2330710 h 2755787"/>
                <a:gd name="connsiteX37" fmla="*/ 1282339 w 2769079"/>
                <a:gd name="connsiteY37" fmla="*/ 1793830 h 2755787"/>
                <a:gd name="connsiteX38" fmla="*/ 1449964 w 2769079"/>
                <a:gd name="connsiteY38" fmla="*/ 1256951 h 2755787"/>
                <a:gd name="connsiteX39" fmla="*/ 1785215 w 2769079"/>
                <a:gd name="connsiteY39" fmla="*/ 1077991 h 2755787"/>
                <a:gd name="connsiteX40" fmla="*/ 1768415 w 2769079"/>
                <a:gd name="connsiteY40" fmla="*/ 992038 h 2755787"/>
                <a:gd name="connsiteX41" fmla="*/ 1578634 w 2769079"/>
                <a:gd name="connsiteY41" fmla="*/ 1015334 h 2755787"/>
                <a:gd name="connsiteX42" fmla="*/ 1198526 w 2769079"/>
                <a:gd name="connsiteY42" fmla="*/ 1256951 h 2755787"/>
                <a:gd name="connsiteX43" fmla="*/ 786546 w 2769079"/>
                <a:gd name="connsiteY43" fmla="*/ 1591398 h 2755787"/>
                <a:gd name="connsiteX44" fmla="*/ 498514 w 2769079"/>
                <a:gd name="connsiteY44" fmla="*/ 1591398 h 2755787"/>
                <a:gd name="connsiteX45" fmla="*/ 498514 w 2769079"/>
                <a:gd name="connsiteY45" fmla="*/ 1447382 h 2755787"/>
                <a:gd name="connsiteX46" fmla="*/ 642530 w 2769079"/>
                <a:gd name="connsiteY46" fmla="*/ 1303366 h 2755787"/>
                <a:gd name="connsiteX47" fmla="*/ 786546 w 2769079"/>
                <a:gd name="connsiteY47" fmla="*/ 1159350 h 2755787"/>
                <a:gd name="connsiteX48" fmla="*/ 1002570 w 2769079"/>
                <a:gd name="connsiteY48" fmla="*/ 871318 h 2755787"/>
                <a:gd name="connsiteX49" fmla="*/ 1218594 w 2769079"/>
                <a:gd name="connsiteY49" fmla="*/ 727302 h 2755787"/>
                <a:gd name="connsiteX50" fmla="*/ 1362610 w 2769079"/>
                <a:gd name="connsiteY50" fmla="*/ 583286 h 2755787"/>
                <a:gd name="connsiteX51" fmla="*/ 1290602 w 2769079"/>
                <a:gd name="connsiteY51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869027 w 2769079"/>
                <a:gd name="connsiteY35" fmla="*/ 2062270 h 2755787"/>
                <a:gd name="connsiteX36" fmla="*/ 1533777 w 2769079"/>
                <a:gd name="connsiteY36" fmla="*/ 2330710 h 2755787"/>
                <a:gd name="connsiteX37" fmla="*/ 1282339 w 2769079"/>
                <a:gd name="connsiteY37" fmla="*/ 1793830 h 2755787"/>
                <a:gd name="connsiteX38" fmla="*/ 1449964 w 2769079"/>
                <a:gd name="connsiteY38" fmla="*/ 1256951 h 2755787"/>
                <a:gd name="connsiteX39" fmla="*/ 1785215 w 2769079"/>
                <a:gd name="connsiteY39" fmla="*/ 1077991 h 2755787"/>
                <a:gd name="connsiteX40" fmla="*/ 1768415 w 2769079"/>
                <a:gd name="connsiteY40" fmla="*/ 992038 h 2755787"/>
                <a:gd name="connsiteX41" fmla="*/ 1578634 w 2769079"/>
                <a:gd name="connsiteY41" fmla="*/ 1015334 h 2755787"/>
                <a:gd name="connsiteX42" fmla="*/ 1198526 w 2769079"/>
                <a:gd name="connsiteY42" fmla="*/ 1256951 h 2755787"/>
                <a:gd name="connsiteX43" fmla="*/ 786546 w 2769079"/>
                <a:gd name="connsiteY43" fmla="*/ 1591398 h 2755787"/>
                <a:gd name="connsiteX44" fmla="*/ 498514 w 2769079"/>
                <a:gd name="connsiteY44" fmla="*/ 1591398 h 2755787"/>
                <a:gd name="connsiteX45" fmla="*/ 498514 w 2769079"/>
                <a:gd name="connsiteY45" fmla="*/ 1447382 h 2755787"/>
                <a:gd name="connsiteX46" fmla="*/ 642530 w 2769079"/>
                <a:gd name="connsiteY46" fmla="*/ 1303366 h 2755787"/>
                <a:gd name="connsiteX47" fmla="*/ 786546 w 2769079"/>
                <a:gd name="connsiteY47" fmla="*/ 1159350 h 2755787"/>
                <a:gd name="connsiteX48" fmla="*/ 1002570 w 2769079"/>
                <a:gd name="connsiteY48" fmla="*/ 871318 h 2755787"/>
                <a:gd name="connsiteX49" fmla="*/ 1218594 w 2769079"/>
                <a:gd name="connsiteY49" fmla="*/ 727302 h 2755787"/>
                <a:gd name="connsiteX50" fmla="*/ 1362610 w 2769079"/>
                <a:gd name="connsiteY50" fmla="*/ 583286 h 2755787"/>
                <a:gd name="connsiteX51" fmla="*/ 1290602 w 2769079"/>
                <a:gd name="connsiteY51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1533777 w 2769079"/>
                <a:gd name="connsiteY36" fmla="*/ 2330710 h 2755787"/>
                <a:gd name="connsiteX37" fmla="*/ 1282339 w 2769079"/>
                <a:gd name="connsiteY37" fmla="*/ 1793830 h 2755787"/>
                <a:gd name="connsiteX38" fmla="*/ 1449964 w 2769079"/>
                <a:gd name="connsiteY38" fmla="*/ 1256951 h 2755787"/>
                <a:gd name="connsiteX39" fmla="*/ 1785215 w 2769079"/>
                <a:gd name="connsiteY39" fmla="*/ 1077991 h 2755787"/>
                <a:gd name="connsiteX40" fmla="*/ 1768415 w 2769079"/>
                <a:gd name="connsiteY40" fmla="*/ 992038 h 2755787"/>
                <a:gd name="connsiteX41" fmla="*/ 1578634 w 2769079"/>
                <a:gd name="connsiteY41" fmla="*/ 1015334 h 2755787"/>
                <a:gd name="connsiteX42" fmla="*/ 1198526 w 2769079"/>
                <a:gd name="connsiteY42" fmla="*/ 1256951 h 2755787"/>
                <a:gd name="connsiteX43" fmla="*/ 786546 w 2769079"/>
                <a:gd name="connsiteY43" fmla="*/ 1591398 h 2755787"/>
                <a:gd name="connsiteX44" fmla="*/ 498514 w 2769079"/>
                <a:gd name="connsiteY44" fmla="*/ 1591398 h 2755787"/>
                <a:gd name="connsiteX45" fmla="*/ 498514 w 2769079"/>
                <a:gd name="connsiteY45" fmla="*/ 1447382 h 2755787"/>
                <a:gd name="connsiteX46" fmla="*/ 642530 w 2769079"/>
                <a:gd name="connsiteY46" fmla="*/ 1303366 h 2755787"/>
                <a:gd name="connsiteX47" fmla="*/ 786546 w 2769079"/>
                <a:gd name="connsiteY47" fmla="*/ 1159350 h 2755787"/>
                <a:gd name="connsiteX48" fmla="*/ 1002570 w 2769079"/>
                <a:gd name="connsiteY48" fmla="*/ 871318 h 2755787"/>
                <a:gd name="connsiteX49" fmla="*/ 1218594 w 2769079"/>
                <a:gd name="connsiteY49" fmla="*/ 727302 h 2755787"/>
                <a:gd name="connsiteX50" fmla="*/ 1362610 w 2769079"/>
                <a:gd name="connsiteY50" fmla="*/ 583286 h 2755787"/>
                <a:gd name="connsiteX51" fmla="*/ 1290602 w 2769079"/>
                <a:gd name="connsiteY51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1628856 w 2769079"/>
                <a:gd name="connsiteY36" fmla="*/ 2154898 h 2755787"/>
                <a:gd name="connsiteX37" fmla="*/ 1533777 w 2769079"/>
                <a:gd name="connsiteY37" fmla="*/ 2330710 h 2755787"/>
                <a:gd name="connsiteX38" fmla="*/ 1282339 w 2769079"/>
                <a:gd name="connsiteY38" fmla="*/ 1793830 h 2755787"/>
                <a:gd name="connsiteX39" fmla="*/ 1449964 w 2769079"/>
                <a:gd name="connsiteY39" fmla="*/ 1256951 h 2755787"/>
                <a:gd name="connsiteX40" fmla="*/ 1785215 w 2769079"/>
                <a:gd name="connsiteY40" fmla="*/ 1077991 h 2755787"/>
                <a:gd name="connsiteX41" fmla="*/ 1768415 w 2769079"/>
                <a:gd name="connsiteY41" fmla="*/ 992038 h 2755787"/>
                <a:gd name="connsiteX42" fmla="*/ 1578634 w 2769079"/>
                <a:gd name="connsiteY42" fmla="*/ 1015334 h 2755787"/>
                <a:gd name="connsiteX43" fmla="*/ 1198526 w 2769079"/>
                <a:gd name="connsiteY43" fmla="*/ 1256951 h 2755787"/>
                <a:gd name="connsiteX44" fmla="*/ 786546 w 2769079"/>
                <a:gd name="connsiteY44" fmla="*/ 1591398 h 2755787"/>
                <a:gd name="connsiteX45" fmla="*/ 498514 w 2769079"/>
                <a:gd name="connsiteY45" fmla="*/ 1591398 h 2755787"/>
                <a:gd name="connsiteX46" fmla="*/ 498514 w 2769079"/>
                <a:gd name="connsiteY46" fmla="*/ 1447382 h 2755787"/>
                <a:gd name="connsiteX47" fmla="*/ 642530 w 2769079"/>
                <a:gd name="connsiteY47" fmla="*/ 1303366 h 2755787"/>
                <a:gd name="connsiteX48" fmla="*/ 786546 w 2769079"/>
                <a:gd name="connsiteY48" fmla="*/ 1159350 h 2755787"/>
                <a:gd name="connsiteX49" fmla="*/ 1002570 w 2769079"/>
                <a:gd name="connsiteY49" fmla="*/ 871318 h 2755787"/>
                <a:gd name="connsiteX50" fmla="*/ 1218594 w 2769079"/>
                <a:gd name="connsiteY50" fmla="*/ 727302 h 2755787"/>
                <a:gd name="connsiteX51" fmla="*/ 1362610 w 2769079"/>
                <a:gd name="connsiteY51" fmla="*/ 583286 h 2755787"/>
                <a:gd name="connsiteX52" fmla="*/ 1290602 w 2769079"/>
                <a:gd name="connsiteY52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2036652 w 2769079"/>
                <a:gd name="connsiteY36" fmla="*/ 1793830 h 2755787"/>
                <a:gd name="connsiteX37" fmla="*/ 1533777 w 2769079"/>
                <a:gd name="connsiteY37" fmla="*/ 2330710 h 2755787"/>
                <a:gd name="connsiteX38" fmla="*/ 1282339 w 2769079"/>
                <a:gd name="connsiteY38" fmla="*/ 1793830 h 2755787"/>
                <a:gd name="connsiteX39" fmla="*/ 1449964 w 2769079"/>
                <a:gd name="connsiteY39" fmla="*/ 1256951 h 2755787"/>
                <a:gd name="connsiteX40" fmla="*/ 1785215 w 2769079"/>
                <a:gd name="connsiteY40" fmla="*/ 1077991 h 2755787"/>
                <a:gd name="connsiteX41" fmla="*/ 1768415 w 2769079"/>
                <a:gd name="connsiteY41" fmla="*/ 992038 h 2755787"/>
                <a:gd name="connsiteX42" fmla="*/ 1578634 w 2769079"/>
                <a:gd name="connsiteY42" fmla="*/ 1015334 h 2755787"/>
                <a:gd name="connsiteX43" fmla="*/ 1198526 w 2769079"/>
                <a:gd name="connsiteY43" fmla="*/ 1256951 h 2755787"/>
                <a:gd name="connsiteX44" fmla="*/ 786546 w 2769079"/>
                <a:gd name="connsiteY44" fmla="*/ 1591398 h 2755787"/>
                <a:gd name="connsiteX45" fmla="*/ 498514 w 2769079"/>
                <a:gd name="connsiteY45" fmla="*/ 1591398 h 2755787"/>
                <a:gd name="connsiteX46" fmla="*/ 498514 w 2769079"/>
                <a:gd name="connsiteY46" fmla="*/ 1447382 h 2755787"/>
                <a:gd name="connsiteX47" fmla="*/ 642530 w 2769079"/>
                <a:gd name="connsiteY47" fmla="*/ 1303366 h 2755787"/>
                <a:gd name="connsiteX48" fmla="*/ 786546 w 2769079"/>
                <a:gd name="connsiteY48" fmla="*/ 1159350 h 2755787"/>
                <a:gd name="connsiteX49" fmla="*/ 1002570 w 2769079"/>
                <a:gd name="connsiteY49" fmla="*/ 871318 h 2755787"/>
                <a:gd name="connsiteX50" fmla="*/ 1218594 w 2769079"/>
                <a:gd name="connsiteY50" fmla="*/ 727302 h 2755787"/>
                <a:gd name="connsiteX51" fmla="*/ 1362610 w 2769079"/>
                <a:gd name="connsiteY51" fmla="*/ 583286 h 2755787"/>
                <a:gd name="connsiteX52" fmla="*/ 1290602 w 2769079"/>
                <a:gd name="connsiteY52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2036652 w 2769079"/>
                <a:gd name="connsiteY36" fmla="*/ 1793830 h 2755787"/>
                <a:gd name="connsiteX37" fmla="*/ 1727861 w 2769079"/>
                <a:gd name="connsiteY37" fmla="*/ 2102047 h 2755787"/>
                <a:gd name="connsiteX38" fmla="*/ 1533777 w 2769079"/>
                <a:gd name="connsiteY38" fmla="*/ 2330710 h 2755787"/>
                <a:gd name="connsiteX39" fmla="*/ 1282339 w 2769079"/>
                <a:gd name="connsiteY39" fmla="*/ 1793830 h 2755787"/>
                <a:gd name="connsiteX40" fmla="*/ 1449964 w 2769079"/>
                <a:gd name="connsiteY40" fmla="*/ 1256951 h 2755787"/>
                <a:gd name="connsiteX41" fmla="*/ 1785215 w 2769079"/>
                <a:gd name="connsiteY41" fmla="*/ 1077991 h 2755787"/>
                <a:gd name="connsiteX42" fmla="*/ 1768415 w 2769079"/>
                <a:gd name="connsiteY42" fmla="*/ 992038 h 2755787"/>
                <a:gd name="connsiteX43" fmla="*/ 1578634 w 2769079"/>
                <a:gd name="connsiteY43" fmla="*/ 1015334 h 2755787"/>
                <a:gd name="connsiteX44" fmla="*/ 1198526 w 2769079"/>
                <a:gd name="connsiteY44" fmla="*/ 1256951 h 2755787"/>
                <a:gd name="connsiteX45" fmla="*/ 786546 w 2769079"/>
                <a:gd name="connsiteY45" fmla="*/ 1591398 h 2755787"/>
                <a:gd name="connsiteX46" fmla="*/ 498514 w 2769079"/>
                <a:gd name="connsiteY46" fmla="*/ 1591398 h 2755787"/>
                <a:gd name="connsiteX47" fmla="*/ 498514 w 2769079"/>
                <a:gd name="connsiteY47" fmla="*/ 1447382 h 2755787"/>
                <a:gd name="connsiteX48" fmla="*/ 642530 w 2769079"/>
                <a:gd name="connsiteY48" fmla="*/ 1303366 h 2755787"/>
                <a:gd name="connsiteX49" fmla="*/ 786546 w 2769079"/>
                <a:gd name="connsiteY49" fmla="*/ 1159350 h 2755787"/>
                <a:gd name="connsiteX50" fmla="*/ 1002570 w 2769079"/>
                <a:gd name="connsiteY50" fmla="*/ 871318 h 2755787"/>
                <a:gd name="connsiteX51" fmla="*/ 1218594 w 2769079"/>
                <a:gd name="connsiteY51" fmla="*/ 727302 h 2755787"/>
                <a:gd name="connsiteX52" fmla="*/ 1362610 w 2769079"/>
                <a:gd name="connsiteY52" fmla="*/ 583286 h 2755787"/>
                <a:gd name="connsiteX53" fmla="*/ 1290602 w 2769079"/>
                <a:gd name="connsiteY53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2036652 w 2769079"/>
                <a:gd name="connsiteY36" fmla="*/ 1793830 h 2755787"/>
                <a:gd name="connsiteX37" fmla="*/ 2204278 w 2769079"/>
                <a:gd name="connsiteY37" fmla="*/ 1883310 h 2755787"/>
                <a:gd name="connsiteX38" fmla="*/ 1533777 w 2769079"/>
                <a:gd name="connsiteY38" fmla="*/ 2330710 h 2755787"/>
                <a:gd name="connsiteX39" fmla="*/ 1282339 w 2769079"/>
                <a:gd name="connsiteY39" fmla="*/ 1793830 h 2755787"/>
                <a:gd name="connsiteX40" fmla="*/ 1449964 w 2769079"/>
                <a:gd name="connsiteY40" fmla="*/ 1256951 h 2755787"/>
                <a:gd name="connsiteX41" fmla="*/ 1785215 w 2769079"/>
                <a:gd name="connsiteY41" fmla="*/ 1077991 h 2755787"/>
                <a:gd name="connsiteX42" fmla="*/ 1768415 w 2769079"/>
                <a:gd name="connsiteY42" fmla="*/ 992038 h 2755787"/>
                <a:gd name="connsiteX43" fmla="*/ 1578634 w 2769079"/>
                <a:gd name="connsiteY43" fmla="*/ 1015334 h 2755787"/>
                <a:gd name="connsiteX44" fmla="*/ 1198526 w 2769079"/>
                <a:gd name="connsiteY44" fmla="*/ 1256951 h 2755787"/>
                <a:gd name="connsiteX45" fmla="*/ 786546 w 2769079"/>
                <a:gd name="connsiteY45" fmla="*/ 1591398 h 2755787"/>
                <a:gd name="connsiteX46" fmla="*/ 498514 w 2769079"/>
                <a:gd name="connsiteY46" fmla="*/ 1591398 h 2755787"/>
                <a:gd name="connsiteX47" fmla="*/ 498514 w 2769079"/>
                <a:gd name="connsiteY47" fmla="*/ 1447382 h 2755787"/>
                <a:gd name="connsiteX48" fmla="*/ 642530 w 2769079"/>
                <a:gd name="connsiteY48" fmla="*/ 1303366 h 2755787"/>
                <a:gd name="connsiteX49" fmla="*/ 786546 w 2769079"/>
                <a:gd name="connsiteY49" fmla="*/ 1159350 h 2755787"/>
                <a:gd name="connsiteX50" fmla="*/ 1002570 w 2769079"/>
                <a:gd name="connsiteY50" fmla="*/ 871318 h 2755787"/>
                <a:gd name="connsiteX51" fmla="*/ 1218594 w 2769079"/>
                <a:gd name="connsiteY51" fmla="*/ 727302 h 2755787"/>
                <a:gd name="connsiteX52" fmla="*/ 1362610 w 2769079"/>
                <a:gd name="connsiteY52" fmla="*/ 583286 h 2755787"/>
                <a:gd name="connsiteX53" fmla="*/ 1290602 w 2769079"/>
                <a:gd name="connsiteY53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2036652 w 2769079"/>
                <a:gd name="connsiteY36" fmla="*/ 1793830 h 2755787"/>
                <a:gd name="connsiteX37" fmla="*/ 2204278 w 2769079"/>
                <a:gd name="connsiteY37" fmla="*/ 1883310 h 2755787"/>
                <a:gd name="connsiteX38" fmla="*/ 1814490 w 2769079"/>
                <a:gd name="connsiteY38" fmla="*/ 2128473 h 2755787"/>
                <a:gd name="connsiteX39" fmla="*/ 1533777 w 2769079"/>
                <a:gd name="connsiteY39" fmla="*/ 2330710 h 2755787"/>
                <a:gd name="connsiteX40" fmla="*/ 1282339 w 2769079"/>
                <a:gd name="connsiteY40" fmla="*/ 1793830 h 2755787"/>
                <a:gd name="connsiteX41" fmla="*/ 1449964 w 2769079"/>
                <a:gd name="connsiteY41" fmla="*/ 1256951 h 2755787"/>
                <a:gd name="connsiteX42" fmla="*/ 1785215 w 2769079"/>
                <a:gd name="connsiteY42" fmla="*/ 1077991 h 2755787"/>
                <a:gd name="connsiteX43" fmla="*/ 1768415 w 2769079"/>
                <a:gd name="connsiteY43" fmla="*/ 992038 h 2755787"/>
                <a:gd name="connsiteX44" fmla="*/ 1578634 w 2769079"/>
                <a:gd name="connsiteY44" fmla="*/ 1015334 h 2755787"/>
                <a:gd name="connsiteX45" fmla="*/ 1198526 w 2769079"/>
                <a:gd name="connsiteY45" fmla="*/ 1256951 h 2755787"/>
                <a:gd name="connsiteX46" fmla="*/ 786546 w 2769079"/>
                <a:gd name="connsiteY46" fmla="*/ 1591398 h 2755787"/>
                <a:gd name="connsiteX47" fmla="*/ 498514 w 2769079"/>
                <a:gd name="connsiteY47" fmla="*/ 1591398 h 2755787"/>
                <a:gd name="connsiteX48" fmla="*/ 498514 w 2769079"/>
                <a:gd name="connsiteY48" fmla="*/ 1447382 h 2755787"/>
                <a:gd name="connsiteX49" fmla="*/ 642530 w 2769079"/>
                <a:gd name="connsiteY49" fmla="*/ 1303366 h 2755787"/>
                <a:gd name="connsiteX50" fmla="*/ 786546 w 2769079"/>
                <a:gd name="connsiteY50" fmla="*/ 1159350 h 2755787"/>
                <a:gd name="connsiteX51" fmla="*/ 1002570 w 2769079"/>
                <a:gd name="connsiteY51" fmla="*/ 871318 h 2755787"/>
                <a:gd name="connsiteX52" fmla="*/ 1218594 w 2769079"/>
                <a:gd name="connsiteY52" fmla="*/ 727302 h 2755787"/>
                <a:gd name="connsiteX53" fmla="*/ 1362610 w 2769079"/>
                <a:gd name="connsiteY53" fmla="*/ 583286 h 2755787"/>
                <a:gd name="connsiteX54" fmla="*/ 1290602 w 2769079"/>
                <a:gd name="connsiteY54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2036652 w 2769079"/>
                <a:gd name="connsiteY36" fmla="*/ 1793830 h 2755787"/>
                <a:gd name="connsiteX37" fmla="*/ 2204278 w 2769079"/>
                <a:gd name="connsiteY37" fmla="*/ 1883310 h 2755787"/>
                <a:gd name="connsiteX38" fmla="*/ 2204278 w 2769079"/>
                <a:gd name="connsiteY38" fmla="*/ 2151750 h 2755787"/>
                <a:gd name="connsiteX39" fmla="*/ 1533777 w 2769079"/>
                <a:gd name="connsiteY39" fmla="*/ 2330710 h 2755787"/>
                <a:gd name="connsiteX40" fmla="*/ 1282339 w 2769079"/>
                <a:gd name="connsiteY40" fmla="*/ 1793830 h 2755787"/>
                <a:gd name="connsiteX41" fmla="*/ 1449964 w 2769079"/>
                <a:gd name="connsiteY41" fmla="*/ 1256951 h 2755787"/>
                <a:gd name="connsiteX42" fmla="*/ 1785215 w 2769079"/>
                <a:gd name="connsiteY42" fmla="*/ 1077991 h 2755787"/>
                <a:gd name="connsiteX43" fmla="*/ 1768415 w 2769079"/>
                <a:gd name="connsiteY43" fmla="*/ 992038 h 2755787"/>
                <a:gd name="connsiteX44" fmla="*/ 1578634 w 2769079"/>
                <a:gd name="connsiteY44" fmla="*/ 1015334 h 2755787"/>
                <a:gd name="connsiteX45" fmla="*/ 1198526 w 2769079"/>
                <a:gd name="connsiteY45" fmla="*/ 1256951 h 2755787"/>
                <a:gd name="connsiteX46" fmla="*/ 786546 w 2769079"/>
                <a:gd name="connsiteY46" fmla="*/ 1591398 h 2755787"/>
                <a:gd name="connsiteX47" fmla="*/ 498514 w 2769079"/>
                <a:gd name="connsiteY47" fmla="*/ 1591398 h 2755787"/>
                <a:gd name="connsiteX48" fmla="*/ 498514 w 2769079"/>
                <a:gd name="connsiteY48" fmla="*/ 1447382 h 2755787"/>
                <a:gd name="connsiteX49" fmla="*/ 642530 w 2769079"/>
                <a:gd name="connsiteY49" fmla="*/ 1303366 h 2755787"/>
                <a:gd name="connsiteX50" fmla="*/ 786546 w 2769079"/>
                <a:gd name="connsiteY50" fmla="*/ 1159350 h 2755787"/>
                <a:gd name="connsiteX51" fmla="*/ 1002570 w 2769079"/>
                <a:gd name="connsiteY51" fmla="*/ 871318 h 2755787"/>
                <a:gd name="connsiteX52" fmla="*/ 1218594 w 2769079"/>
                <a:gd name="connsiteY52" fmla="*/ 727302 h 2755787"/>
                <a:gd name="connsiteX53" fmla="*/ 1362610 w 2769079"/>
                <a:gd name="connsiteY53" fmla="*/ 583286 h 2755787"/>
                <a:gd name="connsiteX54" fmla="*/ 1290602 w 2769079"/>
                <a:gd name="connsiteY54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2036652 w 2769079"/>
                <a:gd name="connsiteY36" fmla="*/ 1793830 h 2755787"/>
                <a:gd name="connsiteX37" fmla="*/ 2204278 w 2769079"/>
                <a:gd name="connsiteY37" fmla="*/ 1883310 h 2755787"/>
                <a:gd name="connsiteX38" fmla="*/ 2204278 w 2769079"/>
                <a:gd name="connsiteY38" fmla="*/ 2151750 h 2755787"/>
                <a:gd name="connsiteX39" fmla="*/ 1764988 w 2769079"/>
                <a:gd name="connsiteY39" fmla="*/ 2260597 h 2755787"/>
                <a:gd name="connsiteX40" fmla="*/ 1533777 w 2769079"/>
                <a:gd name="connsiteY40" fmla="*/ 2330710 h 2755787"/>
                <a:gd name="connsiteX41" fmla="*/ 1282339 w 2769079"/>
                <a:gd name="connsiteY41" fmla="*/ 1793830 h 2755787"/>
                <a:gd name="connsiteX42" fmla="*/ 1449964 w 2769079"/>
                <a:gd name="connsiteY42" fmla="*/ 1256951 h 2755787"/>
                <a:gd name="connsiteX43" fmla="*/ 1785215 w 2769079"/>
                <a:gd name="connsiteY43" fmla="*/ 1077991 h 2755787"/>
                <a:gd name="connsiteX44" fmla="*/ 1768415 w 2769079"/>
                <a:gd name="connsiteY44" fmla="*/ 992038 h 2755787"/>
                <a:gd name="connsiteX45" fmla="*/ 1578634 w 2769079"/>
                <a:gd name="connsiteY45" fmla="*/ 1015334 h 2755787"/>
                <a:gd name="connsiteX46" fmla="*/ 1198526 w 2769079"/>
                <a:gd name="connsiteY46" fmla="*/ 1256951 h 2755787"/>
                <a:gd name="connsiteX47" fmla="*/ 786546 w 2769079"/>
                <a:gd name="connsiteY47" fmla="*/ 1591398 h 2755787"/>
                <a:gd name="connsiteX48" fmla="*/ 498514 w 2769079"/>
                <a:gd name="connsiteY48" fmla="*/ 1591398 h 2755787"/>
                <a:gd name="connsiteX49" fmla="*/ 498514 w 2769079"/>
                <a:gd name="connsiteY49" fmla="*/ 1447382 h 2755787"/>
                <a:gd name="connsiteX50" fmla="*/ 642530 w 2769079"/>
                <a:gd name="connsiteY50" fmla="*/ 1303366 h 2755787"/>
                <a:gd name="connsiteX51" fmla="*/ 786546 w 2769079"/>
                <a:gd name="connsiteY51" fmla="*/ 1159350 h 2755787"/>
                <a:gd name="connsiteX52" fmla="*/ 1002570 w 2769079"/>
                <a:gd name="connsiteY52" fmla="*/ 871318 h 2755787"/>
                <a:gd name="connsiteX53" fmla="*/ 1218594 w 2769079"/>
                <a:gd name="connsiteY53" fmla="*/ 727302 h 2755787"/>
                <a:gd name="connsiteX54" fmla="*/ 1362610 w 2769079"/>
                <a:gd name="connsiteY54" fmla="*/ 583286 h 2755787"/>
                <a:gd name="connsiteX55" fmla="*/ 1290602 w 2769079"/>
                <a:gd name="connsiteY55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2036652 w 2769079"/>
                <a:gd name="connsiteY36" fmla="*/ 1793830 h 2755787"/>
                <a:gd name="connsiteX37" fmla="*/ 2204278 w 2769079"/>
                <a:gd name="connsiteY37" fmla="*/ 1883310 h 2755787"/>
                <a:gd name="connsiteX38" fmla="*/ 2204278 w 2769079"/>
                <a:gd name="connsiteY38" fmla="*/ 2151750 h 2755787"/>
                <a:gd name="connsiteX39" fmla="*/ 2036652 w 2769079"/>
                <a:gd name="connsiteY39" fmla="*/ 2688630 h 2755787"/>
                <a:gd name="connsiteX40" fmla="*/ 1533777 w 2769079"/>
                <a:gd name="connsiteY40" fmla="*/ 2330710 h 2755787"/>
                <a:gd name="connsiteX41" fmla="*/ 1282339 w 2769079"/>
                <a:gd name="connsiteY41" fmla="*/ 1793830 h 2755787"/>
                <a:gd name="connsiteX42" fmla="*/ 1449964 w 2769079"/>
                <a:gd name="connsiteY42" fmla="*/ 1256951 h 2755787"/>
                <a:gd name="connsiteX43" fmla="*/ 1785215 w 2769079"/>
                <a:gd name="connsiteY43" fmla="*/ 1077991 h 2755787"/>
                <a:gd name="connsiteX44" fmla="*/ 1768415 w 2769079"/>
                <a:gd name="connsiteY44" fmla="*/ 992038 h 2755787"/>
                <a:gd name="connsiteX45" fmla="*/ 1578634 w 2769079"/>
                <a:gd name="connsiteY45" fmla="*/ 1015334 h 2755787"/>
                <a:gd name="connsiteX46" fmla="*/ 1198526 w 2769079"/>
                <a:gd name="connsiteY46" fmla="*/ 1256951 h 2755787"/>
                <a:gd name="connsiteX47" fmla="*/ 786546 w 2769079"/>
                <a:gd name="connsiteY47" fmla="*/ 1591398 h 2755787"/>
                <a:gd name="connsiteX48" fmla="*/ 498514 w 2769079"/>
                <a:gd name="connsiteY48" fmla="*/ 1591398 h 2755787"/>
                <a:gd name="connsiteX49" fmla="*/ 498514 w 2769079"/>
                <a:gd name="connsiteY49" fmla="*/ 1447382 h 2755787"/>
                <a:gd name="connsiteX50" fmla="*/ 642530 w 2769079"/>
                <a:gd name="connsiteY50" fmla="*/ 1303366 h 2755787"/>
                <a:gd name="connsiteX51" fmla="*/ 786546 w 2769079"/>
                <a:gd name="connsiteY51" fmla="*/ 1159350 h 2755787"/>
                <a:gd name="connsiteX52" fmla="*/ 1002570 w 2769079"/>
                <a:gd name="connsiteY52" fmla="*/ 871318 h 2755787"/>
                <a:gd name="connsiteX53" fmla="*/ 1218594 w 2769079"/>
                <a:gd name="connsiteY53" fmla="*/ 727302 h 2755787"/>
                <a:gd name="connsiteX54" fmla="*/ 1362610 w 2769079"/>
                <a:gd name="connsiteY54" fmla="*/ 583286 h 2755787"/>
                <a:gd name="connsiteX55" fmla="*/ 1290602 w 2769079"/>
                <a:gd name="connsiteY55" fmla="*/ 511278 h 2755787"/>
                <a:gd name="connsiteX0" fmla="*/ 0 w 2769079"/>
                <a:gd name="connsiteY0" fmla="*/ 86264 h 2755787"/>
                <a:gd name="connsiteX1" fmla="*/ 232913 w 2769079"/>
                <a:gd name="connsiteY1" fmla="*/ 181155 h 2755787"/>
                <a:gd name="connsiteX2" fmla="*/ 327804 w 2769079"/>
                <a:gd name="connsiteY2" fmla="*/ 258792 h 2755787"/>
                <a:gd name="connsiteX3" fmla="*/ 474453 w 2769079"/>
                <a:gd name="connsiteY3" fmla="*/ 336430 h 2755787"/>
                <a:gd name="connsiteX4" fmla="*/ 715992 w 2769079"/>
                <a:gd name="connsiteY4" fmla="*/ 370936 h 2755787"/>
                <a:gd name="connsiteX5" fmla="*/ 931653 w 2769079"/>
                <a:gd name="connsiteY5" fmla="*/ 310551 h 2755787"/>
                <a:gd name="connsiteX6" fmla="*/ 1078302 w 2769079"/>
                <a:gd name="connsiteY6" fmla="*/ 155275 h 2755787"/>
                <a:gd name="connsiteX7" fmla="*/ 1155940 w 2769079"/>
                <a:gd name="connsiteY7" fmla="*/ 69011 h 2755787"/>
                <a:gd name="connsiteX8" fmla="*/ 1276709 w 2769079"/>
                <a:gd name="connsiteY8" fmla="*/ 0 h 2755787"/>
                <a:gd name="connsiteX9" fmla="*/ 1414732 w 2769079"/>
                <a:gd name="connsiteY9" fmla="*/ 86264 h 2755787"/>
                <a:gd name="connsiteX10" fmla="*/ 1570008 w 2769079"/>
                <a:gd name="connsiteY10" fmla="*/ 276045 h 2755787"/>
                <a:gd name="connsiteX11" fmla="*/ 1742536 w 2769079"/>
                <a:gd name="connsiteY11" fmla="*/ 517585 h 2755787"/>
                <a:gd name="connsiteX12" fmla="*/ 1871932 w 2769079"/>
                <a:gd name="connsiteY12" fmla="*/ 603849 h 2755787"/>
                <a:gd name="connsiteX13" fmla="*/ 2001328 w 2769079"/>
                <a:gd name="connsiteY13" fmla="*/ 750498 h 2755787"/>
                <a:gd name="connsiteX14" fmla="*/ 2078966 w 2769079"/>
                <a:gd name="connsiteY14" fmla="*/ 836762 h 2755787"/>
                <a:gd name="connsiteX15" fmla="*/ 2053087 w 2769079"/>
                <a:gd name="connsiteY15" fmla="*/ 888521 h 2755787"/>
                <a:gd name="connsiteX16" fmla="*/ 1897811 w 2769079"/>
                <a:gd name="connsiteY16" fmla="*/ 931653 h 2755787"/>
                <a:gd name="connsiteX17" fmla="*/ 1897811 w 2769079"/>
                <a:gd name="connsiteY17" fmla="*/ 1026543 h 2755787"/>
                <a:gd name="connsiteX18" fmla="*/ 2156604 w 2769079"/>
                <a:gd name="connsiteY18" fmla="*/ 1017917 h 2755787"/>
                <a:gd name="connsiteX19" fmla="*/ 2303253 w 2769079"/>
                <a:gd name="connsiteY19" fmla="*/ 923026 h 2755787"/>
                <a:gd name="connsiteX20" fmla="*/ 2406770 w 2769079"/>
                <a:gd name="connsiteY20" fmla="*/ 836762 h 2755787"/>
                <a:gd name="connsiteX21" fmla="*/ 2518913 w 2769079"/>
                <a:gd name="connsiteY21" fmla="*/ 715992 h 2755787"/>
                <a:gd name="connsiteX22" fmla="*/ 2570672 w 2769079"/>
                <a:gd name="connsiteY22" fmla="*/ 655607 h 2755787"/>
                <a:gd name="connsiteX23" fmla="*/ 2622430 w 2769079"/>
                <a:gd name="connsiteY23" fmla="*/ 543464 h 2755787"/>
                <a:gd name="connsiteX24" fmla="*/ 2691442 w 2769079"/>
                <a:gd name="connsiteY24" fmla="*/ 474453 h 2755787"/>
                <a:gd name="connsiteX25" fmla="*/ 2691442 w 2769079"/>
                <a:gd name="connsiteY25" fmla="*/ 327804 h 2755787"/>
                <a:gd name="connsiteX26" fmla="*/ 2743200 w 2769079"/>
                <a:gd name="connsiteY26" fmla="*/ 327804 h 2755787"/>
                <a:gd name="connsiteX27" fmla="*/ 2769079 w 2769079"/>
                <a:gd name="connsiteY27" fmla="*/ 439947 h 2755787"/>
                <a:gd name="connsiteX28" fmla="*/ 2717321 w 2769079"/>
                <a:gd name="connsiteY28" fmla="*/ 629728 h 2755787"/>
                <a:gd name="connsiteX29" fmla="*/ 2570672 w 2769079"/>
                <a:gd name="connsiteY29" fmla="*/ 828136 h 2755787"/>
                <a:gd name="connsiteX30" fmla="*/ 2406770 w 2769079"/>
                <a:gd name="connsiteY30" fmla="*/ 914400 h 2755787"/>
                <a:gd name="connsiteX31" fmla="*/ 2120465 w 2769079"/>
                <a:gd name="connsiteY31" fmla="*/ 1167471 h 2755787"/>
                <a:gd name="connsiteX32" fmla="*/ 1785215 w 2769079"/>
                <a:gd name="connsiteY32" fmla="*/ 1167471 h 2755787"/>
                <a:gd name="connsiteX33" fmla="*/ 1533777 w 2769079"/>
                <a:gd name="connsiteY33" fmla="*/ 1346431 h 2755787"/>
                <a:gd name="connsiteX34" fmla="*/ 1449964 w 2769079"/>
                <a:gd name="connsiteY34" fmla="*/ 1883310 h 2755787"/>
                <a:gd name="connsiteX35" fmla="*/ 1785215 w 2769079"/>
                <a:gd name="connsiteY35" fmla="*/ 1972790 h 2755787"/>
                <a:gd name="connsiteX36" fmla="*/ 2036652 w 2769079"/>
                <a:gd name="connsiteY36" fmla="*/ 1793830 h 2755787"/>
                <a:gd name="connsiteX37" fmla="*/ 2204278 w 2769079"/>
                <a:gd name="connsiteY37" fmla="*/ 1883310 h 2755787"/>
                <a:gd name="connsiteX38" fmla="*/ 2204278 w 2769079"/>
                <a:gd name="connsiteY38" fmla="*/ 2151750 h 2755787"/>
                <a:gd name="connsiteX39" fmla="*/ 2036652 w 2769079"/>
                <a:gd name="connsiteY39" fmla="*/ 2688630 h 2755787"/>
                <a:gd name="connsiteX40" fmla="*/ 1715486 w 2769079"/>
                <a:gd name="connsiteY40" fmla="*/ 2458783 h 2755787"/>
                <a:gd name="connsiteX41" fmla="*/ 1533777 w 2769079"/>
                <a:gd name="connsiteY41" fmla="*/ 2330710 h 2755787"/>
                <a:gd name="connsiteX42" fmla="*/ 1282339 w 2769079"/>
                <a:gd name="connsiteY42" fmla="*/ 1793830 h 2755787"/>
                <a:gd name="connsiteX43" fmla="*/ 1449964 w 2769079"/>
                <a:gd name="connsiteY43" fmla="*/ 1256951 h 2755787"/>
                <a:gd name="connsiteX44" fmla="*/ 1785215 w 2769079"/>
                <a:gd name="connsiteY44" fmla="*/ 1077991 h 2755787"/>
                <a:gd name="connsiteX45" fmla="*/ 1768415 w 2769079"/>
                <a:gd name="connsiteY45" fmla="*/ 992038 h 2755787"/>
                <a:gd name="connsiteX46" fmla="*/ 1578634 w 2769079"/>
                <a:gd name="connsiteY46" fmla="*/ 1015334 h 2755787"/>
                <a:gd name="connsiteX47" fmla="*/ 1198526 w 2769079"/>
                <a:gd name="connsiteY47" fmla="*/ 1256951 h 2755787"/>
                <a:gd name="connsiteX48" fmla="*/ 786546 w 2769079"/>
                <a:gd name="connsiteY48" fmla="*/ 1591398 h 2755787"/>
                <a:gd name="connsiteX49" fmla="*/ 498514 w 2769079"/>
                <a:gd name="connsiteY49" fmla="*/ 1591398 h 2755787"/>
                <a:gd name="connsiteX50" fmla="*/ 498514 w 2769079"/>
                <a:gd name="connsiteY50" fmla="*/ 1447382 h 2755787"/>
                <a:gd name="connsiteX51" fmla="*/ 642530 w 2769079"/>
                <a:gd name="connsiteY51" fmla="*/ 1303366 h 2755787"/>
                <a:gd name="connsiteX52" fmla="*/ 786546 w 2769079"/>
                <a:gd name="connsiteY52" fmla="*/ 1159350 h 2755787"/>
                <a:gd name="connsiteX53" fmla="*/ 1002570 w 2769079"/>
                <a:gd name="connsiteY53" fmla="*/ 871318 h 2755787"/>
                <a:gd name="connsiteX54" fmla="*/ 1218594 w 2769079"/>
                <a:gd name="connsiteY54" fmla="*/ 727302 h 2755787"/>
                <a:gd name="connsiteX55" fmla="*/ 1362610 w 2769079"/>
                <a:gd name="connsiteY55" fmla="*/ 583286 h 2755787"/>
                <a:gd name="connsiteX56" fmla="*/ 1290602 w 2769079"/>
                <a:gd name="connsiteY56" fmla="*/ 511278 h 2755787"/>
                <a:gd name="connsiteX0" fmla="*/ 0 w 2769079"/>
                <a:gd name="connsiteY0" fmla="*/ 86264 h 3136030"/>
                <a:gd name="connsiteX1" fmla="*/ 232913 w 2769079"/>
                <a:gd name="connsiteY1" fmla="*/ 181155 h 3136030"/>
                <a:gd name="connsiteX2" fmla="*/ 327804 w 2769079"/>
                <a:gd name="connsiteY2" fmla="*/ 258792 h 3136030"/>
                <a:gd name="connsiteX3" fmla="*/ 474453 w 2769079"/>
                <a:gd name="connsiteY3" fmla="*/ 336430 h 3136030"/>
                <a:gd name="connsiteX4" fmla="*/ 715992 w 2769079"/>
                <a:gd name="connsiteY4" fmla="*/ 370936 h 3136030"/>
                <a:gd name="connsiteX5" fmla="*/ 931653 w 2769079"/>
                <a:gd name="connsiteY5" fmla="*/ 310551 h 3136030"/>
                <a:gd name="connsiteX6" fmla="*/ 1078302 w 2769079"/>
                <a:gd name="connsiteY6" fmla="*/ 155275 h 3136030"/>
                <a:gd name="connsiteX7" fmla="*/ 1155940 w 2769079"/>
                <a:gd name="connsiteY7" fmla="*/ 69011 h 3136030"/>
                <a:gd name="connsiteX8" fmla="*/ 1276709 w 2769079"/>
                <a:gd name="connsiteY8" fmla="*/ 0 h 3136030"/>
                <a:gd name="connsiteX9" fmla="*/ 1414732 w 2769079"/>
                <a:gd name="connsiteY9" fmla="*/ 86264 h 3136030"/>
                <a:gd name="connsiteX10" fmla="*/ 1570008 w 2769079"/>
                <a:gd name="connsiteY10" fmla="*/ 276045 h 3136030"/>
                <a:gd name="connsiteX11" fmla="*/ 1742536 w 2769079"/>
                <a:gd name="connsiteY11" fmla="*/ 517585 h 3136030"/>
                <a:gd name="connsiteX12" fmla="*/ 1871932 w 2769079"/>
                <a:gd name="connsiteY12" fmla="*/ 603849 h 3136030"/>
                <a:gd name="connsiteX13" fmla="*/ 2001328 w 2769079"/>
                <a:gd name="connsiteY13" fmla="*/ 750498 h 3136030"/>
                <a:gd name="connsiteX14" fmla="*/ 2078966 w 2769079"/>
                <a:gd name="connsiteY14" fmla="*/ 836762 h 3136030"/>
                <a:gd name="connsiteX15" fmla="*/ 2053087 w 2769079"/>
                <a:gd name="connsiteY15" fmla="*/ 888521 h 3136030"/>
                <a:gd name="connsiteX16" fmla="*/ 1897811 w 2769079"/>
                <a:gd name="connsiteY16" fmla="*/ 931653 h 3136030"/>
                <a:gd name="connsiteX17" fmla="*/ 1897811 w 2769079"/>
                <a:gd name="connsiteY17" fmla="*/ 1026543 h 3136030"/>
                <a:gd name="connsiteX18" fmla="*/ 2156604 w 2769079"/>
                <a:gd name="connsiteY18" fmla="*/ 1017917 h 3136030"/>
                <a:gd name="connsiteX19" fmla="*/ 2303253 w 2769079"/>
                <a:gd name="connsiteY19" fmla="*/ 923026 h 3136030"/>
                <a:gd name="connsiteX20" fmla="*/ 2406770 w 2769079"/>
                <a:gd name="connsiteY20" fmla="*/ 836762 h 3136030"/>
                <a:gd name="connsiteX21" fmla="*/ 2518913 w 2769079"/>
                <a:gd name="connsiteY21" fmla="*/ 715992 h 3136030"/>
                <a:gd name="connsiteX22" fmla="*/ 2570672 w 2769079"/>
                <a:gd name="connsiteY22" fmla="*/ 655607 h 3136030"/>
                <a:gd name="connsiteX23" fmla="*/ 2622430 w 2769079"/>
                <a:gd name="connsiteY23" fmla="*/ 543464 h 3136030"/>
                <a:gd name="connsiteX24" fmla="*/ 2691442 w 2769079"/>
                <a:gd name="connsiteY24" fmla="*/ 474453 h 3136030"/>
                <a:gd name="connsiteX25" fmla="*/ 2691442 w 2769079"/>
                <a:gd name="connsiteY25" fmla="*/ 327804 h 3136030"/>
                <a:gd name="connsiteX26" fmla="*/ 2743200 w 2769079"/>
                <a:gd name="connsiteY26" fmla="*/ 327804 h 3136030"/>
                <a:gd name="connsiteX27" fmla="*/ 2769079 w 2769079"/>
                <a:gd name="connsiteY27" fmla="*/ 439947 h 3136030"/>
                <a:gd name="connsiteX28" fmla="*/ 2717321 w 2769079"/>
                <a:gd name="connsiteY28" fmla="*/ 629728 h 3136030"/>
                <a:gd name="connsiteX29" fmla="*/ 2570672 w 2769079"/>
                <a:gd name="connsiteY29" fmla="*/ 828136 h 3136030"/>
                <a:gd name="connsiteX30" fmla="*/ 2406770 w 2769079"/>
                <a:gd name="connsiteY30" fmla="*/ 914400 h 3136030"/>
                <a:gd name="connsiteX31" fmla="*/ 2120465 w 2769079"/>
                <a:gd name="connsiteY31" fmla="*/ 1167471 h 3136030"/>
                <a:gd name="connsiteX32" fmla="*/ 1785215 w 2769079"/>
                <a:gd name="connsiteY32" fmla="*/ 1167471 h 3136030"/>
                <a:gd name="connsiteX33" fmla="*/ 1533777 w 2769079"/>
                <a:gd name="connsiteY33" fmla="*/ 1346431 h 3136030"/>
                <a:gd name="connsiteX34" fmla="*/ 1449964 w 2769079"/>
                <a:gd name="connsiteY34" fmla="*/ 1883310 h 3136030"/>
                <a:gd name="connsiteX35" fmla="*/ 1785215 w 2769079"/>
                <a:gd name="connsiteY35" fmla="*/ 1972790 h 3136030"/>
                <a:gd name="connsiteX36" fmla="*/ 2036652 w 2769079"/>
                <a:gd name="connsiteY36" fmla="*/ 1793830 h 3136030"/>
                <a:gd name="connsiteX37" fmla="*/ 2204278 w 2769079"/>
                <a:gd name="connsiteY37" fmla="*/ 1883310 h 3136030"/>
                <a:gd name="connsiteX38" fmla="*/ 2204278 w 2769079"/>
                <a:gd name="connsiteY38" fmla="*/ 2151750 h 3136030"/>
                <a:gd name="connsiteX39" fmla="*/ 2036652 w 2769079"/>
                <a:gd name="connsiteY39" fmla="*/ 2688630 h 3136030"/>
                <a:gd name="connsiteX40" fmla="*/ 1869027 w 2769079"/>
                <a:gd name="connsiteY40" fmla="*/ 3136030 h 3136030"/>
                <a:gd name="connsiteX41" fmla="*/ 1533777 w 2769079"/>
                <a:gd name="connsiteY41" fmla="*/ 2330710 h 3136030"/>
                <a:gd name="connsiteX42" fmla="*/ 1282339 w 2769079"/>
                <a:gd name="connsiteY42" fmla="*/ 1793830 h 3136030"/>
                <a:gd name="connsiteX43" fmla="*/ 1449964 w 2769079"/>
                <a:gd name="connsiteY43" fmla="*/ 1256951 h 3136030"/>
                <a:gd name="connsiteX44" fmla="*/ 1785215 w 2769079"/>
                <a:gd name="connsiteY44" fmla="*/ 1077991 h 3136030"/>
                <a:gd name="connsiteX45" fmla="*/ 1768415 w 2769079"/>
                <a:gd name="connsiteY45" fmla="*/ 992038 h 3136030"/>
                <a:gd name="connsiteX46" fmla="*/ 1578634 w 2769079"/>
                <a:gd name="connsiteY46" fmla="*/ 1015334 h 3136030"/>
                <a:gd name="connsiteX47" fmla="*/ 1198526 w 2769079"/>
                <a:gd name="connsiteY47" fmla="*/ 1256951 h 3136030"/>
                <a:gd name="connsiteX48" fmla="*/ 786546 w 2769079"/>
                <a:gd name="connsiteY48" fmla="*/ 1591398 h 3136030"/>
                <a:gd name="connsiteX49" fmla="*/ 498514 w 2769079"/>
                <a:gd name="connsiteY49" fmla="*/ 1591398 h 3136030"/>
                <a:gd name="connsiteX50" fmla="*/ 498514 w 2769079"/>
                <a:gd name="connsiteY50" fmla="*/ 1447382 h 3136030"/>
                <a:gd name="connsiteX51" fmla="*/ 642530 w 2769079"/>
                <a:gd name="connsiteY51" fmla="*/ 1303366 h 3136030"/>
                <a:gd name="connsiteX52" fmla="*/ 786546 w 2769079"/>
                <a:gd name="connsiteY52" fmla="*/ 1159350 h 3136030"/>
                <a:gd name="connsiteX53" fmla="*/ 1002570 w 2769079"/>
                <a:gd name="connsiteY53" fmla="*/ 871318 h 3136030"/>
                <a:gd name="connsiteX54" fmla="*/ 1218594 w 2769079"/>
                <a:gd name="connsiteY54" fmla="*/ 727302 h 3136030"/>
                <a:gd name="connsiteX55" fmla="*/ 1362610 w 2769079"/>
                <a:gd name="connsiteY55" fmla="*/ 583286 h 3136030"/>
                <a:gd name="connsiteX56" fmla="*/ 1290602 w 2769079"/>
                <a:gd name="connsiteY56" fmla="*/ 511278 h 3136030"/>
                <a:gd name="connsiteX0" fmla="*/ 0 w 2769079"/>
                <a:gd name="connsiteY0" fmla="*/ 86264 h 3136030"/>
                <a:gd name="connsiteX1" fmla="*/ 232913 w 2769079"/>
                <a:gd name="connsiteY1" fmla="*/ 181155 h 3136030"/>
                <a:gd name="connsiteX2" fmla="*/ 327804 w 2769079"/>
                <a:gd name="connsiteY2" fmla="*/ 258792 h 3136030"/>
                <a:gd name="connsiteX3" fmla="*/ 474453 w 2769079"/>
                <a:gd name="connsiteY3" fmla="*/ 336430 h 3136030"/>
                <a:gd name="connsiteX4" fmla="*/ 715992 w 2769079"/>
                <a:gd name="connsiteY4" fmla="*/ 370936 h 3136030"/>
                <a:gd name="connsiteX5" fmla="*/ 931653 w 2769079"/>
                <a:gd name="connsiteY5" fmla="*/ 310551 h 3136030"/>
                <a:gd name="connsiteX6" fmla="*/ 1078302 w 2769079"/>
                <a:gd name="connsiteY6" fmla="*/ 155275 h 3136030"/>
                <a:gd name="connsiteX7" fmla="*/ 1155940 w 2769079"/>
                <a:gd name="connsiteY7" fmla="*/ 69011 h 3136030"/>
                <a:gd name="connsiteX8" fmla="*/ 1276709 w 2769079"/>
                <a:gd name="connsiteY8" fmla="*/ 0 h 3136030"/>
                <a:gd name="connsiteX9" fmla="*/ 1414732 w 2769079"/>
                <a:gd name="connsiteY9" fmla="*/ 86264 h 3136030"/>
                <a:gd name="connsiteX10" fmla="*/ 1570008 w 2769079"/>
                <a:gd name="connsiteY10" fmla="*/ 276045 h 3136030"/>
                <a:gd name="connsiteX11" fmla="*/ 1742536 w 2769079"/>
                <a:gd name="connsiteY11" fmla="*/ 517585 h 3136030"/>
                <a:gd name="connsiteX12" fmla="*/ 1871932 w 2769079"/>
                <a:gd name="connsiteY12" fmla="*/ 603849 h 3136030"/>
                <a:gd name="connsiteX13" fmla="*/ 2001328 w 2769079"/>
                <a:gd name="connsiteY13" fmla="*/ 750498 h 3136030"/>
                <a:gd name="connsiteX14" fmla="*/ 2078966 w 2769079"/>
                <a:gd name="connsiteY14" fmla="*/ 836762 h 3136030"/>
                <a:gd name="connsiteX15" fmla="*/ 2053087 w 2769079"/>
                <a:gd name="connsiteY15" fmla="*/ 888521 h 3136030"/>
                <a:gd name="connsiteX16" fmla="*/ 1897811 w 2769079"/>
                <a:gd name="connsiteY16" fmla="*/ 931653 h 3136030"/>
                <a:gd name="connsiteX17" fmla="*/ 1897811 w 2769079"/>
                <a:gd name="connsiteY17" fmla="*/ 1026543 h 3136030"/>
                <a:gd name="connsiteX18" fmla="*/ 2156604 w 2769079"/>
                <a:gd name="connsiteY18" fmla="*/ 1017917 h 3136030"/>
                <a:gd name="connsiteX19" fmla="*/ 2303253 w 2769079"/>
                <a:gd name="connsiteY19" fmla="*/ 923026 h 3136030"/>
                <a:gd name="connsiteX20" fmla="*/ 2406770 w 2769079"/>
                <a:gd name="connsiteY20" fmla="*/ 836762 h 3136030"/>
                <a:gd name="connsiteX21" fmla="*/ 2518913 w 2769079"/>
                <a:gd name="connsiteY21" fmla="*/ 715992 h 3136030"/>
                <a:gd name="connsiteX22" fmla="*/ 2570672 w 2769079"/>
                <a:gd name="connsiteY22" fmla="*/ 655607 h 3136030"/>
                <a:gd name="connsiteX23" fmla="*/ 2622430 w 2769079"/>
                <a:gd name="connsiteY23" fmla="*/ 543464 h 3136030"/>
                <a:gd name="connsiteX24" fmla="*/ 2691442 w 2769079"/>
                <a:gd name="connsiteY24" fmla="*/ 474453 h 3136030"/>
                <a:gd name="connsiteX25" fmla="*/ 2691442 w 2769079"/>
                <a:gd name="connsiteY25" fmla="*/ 327804 h 3136030"/>
                <a:gd name="connsiteX26" fmla="*/ 2743200 w 2769079"/>
                <a:gd name="connsiteY26" fmla="*/ 327804 h 3136030"/>
                <a:gd name="connsiteX27" fmla="*/ 2769079 w 2769079"/>
                <a:gd name="connsiteY27" fmla="*/ 439947 h 3136030"/>
                <a:gd name="connsiteX28" fmla="*/ 2717321 w 2769079"/>
                <a:gd name="connsiteY28" fmla="*/ 629728 h 3136030"/>
                <a:gd name="connsiteX29" fmla="*/ 2570672 w 2769079"/>
                <a:gd name="connsiteY29" fmla="*/ 828136 h 3136030"/>
                <a:gd name="connsiteX30" fmla="*/ 2406770 w 2769079"/>
                <a:gd name="connsiteY30" fmla="*/ 914400 h 3136030"/>
                <a:gd name="connsiteX31" fmla="*/ 2120465 w 2769079"/>
                <a:gd name="connsiteY31" fmla="*/ 1167471 h 3136030"/>
                <a:gd name="connsiteX32" fmla="*/ 1785215 w 2769079"/>
                <a:gd name="connsiteY32" fmla="*/ 1167471 h 3136030"/>
                <a:gd name="connsiteX33" fmla="*/ 1533777 w 2769079"/>
                <a:gd name="connsiteY33" fmla="*/ 1346431 h 3136030"/>
                <a:gd name="connsiteX34" fmla="*/ 1449964 w 2769079"/>
                <a:gd name="connsiteY34" fmla="*/ 1883310 h 3136030"/>
                <a:gd name="connsiteX35" fmla="*/ 1785215 w 2769079"/>
                <a:gd name="connsiteY35" fmla="*/ 1972790 h 3136030"/>
                <a:gd name="connsiteX36" fmla="*/ 2036652 w 2769079"/>
                <a:gd name="connsiteY36" fmla="*/ 1793830 h 3136030"/>
                <a:gd name="connsiteX37" fmla="*/ 2204278 w 2769079"/>
                <a:gd name="connsiteY37" fmla="*/ 1883310 h 3136030"/>
                <a:gd name="connsiteX38" fmla="*/ 2204278 w 2769079"/>
                <a:gd name="connsiteY38" fmla="*/ 2151750 h 3136030"/>
                <a:gd name="connsiteX39" fmla="*/ 2036652 w 2769079"/>
                <a:gd name="connsiteY39" fmla="*/ 2688630 h 3136030"/>
                <a:gd name="connsiteX40" fmla="*/ 1869027 w 2769079"/>
                <a:gd name="connsiteY40" fmla="*/ 3136030 h 3136030"/>
                <a:gd name="connsiteX41" fmla="*/ 1690733 w 2769079"/>
                <a:gd name="connsiteY41" fmla="*/ 2696608 h 3136030"/>
                <a:gd name="connsiteX42" fmla="*/ 1533777 w 2769079"/>
                <a:gd name="connsiteY42" fmla="*/ 2330710 h 3136030"/>
                <a:gd name="connsiteX43" fmla="*/ 1282339 w 2769079"/>
                <a:gd name="connsiteY43" fmla="*/ 1793830 h 3136030"/>
                <a:gd name="connsiteX44" fmla="*/ 1449964 w 2769079"/>
                <a:gd name="connsiteY44" fmla="*/ 1256951 h 3136030"/>
                <a:gd name="connsiteX45" fmla="*/ 1785215 w 2769079"/>
                <a:gd name="connsiteY45" fmla="*/ 1077991 h 3136030"/>
                <a:gd name="connsiteX46" fmla="*/ 1768415 w 2769079"/>
                <a:gd name="connsiteY46" fmla="*/ 992038 h 3136030"/>
                <a:gd name="connsiteX47" fmla="*/ 1578634 w 2769079"/>
                <a:gd name="connsiteY47" fmla="*/ 1015334 h 3136030"/>
                <a:gd name="connsiteX48" fmla="*/ 1198526 w 2769079"/>
                <a:gd name="connsiteY48" fmla="*/ 1256951 h 3136030"/>
                <a:gd name="connsiteX49" fmla="*/ 786546 w 2769079"/>
                <a:gd name="connsiteY49" fmla="*/ 1591398 h 3136030"/>
                <a:gd name="connsiteX50" fmla="*/ 498514 w 2769079"/>
                <a:gd name="connsiteY50" fmla="*/ 1591398 h 3136030"/>
                <a:gd name="connsiteX51" fmla="*/ 498514 w 2769079"/>
                <a:gd name="connsiteY51" fmla="*/ 1447382 h 3136030"/>
                <a:gd name="connsiteX52" fmla="*/ 642530 w 2769079"/>
                <a:gd name="connsiteY52" fmla="*/ 1303366 h 3136030"/>
                <a:gd name="connsiteX53" fmla="*/ 786546 w 2769079"/>
                <a:gd name="connsiteY53" fmla="*/ 1159350 h 3136030"/>
                <a:gd name="connsiteX54" fmla="*/ 1002570 w 2769079"/>
                <a:gd name="connsiteY54" fmla="*/ 871318 h 3136030"/>
                <a:gd name="connsiteX55" fmla="*/ 1218594 w 2769079"/>
                <a:gd name="connsiteY55" fmla="*/ 727302 h 3136030"/>
                <a:gd name="connsiteX56" fmla="*/ 1362610 w 2769079"/>
                <a:gd name="connsiteY56" fmla="*/ 583286 h 3136030"/>
                <a:gd name="connsiteX57" fmla="*/ 1290602 w 2769079"/>
                <a:gd name="connsiteY57" fmla="*/ 511278 h 313603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330710 h 3225510"/>
                <a:gd name="connsiteX43" fmla="*/ 1282339 w 2769079"/>
                <a:gd name="connsiteY43" fmla="*/ 1793830 h 3225510"/>
                <a:gd name="connsiteX44" fmla="*/ 1449964 w 2769079"/>
                <a:gd name="connsiteY44" fmla="*/ 1256951 h 3225510"/>
                <a:gd name="connsiteX45" fmla="*/ 1785215 w 2769079"/>
                <a:gd name="connsiteY45" fmla="*/ 1077991 h 3225510"/>
                <a:gd name="connsiteX46" fmla="*/ 1768415 w 2769079"/>
                <a:gd name="connsiteY46" fmla="*/ 992038 h 3225510"/>
                <a:gd name="connsiteX47" fmla="*/ 1578634 w 2769079"/>
                <a:gd name="connsiteY47" fmla="*/ 1015334 h 3225510"/>
                <a:gd name="connsiteX48" fmla="*/ 1198526 w 2769079"/>
                <a:gd name="connsiteY48" fmla="*/ 1256951 h 3225510"/>
                <a:gd name="connsiteX49" fmla="*/ 786546 w 2769079"/>
                <a:gd name="connsiteY49" fmla="*/ 1591398 h 3225510"/>
                <a:gd name="connsiteX50" fmla="*/ 498514 w 2769079"/>
                <a:gd name="connsiteY50" fmla="*/ 1591398 h 3225510"/>
                <a:gd name="connsiteX51" fmla="*/ 498514 w 2769079"/>
                <a:gd name="connsiteY51" fmla="*/ 1447382 h 3225510"/>
                <a:gd name="connsiteX52" fmla="*/ 642530 w 2769079"/>
                <a:gd name="connsiteY52" fmla="*/ 1303366 h 3225510"/>
                <a:gd name="connsiteX53" fmla="*/ 786546 w 2769079"/>
                <a:gd name="connsiteY53" fmla="*/ 1159350 h 3225510"/>
                <a:gd name="connsiteX54" fmla="*/ 1002570 w 2769079"/>
                <a:gd name="connsiteY54" fmla="*/ 871318 h 3225510"/>
                <a:gd name="connsiteX55" fmla="*/ 1218594 w 2769079"/>
                <a:gd name="connsiteY55" fmla="*/ 727302 h 3225510"/>
                <a:gd name="connsiteX56" fmla="*/ 1362610 w 2769079"/>
                <a:gd name="connsiteY56" fmla="*/ 583286 h 3225510"/>
                <a:gd name="connsiteX57" fmla="*/ 1290602 w 2769079"/>
                <a:gd name="connsiteY57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54602 w 2769079"/>
                <a:gd name="connsiteY42" fmla="*/ 2762669 h 3225510"/>
                <a:gd name="connsiteX43" fmla="*/ 1533777 w 2769079"/>
                <a:gd name="connsiteY43" fmla="*/ 2330710 h 3225510"/>
                <a:gd name="connsiteX44" fmla="*/ 1282339 w 2769079"/>
                <a:gd name="connsiteY44" fmla="*/ 1793830 h 3225510"/>
                <a:gd name="connsiteX45" fmla="*/ 1449964 w 2769079"/>
                <a:gd name="connsiteY45" fmla="*/ 1256951 h 3225510"/>
                <a:gd name="connsiteX46" fmla="*/ 1785215 w 2769079"/>
                <a:gd name="connsiteY46" fmla="*/ 1077991 h 3225510"/>
                <a:gd name="connsiteX47" fmla="*/ 1768415 w 2769079"/>
                <a:gd name="connsiteY47" fmla="*/ 992038 h 3225510"/>
                <a:gd name="connsiteX48" fmla="*/ 1578634 w 2769079"/>
                <a:gd name="connsiteY48" fmla="*/ 1015334 h 3225510"/>
                <a:gd name="connsiteX49" fmla="*/ 1198526 w 2769079"/>
                <a:gd name="connsiteY49" fmla="*/ 1256951 h 3225510"/>
                <a:gd name="connsiteX50" fmla="*/ 786546 w 2769079"/>
                <a:gd name="connsiteY50" fmla="*/ 1591398 h 3225510"/>
                <a:gd name="connsiteX51" fmla="*/ 498514 w 2769079"/>
                <a:gd name="connsiteY51" fmla="*/ 1591398 h 3225510"/>
                <a:gd name="connsiteX52" fmla="*/ 498514 w 2769079"/>
                <a:gd name="connsiteY52" fmla="*/ 1447382 h 3225510"/>
                <a:gd name="connsiteX53" fmla="*/ 642530 w 2769079"/>
                <a:gd name="connsiteY53" fmla="*/ 1303366 h 3225510"/>
                <a:gd name="connsiteX54" fmla="*/ 786546 w 2769079"/>
                <a:gd name="connsiteY54" fmla="*/ 1159350 h 3225510"/>
                <a:gd name="connsiteX55" fmla="*/ 1002570 w 2769079"/>
                <a:gd name="connsiteY55" fmla="*/ 871318 h 3225510"/>
                <a:gd name="connsiteX56" fmla="*/ 1218594 w 2769079"/>
                <a:gd name="connsiteY56" fmla="*/ 727302 h 3225510"/>
                <a:gd name="connsiteX57" fmla="*/ 1362610 w 2769079"/>
                <a:gd name="connsiteY57" fmla="*/ 583286 h 3225510"/>
                <a:gd name="connsiteX58" fmla="*/ 1290602 w 2769079"/>
                <a:gd name="connsiteY58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533777 w 2769079"/>
                <a:gd name="connsiteY43" fmla="*/ 2330710 h 3225510"/>
                <a:gd name="connsiteX44" fmla="*/ 1282339 w 2769079"/>
                <a:gd name="connsiteY44" fmla="*/ 1793830 h 3225510"/>
                <a:gd name="connsiteX45" fmla="*/ 1449964 w 2769079"/>
                <a:gd name="connsiteY45" fmla="*/ 1256951 h 3225510"/>
                <a:gd name="connsiteX46" fmla="*/ 1785215 w 2769079"/>
                <a:gd name="connsiteY46" fmla="*/ 1077991 h 3225510"/>
                <a:gd name="connsiteX47" fmla="*/ 1768415 w 2769079"/>
                <a:gd name="connsiteY47" fmla="*/ 992038 h 3225510"/>
                <a:gd name="connsiteX48" fmla="*/ 1578634 w 2769079"/>
                <a:gd name="connsiteY48" fmla="*/ 1015334 h 3225510"/>
                <a:gd name="connsiteX49" fmla="*/ 1198526 w 2769079"/>
                <a:gd name="connsiteY49" fmla="*/ 1256951 h 3225510"/>
                <a:gd name="connsiteX50" fmla="*/ 786546 w 2769079"/>
                <a:gd name="connsiteY50" fmla="*/ 1591398 h 3225510"/>
                <a:gd name="connsiteX51" fmla="*/ 498514 w 2769079"/>
                <a:gd name="connsiteY51" fmla="*/ 1591398 h 3225510"/>
                <a:gd name="connsiteX52" fmla="*/ 498514 w 2769079"/>
                <a:gd name="connsiteY52" fmla="*/ 1447382 h 3225510"/>
                <a:gd name="connsiteX53" fmla="*/ 642530 w 2769079"/>
                <a:gd name="connsiteY53" fmla="*/ 1303366 h 3225510"/>
                <a:gd name="connsiteX54" fmla="*/ 786546 w 2769079"/>
                <a:gd name="connsiteY54" fmla="*/ 1159350 h 3225510"/>
                <a:gd name="connsiteX55" fmla="*/ 1002570 w 2769079"/>
                <a:gd name="connsiteY55" fmla="*/ 871318 h 3225510"/>
                <a:gd name="connsiteX56" fmla="*/ 1218594 w 2769079"/>
                <a:gd name="connsiteY56" fmla="*/ 727302 h 3225510"/>
                <a:gd name="connsiteX57" fmla="*/ 1362610 w 2769079"/>
                <a:gd name="connsiteY57" fmla="*/ 583286 h 3225510"/>
                <a:gd name="connsiteX58" fmla="*/ 1290602 w 2769079"/>
                <a:gd name="connsiteY58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517476 w 2769079"/>
                <a:gd name="connsiteY43" fmla="*/ 2551270 h 3225510"/>
                <a:gd name="connsiteX44" fmla="*/ 1533777 w 2769079"/>
                <a:gd name="connsiteY44" fmla="*/ 2330710 h 3225510"/>
                <a:gd name="connsiteX45" fmla="*/ 1282339 w 2769079"/>
                <a:gd name="connsiteY45" fmla="*/ 1793830 h 3225510"/>
                <a:gd name="connsiteX46" fmla="*/ 1449964 w 2769079"/>
                <a:gd name="connsiteY46" fmla="*/ 1256951 h 3225510"/>
                <a:gd name="connsiteX47" fmla="*/ 1785215 w 2769079"/>
                <a:gd name="connsiteY47" fmla="*/ 1077991 h 3225510"/>
                <a:gd name="connsiteX48" fmla="*/ 1768415 w 2769079"/>
                <a:gd name="connsiteY48" fmla="*/ 992038 h 3225510"/>
                <a:gd name="connsiteX49" fmla="*/ 1578634 w 2769079"/>
                <a:gd name="connsiteY49" fmla="*/ 1015334 h 3225510"/>
                <a:gd name="connsiteX50" fmla="*/ 1198526 w 2769079"/>
                <a:gd name="connsiteY50" fmla="*/ 1256951 h 3225510"/>
                <a:gd name="connsiteX51" fmla="*/ 786546 w 2769079"/>
                <a:gd name="connsiteY51" fmla="*/ 1591398 h 3225510"/>
                <a:gd name="connsiteX52" fmla="*/ 498514 w 2769079"/>
                <a:gd name="connsiteY52" fmla="*/ 1591398 h 3225510"/>
                <a:gd name="connsiteX53" fmla="*/ 498514 w 2769079"/>
                <a:gd name="connsiteY53" fmla="*/ 1447382 h 3225510"/>
                <a:gd name="connsiteX54" fmla="*/ 642530 w 2769079"/>
                <a:gd name="connsiteY54" fmla="*/ 1303366 h 3225510"/>
                <a:gd name="connsiteX55" fmla="*/ 786546 w 2769079"/>
                <a:gd name="connsiteY55" fmla="*/ 1159350 h 3225510"/>
                <a:gd name="connsiteX56" fmla="*/ 1002570 w 2769079"/>
                <a:gd name="connsiteY56" fmla="*/ 871318 h 3225510"/>
                <a:gd name="connsiteX57" fmla="*/ 1218594 w 2769079"/>
                <a:gd name="connsiteY57" fmla="*/ 727302 h 3225510"/>
                <a:gd name="connsiteX58" fmla="*/ 1362610 w 2769079"/>
                <a:gd name="connsiteY58" fmla="*/ 583286 h 3225510"/>
                <a:gd name="connsiteX59" fmla="*/ 1290602 w 2769079"/>
                <a:gd name="connsiteY59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533777 w 2769079"/>
                <a:gd name="connsiteY44" fmla="*/ 2330710 h 3225510"/>
                <a:gd name="connsiteX45" fmla="*/ 1282339 w 2769079"/>
                <a:gd name="connsiteY45" fmla="*/ 1793830 h 3225510"/>
                <a:gd name="connsiteX46" fmla="*/ 1449964 w 2769079"/>
                <a:gd name="connsiteY46" fmla="*/ 1256951 h 3225510"/>
                <a:gd name="connsiteX47" fmla="*/ 1785215 w 2769079"/>
                <a:gd name="connsiteY47" fmla="*/ 1077991 h 3225510"/>
                <a:gd name="connsiteX48" fmla="*/ 1768415 w 2769079"/>
                <a:gd name="connsiteY48" fmla="*/ 992038 h 3225510"/>
                <a:gd name="connsiteX49" fmla="*/ 1578634 w 2769079"/>
                <a:gd name="connsiteY49" fmla="*/ 1015334 h 3225510"/>
                <a:gd name="connsiteX50" fmla="*/ 1198526 w 2769079"/>
                <a:gd name="connsiteY50" fmla="*/ 1256951 h 3225510"/>
                <a:gd name="connsiteX51" fmla="*/ 786546 w 2769079"/>
                <a:gd name="connsiteY51" fmla="*/ 1591398 h 3225510"/>
                <a:gd name="connsiteX52" fmla="*/ 498514 w 2769079"/>
                <a:gd name="connsiteY52" fmla="*/ 1591398 h 3225510"/>
                <a:gd name="connsiteX53" fmla="*/ 498514 w 2769079"/>
                <a:gd name="connsiteY53" fmla="*/ 1447382 h 3225510"/>
                <a:gd name="connsiteX54" fmla="*/ 642530 w 2769079"/>
                <a:gd name="connsiteY54" fmla="*/ 1303366 h 3225510"/>
                <a:gd name="connsiteX55" fmla="*/ 786546 w 2769079"/>
                <a:gd name="connsiteY55" fmla="*/ 1159350 h 3225510"/>
                <a:gd name="connsiteX56" fmla="*/ 1002570 w 2769079"/>
                <a:gd name="connsiteY56" fmla="*/ 871318 h 3225510"/>
                <a:gd name="connsiteX57" fmla="*/ 1218594 w 2769079"/>
                <a:gd name="connsiteY57" fmla="*/ 727302 h 3225510"/>
                <a:gd name="connsiteX58" fmla="*/ 1362610 w 2769079"/>
                <a:gd name="connsiteY58" fmla="*/ 583286 h 3225510"/>
                <a:gd name="connsiteX59" fmla="*/ 1290602 w 2769079"/>
                <a:gd name="connsiteY59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579353 w 2769079"/>
                <a:gd name="connsiteY44" fmla="*/ 2445571 h 3225510"/>
                <a:gd name="connsiteX45" fmla="*/ 1533777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533777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13603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155940 w 2769079"/>
                <a:gd name="connsiteY7" fmla="*/ 69011 h 3225510"/>
                <a:gd name="connsiteX8" fmla="*/ 1276709 w 2769079"/>
                <a:gd name="connsiteY8" fmla="*/ 0 h 3225510"/>
                <a:gd name="connsiteX9" fmla="*/ 1414732 w 2769079"/>
                <a:gd name="connsiteY9" fmla="*/ 86264 h 3225510"/>
                <a:gd name="connsiteX10" fmla="*/ 1570008 w 2769079"/>
                <a:gd name="connsiteY10" fmla="*/ 276045 h 3225510"/>
                <a:gd name="connsiteX11" fmla="*/ 1742536 w 2769079"/>
                <a:gd name="connsiteY11" fmla="*/ 517585 h 3225510"/>
                <a:gd name="connsiteX12" fmla="*/ 1871932 w 2769079"/>
                <a:gd name="connsiteY12" fmla="*/ 603849 h 3225510"/>
                <a:gd name="connsiteX13" fmla="*/ 2001328 w 2769079"/>
                <a:gd name="connsiteY13" fmla="*/ 750498 h 3225510"/>
                <a:gd name="connsiteX14" fmla="*/ 2078966 w 2769079"/>
                <a:gd name="connsiteY14" fmla="*/ 836762 h 3225510"/>
                <a:gd name="connsiteX15" fmla="*/ 2053087 w 2769079"/>
                <a:gd name="connsiteY15" fmla="*/ 888521 h 3225510"/>
                <a:gd name="connsiteX16" fmla="*/ 1897811 w 2769079"/>
                <a:gd name="connsiteY16" fmla="*/ 931653 h 3225510"/>
                <a:gd name="connsiteX17" fmla="*/ 1897811 w 2769079"/>
                <a:gd name="connsiteY17" fmla="*/ 1026543 h 3225510"/>
                <a:gd name="connsiteX18" fmla="*/ 2156604 w 2769079"/>
                <a:gd name="connsiteY18" fmla="*/ 1017917 h 3225510"/>
                <a:gd name="connsiteX19" fmla="*/ 2303253 w 2769079"/>
                <a:gd name="connsiteY19" fmla="*/ 923026 h 3225510"/>
                <a:gd name="connsiteX20" fmla="*/ 2406770 w 2769079"/>
                <a:gd name="connsiteY20" fmla="*/ 836762 h 3225510"/>
                <a:gd name="connsiteX21" fmla="*/ 2518913 w 2769079"/>
                <a:gd name="connsiteY21" fmla="*/ 715992 h 3225510"/>
                <a:gd name="connsiteX22" fmla="*/ 2570672 w 2769079"/>
                <a:gd name="connsiteY22" fmla="*/ 655607 h 3225510"/>
                <a:gd name="connsiteX23" fmla="*/ 2622430 w 2769079"/>
                <a:gd name="connsiteY23" fmla="*/ 543464 h 3225510"/>
                <a:gd name="connsiteX24" fmla="*/ 2691442 w 2769079"/>
                <a:gd name="connsiteY24" fmla="*/ 474453 h 3225510"/>
                <a:gd name="connsiteX25" fmla="*/ 2691442 w 2769079"/>
                <a:gd name="connsiteY25" fmla="*/ 327804 h 3225510"/>
                <a:gd name="connsiteX26" fmla="*/ 2743200 w 2769079"/>
                <a:gd name="connsiteY26" fmla="*/ 327804 h 3225510"/>
                <a:gd name="connsiteX27" fmla="*/ 2769079 w 2769079"/>
                <a:gd name="connsiteY27" fmla="*/ 439947 h 3225510"/>
                <a:gd name="connsiteX28" fmla="*/ 2717321 w 2769079"/>
                <a:gd name="connsiteY28" fmla="*/ 629728 h 3225510"/>
                <a:gd name="connsiteX29" fmla="*/ 2570672 w 2769079"/>
                <a:gd name="connsiteY29" fmla="*/ 828136 h 3225510"/>
                <a:gd name="connsiteX30" fmla="*/ 2406770 w 2769079"/>
                <a:gd name="connsiteY30" fmla="*/ 914400 h 3225510"/>
                <a:gd name="connsiteX31" fmla="*/ 2120465 w 2769079"/>
                <a:gd name="connsiteY31" fmla="*/ 1167471 h 3225510"/>
                <a:gd name="connsiteX32" fmla="*/ 1785215 w 2769079"/>
                <a:gd name="connsiteY32" fmla="*/ 1167471 h 3225510"/>
                <a:gd name="connsiteX33" fmla="*/ 1533777 w 2769079"/>
                <a:gd name="connsiteY33" fmla="*/ 1346431 h 3225510"/>
                <a:gd name="connsiteX34" fmla="*/ 1449964 w 2769079"/>
                <a:gd name="connsiteY34" fmla="*/ 1883310 h 3225510"/>
                <a:gd name="connsiteX35" fmla="*/ 1785215 w 2769079"/>
                <a:gd name="connsiteY35" fmla="*/ 1972790 h 3225510"/>
                <a:gd name="connsiteX36" fmla="*/ 2036652 w 2769079"/>
                <a:gd name="connsiteY36" fmla="*/ 1793830 h 3225510"/>
                <a:gd name="connsiteX37" fmla="*/ 2204278 w 2769079"/>
                <a:gd name="connsiteY37" fmla="*/ 1883310 h 3225510"/>
                <a:gd name="connsiteX38" fmla="*/ 2204278 w 2769079"/>
                <a:gd name="connsiteY38" fmla="*/ 2151750 h 3225510"/>
                <a:gd name="connsiteX39" fmla="*/ 2036652 w 2769079"/>
                <a:gd name="connsiteY39" fmla="*/ 2688630 h 3225510"/>
                <a:gd name="connsiteX40" fmla="*/ 1869027 w 2769079"/>
                <a:gd name="connsiteY40" fmla="*/ 3046550 h 3225510"/>
                <a:gd name="connsiteX41" fmla="*/ 1617589 w 2769079"/>
                <a:gd name="connsiteY41" fmla="*/ 3225510 h 3225510"/>
                <a:gd name="connsiteX42" fmla="*/ 1533777 w 2769079"/>
                <a:gd name="connsiteY42" fmla="*/ 2867590 h 3225510"/>
                <a:gd name="connsiteX43" fmla="*/ 1701402 w 2769079"/>
                <a:gd name="connsiteY43" fmla="*/ 2778110 h 3225510"/>
                <a:gd name="connsiteX44" fmla="*/ 1617589 w 2769079"/>
                <a:gd name="connsiteY44" fmla="*/ 2509670 h 3225510"/>
                <a:gd name="connsiteX45" fmla="*/ 1366152 w 2769079"/>
                <a:gd name="connsiteY45" fmla="*/ 2330710 h 3225510"/>
                <a:gd name="connsiteX46" fmla="*/ 1282339 w 2769079"/>
                <a:gd name="connsiteY46" fmla="*/ 1793830 h 3225510"/>
                <a:gd name="connsiteX47" fmla="*/ 1449964 w 2769079"/>
                <a:gd name="connsiteY47" fmla="*/ 1256951 h 3225510"/>
                <a:gd name="connsiteX48" fmla="*/ 1785215 w 2769079"/>
                <a:gd name="connsiteY48" fmla="*/ 1077991 h 3225510"/>
                <a:gd name="connsiteX49" fmla="*/ 1768415 w 2769079"/>
                <a:gd name="connsiteY49" fmla="*/ 992038 h 3225510"/>
                <a:gd name="connsiteX50" fmla="*/ 1578634 w 2769079"/>
                <a:gd name="connsiteY50" fmla="*/ 1015334 h 3225510"/>
                <a:gd name="connsiteX51" fmla="*/ 1198526 w 2769079"/>
                <a:gd name="connsiteY51" fmla="*/ 1256951 h 3225510"/>
                <a:gd name="connsiteX52" fmla="*/ 786546 w 2769079"/>
                <a:gd name="connsiteY52" fmla="*/ 1591398 h 3225510"/>
                <a:gd name="connsiteX53" fmla="*/ 498514 w 2769079"/>
                <a:gd name="connsiteY53" fmla="*/ 1591398 h 3225510"/>
                <a:gd name="connsiteX54" fmla="*/ 498514 w 2769079"/>
                <a:gd name="connsiteY54" fmla="*/ 1447382 h 3225510"/>
                <a:gd name="connsiteX55" fmla="*/ 642530 w 2769079"/>
                <a:gd name="connsiteY55" fmla="*/ 1303366 h 3225510"/>
                <a:gd name="connsiteX56" fmla="*/ 786546 w 2769079"/>
                <a:gd name="connsiteY56" fmla="*/ 1159350 h 3225510"/>
                <a:gd name="connsiteX57" fmla="*/ 1002570 w 2769079"/>
                <a:gd name="connsiteY57" fmla="*/ 871318 h 3225510"/>
                <a:gd name="connsiteX58" fmla="*/ 1218594 w 2769079"/>
                <a:gd name="connsiteY58" fmla="*/ 727302 h 3225510"/>
                <a:gd name="connsiteX59" fmla="*/ 1362610 w 2769079"/>
                <a:gd name="connsiteY59" fmla="*/ 583286 h 3225510"/>
                <a:gd name="connsiteX60" fmla="*/ 1290602 w 2769079"/>
                <a:gd name="connsiteY60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078302 w 2769079"/>
                <a:gd name="connsiteY6" fmla="*/ 155275 h 3225510"/>
                <a:gd name="connsiteX7" fmla="*/ 1276709 w 2769079"/>
                <a:gd name="connsiteY7" fmla="*/ 0 h 3225510"/>
                <a:gd name="connsiteX8" fmla="*/ 1414732 w 2769079"/>
                <a:gd name="connsiteY8" fmla="*/ 86264 h 3225510"/>
                <a:gd name="connsiteX9" fmla="*/ 1570008 w 2769079"/>
                <a:gd name="connsiteY9" fmla="*/ 276045 h 3225510"/>
                <a:gd name="connsiteX10" fmla="*/ 1742536 w 2769079"/>
                <a:gd name="connsiteY10" fmla="*/ 517585 h 3225510"/>
                <a:gd name="connsiteX11" fmla="*/ 1871932 w 2769079"/>
                <a:gd name="connsiteY11" fmla="*/ 603849 h 3225510"/>
                <a:gd name="connsiteX12" fmla="*/ 2001328 w 2769079"/>
                <a:gd name="connsiteY12" fmla="*/ 750498 h 3225510"/>
                <a:gd name="connsiteX13" fmla="*/ 2078966 w 2769079"/>
                <a:gd name="connsiteY13" fmla="*/ 836762 h 3225510"/>
                <a:gd name="connsiteX14" fmla="*/ 2053087 w 2769079"/>
                <a:gd name="connsiteY14" fmla="*/ 888521 h 3225510"/>
                <a:gd name="connsiteX15" fmla="*/ 1897811 w 2769079"/>
                <a:gd name="connsiteY15" fmla="*/ 931653 h 3225510"/>
                <a:gd name="connsiteX16" fmla="*/ 1897811 w 2769079"/>
                <a:gd name="connsiteY16" fmla="*/ 1026543 h 3225510"/>
                <a:gd name="connsiteX17" fmla="*/ 2156604 w 2769079"/>
                <a:gd name="connsiteY17" fmla="*/ 1017917 h 3225510"/>
                <a:gd name="connsiteX18" fmla="*/ 2303253 w 2769079"/>
                <a:gd name="connsiteY18" fmla="*/ 923026 h 3225510"/>
                <a:gd name="connsiteX19" fmla="*/ 2406770 w 2769079"/>
                <a:gd name="connsiteY19" fmla="*/ 836762 h 3225510"/>
                <a:gd name="connsiteX20" fmla="*/ 2518913 w 2769079"/>
                <a:gd name="connsiteY20" fmla="*/ 715992 h 3225510"/>
                <a:gd name="connsiteX21" fmla="*/ 2570672 w 2769079"/>
                <a:gd name="connsiteY21" fmla="*/ 655607 h 3225510"/>
                <a:gd name="connsiteX22" fmla="*/ 2622430 w 2769079"/>
                <a:gd name="connsiteY22" fmla="*/ 543464 h 3225510"/>
                <a:gd name="connsiteX23" fmla="*/ 2691442 w 2769079"/>
                <a:gd name="connsiteY23" fmla="*/ 474453 h 3225510"/>
                <a:gd name="connsiteX24" fmla="*/ 2691442 w 2769079"/>
                <a:gd name="connsiteY24" fmla="*/ 327804 h 3225510"/>
                <a:gd name="connsiteX25" fmla="*/ 2743200 w 2769079"/>
                <a:gd name="connsiteY25" fmla="*/ 327804 h 3225510"/>
                <a:gd name="connsiteX26" fmla="*/ 2769079 w 2769079"/>
                <a:gd name="connsiteY26" fmla="*/ 439947 h 3225510"/>
                <a:gd name="connsiteX27" fmla="*/ 2717321 w 2769079"/>
                <a:gd name="connsiteY27" fmla="*/ 629728 h 3225510"/>
                <a:gd name="connsiteX28" fmla="*/ 2570672 w 2769079"/>
                <a:gd name="connsiteY28" fmla="*/ 828136 h 3225510"/>
                <a:gd name="connsiteX29" fmla="*/ 2406770 w 2769079"/>
                <a:gd name="connsiteY29" fmla="*/ 914400 h 3225510"/>
                <a:gd name="connsiteX30" fmla="*/ 2120465 w 2769079"/>
                <a:gd name="connsiteY30" fmla="*/ 1167471 h 3225510"/>
                <a:gd name="connsiteX31" fmla="*/ 1785215 w 2769079"/>
                <a:gd name="connsiteY31" fmla="*/ 1167471 h 3225510"/>
                <a:gd name="connsiteX32" fmla="*/ 1533777 w 2769079"/>
                <a:gd name="connsiteY32" fmla="*/ 1346431 h 3225510"/>
                <a:gd name="connsiteX33" fmla="*/ 1449964 w 2769079"/>
                <a:gd name="connsiteY33" fmla="*/ 1883310 h 3225510"/>
                <a:gd name="connsiteX34" fmla="*/ 1785215 w 2769079"/>
                <a:gd name="connsiteY34" fmla="*/ 1972790 h 3225510"/>
                <a:gd name="connsiteX35" fmla="*/ 2036652 w 2769079"/>
                <a:gd name="connsiteY35" fmla="*/ 1793830 h 3225510"/>
                <a:gd name="connsiteX36" fmla="*/ 2204278 w 2769079"/>
                <a:gd name="connsiteY36" fmla="*/ 1883310 h 3225510"/>
                <a:gd name="connsiteX37" fmla="*/ 2204278 w 2769079"/>
                <a:gd name="connsiteY37" fmla="*/ 2151750 h 3225510"/>
                <a:gd name="connsiteX38" fmla="*/ 2036652 w 2769079"/>
                <a:gd name="connsiteY38" fmla="*/ 2688630 h 3225510"/>
                <a:gd name="connsiteX39" fmla="*/ 1869027 w 2769079"/>
                <a:gd name="connsiteY39" fmla="*/ 3046550 h 3225510"/>
                <a:gd name="connsiteX40" fmla="*/ 1617589 w 2769079"/>
                <a:gd name="connsiteY40" fmla="*/ 3225510 h 3225510"/>
                <a:gd name="connsiteX41" fmla="*/ 1533777 w 2769079"/>
                <a:gd name="connsiteY41" fmla="*/ 2867590 h 3225510"/>
                <a:gd name="connsiteX42" fmla="*/ 1701402 w 2769079"/>
                <a:gd name="connsiteY42" fmla="*/ 2778110 h 3225510"/>
                <a:gd name="connsiteX43" fmla="*/ 1617589 w 2769079"/>
                <a:gd name="connsiteY43" fmla="*/ 2509670 h 3225510"/>
                <a:gd name="connsiteX44" fmla="*/ 1366152 w 2769079"/>
                <a:gd name="connsiteY44" fmla="*/ 2330710 h 3225510"/>
                <a:gd name="connsiteX45" fmla="*/ 1282339 w 2769079"/>
                <a:gd name="connsiteY45" fmla="*/ 1793830 h 3225510"/>
                <a:gd name="connsiteX46" fmla="*/ 1449964 w 2769079"/>
                <a:gd name="connsiteY46" fmla="*/ 1256951 h 3225510"/>
                <a:gd name="connsiteX47" fmla="*/ 1785215 w 2769079"/>
                <a:gd name="connsiteY47" fmla="*/ 1077991 h 3225510"/>
                <a:gd name="connsiteX48" fmla="*/ 1768415 w 2769079"/>
                <a:gd name="connsiteY48" fmla="*/ 992038 h 3225510"/>
                <a:gd name="connsiteX49" fmla="*/ 1578634 w 2769079"/>
                <a:gd name="connsiteY49" fmla="*/ 1015334 h 3225510"/>
                <a:gd name="connsiteX50" fmla="*/ 1198526 w 2769079"/>
                <a:gd name="connsiteY50" fmla="*/ 1256951 h 3225510"/>
                <a:gd name="connsiteX51" fmla="*/ 786546 w 2769079"/>
                <a:gd name="connsiteY51" fmla="*/ 1591398 h 3225510"/>
                <a:gd name="connsiteX52" fmla="*/ 498514 w 2769079"/>
                <a:gd name="connsiteY52" fmla="*/ 1591398 h 3225510"/>
                <a:gd name="connsiteX53" fmla="*/ 498514 w 2769079"/>
                <a:gd name="connsiteY53" fmla="*/ 1447382 h 3225510"/>
                <a:gd name="connsiteX54" fmla="*/ 642530 w 2769079"/>
                <a:gd name="connsiteY54" fmla="*/ 1303366 h 3225510"/>
                <a:gd name="connsiteX55" fmla="*/ 786546 w 2769079"/>
                <a:gd name="connsiteY55" fmla="*/ 1159350 h 3225510"/>
                <a:gd name="connsiteX56" fmla="*/ 1002570 w 2769079"/>
                <a:gd name="connsiteY56" fmla="*/ 871318 h 3225510"/>
                <a:gd name="connsiteX57" fmla="*/ 1218594 w 2769079"/>
                <a:gd name="connsiteY57" fmla="*/ 727302 h 3225510"/>
                <a:gd name="connsiteX58" fmla="*/ 1362610 w 2769079"/>
                <a:gd name="connsiteY58" fmla="*/ 583286 h 3225510"/>
                <a:gd name="connsiteX59" fmla="*/ 1290602 w 2769079"/>
                <a:gd name="connsiteY59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931653 w 2769079"/>
                <a:gd name="connsiteY5" fmla="*/ 310551 h 3225510"/>
                <a:gd name="connsiteX6" fmla="*/ 1276709 w 2769079"/>
                <a:gd name="connsiteY6" fmla="*/ 0 h 3225510"/>
                <a:gd name="connsiteX7" fmla="*/ 1414732 w 2769079"/>
                <a:gd name="connsiteY7" fmla="*/ 86264 h 3225510"/>
                <a:gd name="connsiteX8" fmla="*/ 1570008 w 2769079"/>
                <a:gd name="connsiteY8" fmla="*/ 276045 h 3225510"/>
                <a:gd name="connsiteX9" fmla="*/ 1742536 w 2769079"/>
                <a:gd name="connsiteY9" fmla="*/ 517585 h 3225510"/>
                <a:gd name="connsiteX10" fmla="*/ 1871932 w 2769079"/>
                <a:gd name="connsiteY10" fmla="*/ 603849 h 3225510"/>
                <a:gd name="connsiteX11" fmla="*/ 2001328 w 2769079"/>
                <a:gd name="connsiteY11" fmla="*/ 750498 h 3225510"/>
                <a:gd name="connsiteX12" fmla="*/ 2078966 w 2769079"/>
                <a:gd name="connsiteY12" fmla="*/ 836762 h 3225510"/>
                <a:gd name="connsiteX13" fmla="*/ 2053087 w 2769079"/>
                <a:gd name="connsiteY13" fmla="*/ 888521 h 3225510"/>
                <a:gd name="connsiteX14" fmla="*/ 1897811 w 2769079"/>
                <a:gd name="connsiteY14" fmla="*/ 931653 h 3225510"/>
                <a:gd name="connsiteX15" fmla="*/ 1897811 w 2769079"/>
                <a:gd name="connsiteY15" fmla="*/ 1026543 h 3225510"/>
                <a:gd name="connsiteX16" fmla="*/ 2156604 w 2769079"/>
                <a:gd name="connsiteY16" fmla="*/ 1017917 h 3225510"/>
                <a:gd name="connsiteX17" fmla="*/ 2303253 w 2769079"/>
                <a:gd name="connsiteY17" fmla="*/ 923026 h 3225510"/>
                <a:gd name="connsiteX18" fmla="*/ 2406770 w 2769079"/>
                <a:gd name="connsiteY18" fmla="*/ 836762 h 3225510"/>
                <a:gd name="connsiteX19" fmla="*/ 2518913 w 2769079"/>
                <a:gd name="connsiteY19" fmla="*/ 715992 h 3225510"/>
                <a:gd name="connsiteX20" fmla="*/ 2570672 w 2769079"/>
                <a:gd name="connsiteY20" fmla="*/ 655607 h 3225510"/>
                <a:gd name="connsiteX21" fmla="*/ 2622430 w 2769079"/>
                <a:gd name="connsiteY21" fmla="*/ 543464 h 3225510"/>
                <a:gd name="connsiteX22" fmla="*/ 2691442 w 2769079"/>
                <a:gd name="connsiteY22" fmla="*/ 474453 h 3225510"/>
                <a:gd name="connsiteX23" fmla="*/ 2691442 w 2769079"/>
                <a:gd name="connsiteY23" fmla="*/ 327804 h 3225510"/>
                <a:gd name="connsiteX24" fmla="*/ 2743200 w 2769079"/>
                <a:gd name="connsiteY24" fmla="*/ 327804 h 3225510"/>
                <a:gd name="connsiteX25" fmla="*/ 2769079 w 2769079"/>
                <a:gd name="connsiteY25" fmla="*/ 439947 h 3225510"/>
                <a:gd name="connsiteX26" fmla="*/ 2717321 w 2769079"/>
                <a:gd name="connsiteY26" fmla="*/ 629728 h 3225510"/>
                <a:gd name="connsiteX27" fmla="*/ 2570672 w 2769079"/>
                <a:gd name="connsiteY27" fmla="*/ 828136 h 3225510"/>
                <a:gd name="connsiteX28" fmla="*/ 2406770 w 2769079"/>
                <a:gd name="connsiteY28" fmla="*/ 914400 h 3225510"/>
                <a:gd name="connsiteX29" fmla="*/ 2120465 w 2769079"/>
                <a:gd name="connsiteY29" fmla="*/ 1167471 h 3225510"/>
                <a:gd name="connsiteX30" fmla="*/ 1785215 w 2769079"/>
                <a:gd name="connsiteY30" fmla="*/ 1167471 h 3225510"/>
                <a:gd name="connsiteX31" fmla="*/ 1533777 w 2769079"/>
                <a:gd name="connsiteY31" fmla="*/ 1346431 h 3225510"/>
                <a:gd name="connsiteX32" fmla="*/ 1449964 w 2769079"/>
                <a:gd name="connsiteY32" fmla="*/ 1883310 h 3225510"/>
                <a:gd name="connsiteX33" fmla="*/ 1785215 w 2769079"/>
                <a:gd name="connsiteY33" fmla="*/ 1972790 h 3225510"/>
                <a:gd name="connsiteX34" fmla="*/ 2036652 w 2769079"/>
                <a:gd name="connsiteY34" fmla="*/ 1793830 h 3225510"/>
                <a:gd name="connsiteX35" fmla="*/ 2204278 w 2769079"/>
                <a:gd name="connsiteY35" fmla="*/ 1883310 h 3225510"/>
                <a:gd name="connsiteX36" fmla="*/ 2204278 w 2769079"/>
                <a:gd name="connsiteY36" fmla="*/ 2151750 h 3225510"/>
                <a:gd name="connsiteX37" fmla="*/ 2036652 w 2769079"/>
                <a:gd name="connsiteY37" fmla="*/ 2688630 h 3225510"/>
                <a:gd name="connsiteX38" fmla="*/ 1869027 w 2769079"/>
                <a:gd name="connsiteY38" fmla="*/ 3046550 h 3225510"/>
                <a:gd name="connsiteX39" fmla="*/ 1617589 w 2769079"/>
                <a:gd name="connsiteY39" fmla="*/ 3225510 h 3225510"/>
                <a:gd name="connsiteX40" fmla="*/ 1533777 w 2769079"/>
                <a:gd name="connsiteY40" fmla="*/ 2867590 h 3225510"/>
                <a:gd name="connsiteX41" fmla="*/ 1701402 w 2769079"/>
                <a:gd name="connsiteY41" fmla="*/ 2778110 h 3225510"/>
                <a:gd name="connsiteX42" fmla="*/ 1617589 w 2769079"/>
                <a:gd name="connsiteY42" fmla="*/ 2509670 h 3225510"/>
                <a:gd name="connsiteX43" fmla="*/ 1366152 w 2769079"/>
                <a:gd name="connsiteY43" fmla="*/ 2330710 h 3225510"/>
                <a:gd name="connsiteX44" fmla="*/ 1282339 w 2769079"/>
                <a:gd name="connsiteY44" fmla="*/ 1793830 h 3225510"/>
                <a:gd name="connsiteX45" fmla="*/ 1449964 w 2769079"/>
                <a:gd name="connsiteY45" fmla="*/ 1256951 h 3225510"/>
                <a:gd name="connsiteX46" fmla="*/ 1785215 w 2769079"/>
                <a:gd name="connsiteY46" fmla="*/ 1077991 h 3225510"/>
                <a:gd name="connsiteX47" fmla="*/ 1768415 w 2769079"/>
                <a:gd name="connsiteY47" fmla="*/ 992038 h 3225510"/>
                <a:gd name="connsiteX48" fmla="*/ 1578634 w 2769079"/>
                <a:gd name="connsiteY48" fmla="*/ 1015334 h 3225510"/>
                <a:gd name="connsiteX49" fmla="*/ 1198526 w 2769079"/>
                <a:gd name="connsiteY49" fmla="*/ 1256951 h 3225510"/>
                <a:gd name="connsiteX50" fmla="*/ 786546 w 2769079"/>
                <a:gd name="connsiteY50" fmla="*/ 1591398 h 3225510"/>
                <a:gd name="connsiteX51" fmla="*/ 498514 w 2769079"/>
                <a:gd name="connsiteY51" fmla="*/ 1591398 h 3225510"/>
                <a:gd name="connsiteX52" fmla="*/ 498514 w 2769079"/>
                <a:gd name="connsiteY52" fmla="*/ 1447382 h 3225510"/>
                <a:gd name="connsiteX53" fmla="*/ 642530 w 2769079"/>
                <a:gd name="connsiteY53" fmla="*/ 1303366 h 3225510"/>
                <a:gd name="connsiteX54" fmla="*/ 786546 w 2769079"/>
                <a:gd name="connsiteY54" fmla="*/ 1159350 h 3225510"/>
                <a:gd name="connsiteX55" fmla="*/ 1002570 w 2769079"/>
                <a:gd name="connsiteY55" fmla="*/ 871318 h 3225510"/>
                <a:gd name="connsiteX56" fmla="*/ 1218594 w 2769079"/>
                <a:gd name="connsiteY56" fmla="*/ 727302 h 3225510"/>
                <a:gd name="connsiteX57" fmla="*/ 1362610 w 2769079"/>
                <a:gd name="connsiteY57" fmla="*/ 583286 h 3225510"/>
                <a:gd name="connsiteX58" fmla="*/ 1290602 w 2769079"/>
                <a:gd name="connsiteY58" fmla="*/ 511278 h 3225510"/>
                <a:gd name="connsiteX0" fmla="*/ 0 w 2769079"/>
                <a:gd name="connsiteY0" fmla="*/ 86264 h 3225510"/>
                <a:gd name="connsiteX1" fmla="*/ 232913 w 2769079"/>
                <a:gd name="connsiteY1" fmla="*/ 181155 h 3225510"/>
                <a:gd name="connsiteX2" fmla="*/ 327804 w 2769079"/>
                <a:gd name="connsiteY2" fmla="*/ 258792 h 3225510"/>
                <a:gd name="connsiteX3" fmla="*/ 474453 w 2769079"/>
                <a:gd name="connsiteY3" fmla="*/ 336430 h 3225510"/>
                <a:gd name="connsiteX4" fmla="*/ 715992 w 2769079"/>
                <a:gd name="connsiteY4" fmla="*/ 370936 h 3225510"/>
                <a:gd name="connsiteX5" fmla="*/ 1276709 w 2769079"/>
                <a:gd name="connsiteY5" fmla="*/ 0 h 3225510"/>
                <a:gd name="connsiteX6" fmla="*/ 1414732 w 2769079"/>
                <a:gd name="connsiteY6" fmla="*/ 86264 h 3225510"/>
                <a:gd name="connsiteX7" fmla="*/ 1570008 w 2769079"/>
                <a:gd name="connsiteY7" fmla="*/ 276045 h 3225510"/>
                <a:gd name="connsiteX8" fmla="*/ 1742536 w 2769079"/>
                <a:gd name="connsiteY8" fmla="*/ 517585 h 3225510"/>
                <a:gd name="connsiteX9" fmla="*/ 1871932 w 2769079"/>
                <a:gd name="connsiteY9" fmla="*/ 603849 h 3225510"/>
                <a:gd name="connsiteX10" fmla="*/ 2001328 w 2769079"/>
                <a:gd name="connsiteY10" fmla="*/ 750498 h 3225510"/>
                <a:gd name="connsiteX11" fmla="*/ 2078966 w 2769079"/>
                <a:gd name="connsiteY11" fmla="*/ 836762 h 3225510"/>
                <a:gd name="connsiteX12" fmla="*/ 2053087 w 2769079"/>
                <a:gd name="connsiteY12" fmla="*/ 888521 h 3225510"/>
                <a:gd name="connsiteX13" fmla="*/ 1897811 w 2769079"/>
                <a:gd name="connsiteY13" fmla="*/ 931653 h 3225510"/>
                <a:gd name="connsiteX14" fmla="*/ 1897811 w 2769079"/>
                <a:gd name="connsiteY14" fmla="*/ 1026543 h 3225510"/>
                <a:gd name="connsiteX15" fmla="*/ 2156604 w 2769079"/>
                <a:gd name="connsiteY15" fmla="*/ 1017917 h 3225510"/>
                <a:gd name="connsiteX16" fmla="*/ 2303253 w 2769079"/>
                <a:gd name="connsiteY16" fmla="*/ 923026 h 3225510"/>
                <a:gd name="connsiteX17" fmla="*/ 2406770 w 2769079"/>
                <a:gd name="connsiteY17" fmla="*/ 836762 h 3225510"/>
                <a:gd name="connsiteX18" fmla="*/ 2518913 w 2769079"/>
                <a:gd name="connsiteY18" fmla="*/ 715992 h 3225510"/>
                <a:gd name="connsiteX19" fmla="*/ 2570672 w 2769079"/>
                <a:gd name="connsiteY19" fmla="*/ 655607 h 3225510"/>
                <a:gd name="connsiteX20" fmla="*/ 2622430 w 2769079"/>
                <a:gd name="connsiteY20" fmla="*/ 543464 h 3225510"/>
                <a:gd name="connsiteX21" fmla="*/ 2691442 w 2769079"/>
                <a:gd name="connsiteY21" fmla="*/ 474453 h 3225510"/>
                <a:gd name="connsiteX22" fmla="*/ 2691442 w 2769079"/>
                <a:gd name="connsiteY22" fmla="*/ 327804 h 3225510"/>
                <a:gd name="connsiteX23" fmla="*/ 2743200 w 2769079"/>
                <a:gd name="connsiteY23" fmla="*/ 327804 h 3225510"/>
                <a:gd name="connsiteX24" fmla="*/ 2769079 w 2769079"/>
                <a:gd name="connsiteY24" fmla="*/ 439947 h 3225510"/>
                <a:gd name="connsiteX25" fmla="*/ 2717321 w 2769079"/>
                <a:gd name="connsiteY25" fmla="*/ 629728 h 3225510"/>
                <a:gd name="connsiteX26" fmla="*/ 2570672 w 2769079"/>
                <a:gd name="connsiteY26" fmla="*/ 828136 h 3225510"/>
                <a:gd name="connsiteX27" fmla="*/ 2406770 w 2769079"/>
                <a:gd name="connsiteY27" fmla="*/ 914400 h 3225510"/>
                <a:gd name="connsiteX28" fmla="*/ 2120465 w 2769079"/>
                <a:gd name="connsiteY28" fmla="*/ 1167471 h 3225510"/>
                <a:gd name="connsiteX29" fmla="*/ 1785215 w 2769079"/>
                <a:gd name="connsiteY29" fmla="*/ 1167471 h 3225510"/>
                <a:gd name="connsiteX30" fmla="*/ 1533777 w 2769079"/>
                <a:gd name="connsiteY30" fmla="*/ 1346431 h 3225510"/>
                <a:gd name="connsiteX31" fmla="*/ 1449964 w 2769079"/>
                <a:gd name="connsiteY31" fmla="*/ 1883310 h 3225510"/>
                <a:gd name="connsiteX32" fmla="*/ 1785215 w 2769079"/>
                <a:gd name="connsiteY32" fmla="*/ 1972790 h 3225510"/>
                <a:gd name="connsiteX33" fmla="*/ 2036652 w 2769079"/>
                <a:gd name="connsiteY33" fmla="*/ 1793830 h 3225510"/>
                <a:gd name="connsiteX34" fmla="*/ 2204278 w 2769079"/>
                <a:gd name="connsiteY34" fmla="*/ 1883310 h 3225510"/>
                <a:gd name="connsiteX35" fmla="*/ 2204278 w 2769079"/>
                <a:gd name="connsiteY35" fmla="*/ 2151750 h 3225510"/>
                <a:gd name="connsiteX36" fmla="*/ 2036652 w 2769079"/>
                <a:gd name="connsiteY36" fmla="*/ 2688630 h 3225510"/>
                <a:gd name="connsiteX37" fmla="*/ 1869027 w 2769079"/>
                <a:gd name="connsiteY37" fmla="*/ 3046550 h 3225510"/>
                <a:gd name="connsiteX38" fmla="*/ 1617589 w 2769079"/>
                <a:gd name="connsiteY38" fmla="*/ 3225510 h 3225510"/>
                <a:gd name="connsiteX39" fmla="*/ 1533777 w 2769079"/>
                <a:gd name="connsiteY39" fmla="*/ 2867590 h 3225510"/>
                <a:gd name="connsiteX40" fmla="*/ 1701402 w 2769079"/>
                <a:gd name="connsiteY40" fmla="*/ 2778110 h 3225510"/>
                <a:gd name="connsiteX41" fmla="*/ 1617589 w 2769079"/>
                <a:gd name="connsiteY41" fmla="*/ 2509670 h 3225510"/>
                <a:gd name="connsiteX42" fmla="*/ 1366152 w 2769079"/>
                <a:gd name="connsiteY42" fmla="*/ 2330710 h 3225510"/>
                <a:gd name="connsiteX43" fmla="*/ 1282339 w 2769079"/>
                <a:gd name="connsiteY43" fmla="*/ 1793830 h 3225510"/>
                <a:gd name="connsiteX44" fmla="*/ 1449964 w 2769079"/>
                <a:gd name="connsiteY44" fmla="*/ 1256951 h 3225510"/>
                <a:gd name="connsiteX45" fmla="*/ 1785215 w 2769079"/>
                <a:gd name="connsiteY45" fmla="*/ 1077991 h 3225510"/>
                <a:gd name="connsiteX46" fmla="*/ 1768415 w 2769079"/>
                <a:gd name="connsiteY46" fmla="*/ 992038 h 3225510"/>
                <a:gd name="connsiteX47" fmla="*/ 1578634 w 2769079"/>
                <a:gd name="connsiteY47" fmla="*/ 1015334 h 3225510"/>
                <a:gd name="connsiteX48" fmla="*/ 1198526 w 2769079"/>
                <a:gd name="connsiteY48" fmla="*/ 1256951 h 3225510"/>
                <a:gd name="connsiteX49" fmla="*/ 786546 w 2769079"/>
                <a:gd name="connsiteY49" fmla="*/ 1591398 h 3225510"/>
                <a:gd name="connsiteX50" fmla="*/ 498514 w 2769079"/>
                <a:gd name="connsiteY50" fmla="*/ 1591398 h 3225510"/>
                <a:gd name="connsiteX51" fmla="*/ 498514 w 2769079"/>
                <a:gd name="connsiteY51" fmla="*/ 1447382 h 3225510"/>
                <a:gd name="connsiteX52" fmla="*/ 642530 w 2769079"/>
                <a:gd name="connsiteY52" fmla="*/ 1303366 h 3225510"/>
                <a:gd name="connsiteX53" fmla="*/ 786546 w 2769079"/>
                <a:gd name="connsiteY53" fmla="*/ 1159350 h 3225510"/>
                <a:gd name="connsiteX54" fmla="*/ 1002570 w 2769079"/>
                <a:gd name="connsiteY54" fmla="*/ 871318 h 3225510"/>
                <a:gd name="connsiteX55" fmla="*/ 1218594 w 2769079"/>
                <a:gd name="connsiteY55" fmla="*/ 727302 h 3225510"/>
                <a:gd name="connsiteX56" fmla="*/ 1362610 w 2769079"/>
                <a:gd name="connsiteY56" fmla="*/ 583286 h 3225510"/>
                <a:gd name="connsiteX57" fmla="*/ 1290602 w 2769079"/>
                <a:gd name="connsiteY57" fmla="*/ 511278 h 3225510"/>
                <a:gd name="connsiteX0" fmla="*/ 1311678 w 2536166"/>
                <a:gd name="connsiteY0" fmla="*/ 0 h 3579199"/>
                <a:gd name="connsiteX1" fmla="*/ 0 w 2536166"/>
                <a:gd name="connsiteY1" fmla="*/ 534844 h 3579199"/>
                <a:gd name="connsiteX2" fmla="*/ 94891 w 2536166"/>
                <a:gd name="connsiteY2" fmla="*/ 612481 h 3579199"/>
                <a:gd name="connsiteX3" fmla="*/ 241540 w 2536166"/>
                <a:gd name="connsiteY3" fmla="*/ 690119 h 3579199"/>
                <a:gd name="connsiteX4" fmla="*/ 483079 w 2536166"/>
                <a:gd name="connsiteY4" fmla="*/ 724625 h 3579199"/>
                <a:gd name="connsiteX5" fmla="*/ 1043796 w 2536166"/>
                <a:gd name="connsiteY5" fmla="*/ 353689 h 3579199"/>
                <a:gd name="connsiteX6" fmla="*/ 1181819 w 2536166"/>
                <a:gd name="connsiteY6" fmla="*/ 439953 h 3579199"/>
                <a:gd name="connsiteX7" fmla="*/ 1337095 w 2536166"/>
                <a:gd name="connsiteY7" fmla="*/ 629734 h 3579199"/>
                <a:gd name="connsiteX8" fmla="*/ 1509623 w 2536166"/>
                <a:gd name="connsiteY8" fmla="*/ 871274 h 3579199"/>
                <a:gd name="connsiteX9" fmla="*/ 1639019 w 2536166"/>
                <a:gd name="connsiteY9" fmla="*/ 957538 h 3579199"/>
                <a:gd name="connsiteX10" fmla="*/ 1768415 w 2536166"/>
                <a:gd name="connsiteY10" fmla="*/ 1104187 h 3579199"/>
                <a:gd name="connsiteX11" fmla="*/ 1846053 w 2536166"/>
                <a:gd name="connsiteY11" fmla="*/ 1190451 h 3579199"/>
                <a:gd name="connsiteX12" fmla="*/ 1820174 w 2536166"/>
                <a:gd name="connsiteY12" fmla="*/ 1242210 h 3579199"/>
                <a:gd name="connsiteX13" fmla="*/ 1664898 w 2536166"/>
                <a:gd name="connsiteY13" fmla="*/ 1285342 h 3579199"/>
                <a:gd name="connsiteX14" fmla="*/ 1664898 w 2536166"/>
                <a:gd name="connsiteY14" fmla="*/ 1380232 h 3579199"/>
                <a:gd name="connsiteX15" fmla="*/ 1923691 w 2536166"/>
                <a:gd name="connsiteY15" fmla="*/ 1371606 h 3579199"/>
                <a:gd name="connsiteX16" fmla="*/ 2070340 w 2536166"/>
                <a:gd name="connsiteY16" fmla="*/ 1276715 h 3579199"/>
                <a:gd name="connsiteX17" fmla="*/ 2173857 w 2536166"/>
                <a:gd name="connsiteY17" fmla="*/ 1190451 h 3579199"/>
                <a:gd name="connsiteX18" fmla="*/ 2286000 w 2536166"/>
                <a:gd name="connsiteY18" fmla="*/ 1069681 h 3579199"/>
                <a:gd name="connsiteX19" fmla="*/ 2337759 w 2536166"/>
                <a:gd name="connsiteY19" fmla="*/ 1009296 h 3579199"/>
                <a:gd name="connsiteX20" fmla="*/ 2389517 w 2536166"/>
                <a:gd name="connsiteY20" fmla="*/ 897153 h 3579199"/>
                <a:gd name="connsiteX21" fmla="*/ 2458529 w 2536166"/>
                <a:gd name="connsiteY21" fmla="*/ 828142 h 3579199"/>
                <a:gd name="connsiteX22" fmla="*/ 2458529 w 2536166"/>
                <a:gd name="connsiteY22" fmla="*/ 681493 h 3579199"/>
                <a:gd name="connsiteX23" fmla="*/ 2510287 w 2536166"/>
                <a:gd name="connsiteY23" fmla="*/ 681493 h 3579199"/>
                <a:gd name="connsiteX24" fmla="*/ 2536166 w 2536166"/>
                <a:gd name="connsiteY24" fmla="*/ 793636 h 3579199"/>
                <a:gd name="connsiteX25" fmla="*/ 2484408 w 2536166"/>
                <a:gd name="connsiteY25" fmla="*/ 983417 h 3579199"/>
                <a:gd name="connsiteX26" fmla="*/ 2337759 w 2536166"/>
                <a:gd name="connsiteY26" fmla="*/ 1181825 h 3579199"/>
                <a:gd name="connsiteX27" fmla="*/ 2173857 w 2536166"/>
                <a:gd name="connsiteY27" fmla="*/ 1268089 h 3579199"/>
                <a:gd name="connsiteX28" fmla="*/ 1887552 w 2536166"/>
                <a:gd name="connsiteY28" fmla="*/ 1521160 h 3579199"/>
                <a:gd name="connsiteX29" fmla="*/ 1552302 w 2536166"/>
                <a:gd name="connsiteY29" fmla="*/ 1521160 h 3579199"/>
                <a:gd name="connsiteX30" fmla="*/ 1300864 w 2536166"/>
                <a:gd name="connsiteY30" fmla="*/ 1700120 h 3579199"/>
                <a:gd name="connsiteX31" fmla="*/ 1217051 w 2536166"/>
                <a:gd name="connsiteY31" fmla="*/ 2236999 h 3579199"/>
                <a:gd name="connsiteX32" fmla="*/ 1552302 w 2536166"/>
                <a:gd name="connsiteY32" fmla="*/ 2326479 h 3579199"/>
                <a:gd name="connsiteX33" fmla="*/ 1803739 w 2536166"/>
                <a:gd name="connsiteY33" fmla="*/ 2147519 h 3579199"/>
                <a:gd name="connsiteX34" fmla="*/ 1971365 w 2536166"/>
                <a:gd name="connsiteY34" fmla="*/ 2236999 h 3579199"/>
                <a:gd name="connsiteX35" fmla="*/ 1971365 w 2536166"/>
                <a:gd name="connsiteY35" fmla="*/ 2505439 h 3579199"/>
                <a:gd name="connsiteX36" fmla="*/ 1803739 w 2536166"/>
                <a:gd name="connsiteY36" fmla="*/ 3042319 h 3579199"/>
                <a:gd name="connsiteX37" fmla="*/ 1636114 w 2536166"/>
                <a:gd name="connsiteY37" fmla="*/ 3400239 h 3579199"/>
                <a:gd name="connsiteX38" fmla="*/ 1384676 w 2536166"/>
                <a:gd name="connsiteY38" fmla="*/ 3579199 h 3579199"/>
                <a:gd name="connsiteX39" fmla="*/ 1300864 w 2536166"/>
                <a:gd name="connsiteY39" fmla="*/ 3221279 h 3579199"/>
                <a:gd name="connsiteX40" fmla="*/ 1468489 w 2536166"/>
                <a:gd name="connsiteY40" fmla="*/ 3131799 h 3579199"/>
                <a:gd name="connsiteX41" fmla="*/ 1384676 w 2536166"/>
                <a:gd name="connsiteY41" fmla="*/ 2863359 h 3579199"/>
                <a:gd name="connsiteX42" fmla="*/ 1133239 w 2536166"/>
                <a:gd name="connsiteY42" fmla="*/ 2684399 h 3579199"/>
                <a:gd name="connsiteX43" fmla="*/ 1049426 w 2536166"/>
                <a:gd name="connsiteY43" fmla="*/ 2147519 h 3579199"/>
                <a:gd name="connsiteX44" fmla="*/ 1217051 w 2536166"/>
                <a:gd name="connsiteY44" fmla="*/ 1610640 h 3579199"/>
                <a:gd name="connsiteX45" fmla="*/ 1552302 w 2536166"/>
                <a:gd name="connsiteY45" fmla="*/ 1431680 h 3579199"/>
                <a:gd name="connsiteX46" fmla="*/ 1535502 w 2536166"/>
                <a:gd name="connsiteY46" fmla="*/ 1345727 h 3579199"/>
                <a:gd name="connsiteX47" fmla="*/ 1345721 w 2536166"/>
                <a:gd name="connsiteY47" fmla="*/ 1369023 h 3579199"/>
                <a:gd name="connsiteX48" fmla="*/ 965613 w 2536166"/>
                <a:gd name="connsiteY48" fmla="*/ 1610640 h 3579199"/>
                <a:gd name="connsiteX49" fmla="*/ 553633 w 2536166"/>
                <a:gd name="connsiteY49" fmla="*/ 1945087 h 3579199"/>
                <a:gd name="connsiteX50" fmla="*/ 265601 w 2536166"/>
                <a:gd name="connsiteY50" fmla="*/ 1945087 h 3579199"/>
                <a:gd name="connsiteX51" fmla="*/ 265601 w 2536166"/>
                <a:gd name="connsiteY51" fmla="*/ 1801071 h 3579199"/>
                <a:gd name="connsiteX52" fmla="*/ 409617 w 2536166"/>
                <a:gd name="connsiteY52" fmla="*/ 1657055 h 3579199"/>
                <a:gd name="connsiteX53" fmla="*/ 553633 w 2536166"/>
                <a:gd name="connsiteY53" fmla="*/ 1513039 h 3579199"/>
                <a:gd name="connsiteX54" fmla="*/ 769657 w 2536166"/>
                <a:gd name="connsiteY54" fmla="*/ 1225007 h 3579199"/>
                <a:gd name="connsiteX55" fmla="*/ 985681 w 2536166"/>
                <a:gd name="connsiteY55" fmla="*/ 1080991 h 3579199"/>
                <a:gd name="connsiteX56" fmla="*/ 1129697 w 2536166"/>
                <a:gd name="connsiteY56" fmla="*/ 936975 h 3579199"/>
                <a:gd name="connsiteX57" fmla="*/ 1057689 w 2536166"/>
                <a:gd name="connsiteY57" fmla="*/ 864967 h 3579199"/>
                <a:gd name="connsiteX0" fmla="*/ 1311678 w 2536166"/>
                <a:gd name="connsiteY0" fmla="*/ 0 h 3579199"/>
                <a:gd name="connsiteX1" fmla="*/ 0 w 2536166"/>
                <a:gd name="connsiteY1" fmla="*/ 534844 h 3579199"/>
                <a:gd name="connsiteX2" fmla="*/ 1060240 w 2536166"/>
                <a:gd name="connsiteY2" fmla="*/ 268440 h 3579199"/>
                <a:gd name="connsiteX3" fmla="*/ 241540 w 2536166"/>
                <a:gd name="connsiteY3" fmla="*/ 690119 h 3579199"/>
                <a:gd name="connsiteX4" fmla="*/ 483079 w 2536166"/>
                <a:gd name="connsiteY4" fmla="*/ 724625 h 3579199"/>
                <a:gd name="connsiteX5" fmla="*/ 1043796 w 2536166"/>
                <a:gd name="connsiteY5" fmla="*/ 353689 h 3579199"/>
                <a:gd name="connsiteX6" fmla="*/ 1181819 w 2536166"/>
                <a:gd name="connsiteY6" fmla="*/ 439953 h 3579199"/>
                <a:gd name="connsiteX7" fmla="*/ 1337095 w 2536166"/>
                <a:gd name="connsiteY7" fmla="*/ 629734 h 3579199"/>
                <a:gd name="connsiteX8" fmla="*/ 1509623 w 2536166"/>
                <a:gd name="connsiteY8" fmla="*/ 871274 h 3579199"/>
                <a:gd name="connsiteX9" fmla="*/ 1639019 w 2536166"/>
                <a:gd name="connsiteY9" fmla="*/ 957538 h 3579199"/>
                <a:gd name="connsiteX10" fmla="*/ 1768415 w 2536166"/>
                <a:gd name="connsiteY10" fmla="*/ 1104187 h 3579199"/>
                <a:gd name="connsiteX11" fmla="*/ 1846053 w 2536166"/>
                <a:gd name="connsiteY11" fmla="*/ 1190451 h 3579199"/>
                <a:gd name="connsiteX12" fmla="*/ 1820174 w 2536166"/>
                <a:gd name="connsiteY12" fmla="*/ 1242210 h 3579199"/>
                <a:gd name="connsiteX13" fmla="*/ 1664898 w 2536166"/>
                <a:gd name="connsiteY13" fmla="*/ 1285342 h 3579199"/>
                <a:gd name="connsiteX14" fmla="*/ 1664898 w 2536166"/>
                <a:gd name="connsiteY14" fmla="*/ 1380232 h 3579199"/>
                <a:gd name="connsiteX15" fmla="*/ 1923691 w 2536166"/>
                <a:gd name="connsiteY15" fmla="*/ 1371606 h 3579199"/>
                <a:gd name="connsiteX16" fmla="*/ 2070340 w 2536166"/>
                <a:gd name="connsiteY16" fmla="*/ 1276715 h 3579199"/>
                <a:gd name="connsiteX17" fmla="*/ 2173857 w 2536166"/>
                <a:gd name="connsiteY17" fmla="*/ 1190451 h 3579199"/>
                <a:gd name="connsiteX18" fmla="*/ 2286000 w 2536166"/>
                <a:gd name="connsiteY18" fmla="*/ 1069681 h 3579199"/>
                <a:gd name="connsiteX19" fmla="*/ 2337759 w 2536166"/>
                <a:gd name="connsiteY19" fmla="*/ 1009296 h 3579199"/>
                <a:gd name="connsiteX20" fmla="*/ 2389517 w 2536166"/>
                <a:gd name="connsiteY20" fmla="*/ 897153 h 3579199"/>
                <a:gd name="connsiteX21" fmla="*/ 2458529 w 2536166"/>
                <a:gd name="connsiteY21" fmla="*/ 828142 h 3579199"/>
                <a:gd name="connsiteX22" fmla="*/ 2458529 w 2536166"/>
                <a:gd name="connsiteY22" fmla="*/ 681493 h 3579199"/>
                <a:gd name="connsiteX23" fmla="*/ 2510287 w 2536166"/>
                <a:gd name="connsiteY23" fmla="*/ 681493 h 3579199"/>
                <a:gd name="connsiteX24" fmla="*/ 2536166 w 2536166"/>
                <a:gd name="connsiteY24" fmla="*/ 793636 h 3579199"/>
                <a:gd name="connsiteX25" fmla="*/ 2484408 w 2536166"/>
                <a:gd name="connsiteY25" fmla="*/ 983417 h 3579199"/>
                <a:gd name="connsiteX26" fmla="*/ 2337759 w 2536166"/>
                <a:gd name="connsiteY26" fmla="*/ 1181825 h 3579199"/>
                <a:gd name="connsiteX27" fmla="*/ 2173857 w 2536166"/>
                <a:gd name="connsiteY27" fmla="*/ 1268089 h 3579199"/>
                <a:gd name="connsiteX28" fmla="*/ 1887552 w 2536166"/>
                <a:gd name="connsiteY28" fmla="*/ 1521160 h 3579199"/>
                <a:gd name="connsiteX29" fmla="*/ 1552302 w 2536166"/>
                <a:gd name="connsiteY29" fmla="*/ 1521160 h 3579199"/>
                <a:gd name="connsiteX30" fmla="*/ 1300864 w 2536166"/>
                <a:gd name="connsiteY30" fmla="*/ 1700120 h 3579199"/>
                <a:gd name="connsiteX31" fmla="*/ 1217051 w 2536166"/>
                <a:gd name="connsiteY31" fmla="*/ 2236999 h 3579199"/>
                <a:gd name="connsiteX32" fmla="*/ 1552302 w 2536166"/>
                <a:gd name="connsiteY32" fmla="*/ 2326479 h 3579199"/>
                <a:gd name="connsiteX33" fmla="*/ 1803739 w 2536166"/>
                <a:gd name="connsiteY33" fmla="*/ 2147519 h 3579199"/>
                <a:gd name="connsiteX34" fmla="*/ 1971365 w 2536166"/>
                <a:gd name="connsiteY34" fmla="*/ 2236999 h 3579199"/>
                <a:gd name="connsiteX35" fmla="*/ 1971365 w 2536166"/>
                <a:gd name="connsiteY35" fmla="*/ 2505439 h 3579199"/>
                <a:gd name="connsiteX36" fmla="*/ 1803739 w 2536166"/>
                <a:gd name="connsiteY36" fmla="*/ 3042319 h 3579199"/>
                <a:gd name="connsiteX37" fmla="*/ 1636114 w 2536166"/>
                <a:gd name="connsiteY37" fmla="*/ 3400239 h 3579199"/>
                <a:gd name="connsiteX38" fmla="*/ 1384676 w 2536166"/>
                <a:gd name="connsiteY38" fmla="*/ 3579199 h 3579199"/>
                <a:gd name="connsiteX39" fmla="*/ 1300864 w 2536166"/>
                <a:gd name="connsiteY39" fmla="*/ 3221279 h 3579199"/>
                <a:gd name="connsiteX40" fmla="*/ 1468489 w 2536166"/>
                <a:gd name="connsiteY40" fmla="*/ 3131799 h 3579199"/>
                <a:gd name="connsiteX41" fmla="*/ 1384676 w 2536166"/>
                <a:gd name="connsiteY41" fmla="*/ 2863359 h 3579199"/>
                <a:gd name="connsiteX42" fmla="*/ 1133239 w 2536166"/>
                <a:gd name="connsiteY42" fmla="*/ 2684399 h 3579199"/>
                <a:gd name="connsiteX43" fmla="*/ 1049426 w 2536166"/>
                <a:gd name="connsiteY43" fmla="*/ 2147519 h 3579199"/>
                <a:gd name="connsiteX44" fmla="*/ 1217051 w 2536166"/>
                <a:gd name="connsiteY44" fmla="*/ 1610640 h 3579199"/>
                <a:gd name="connsiteX45" fmla="*/ 1552302 w 2536166"/>
                <a:gd name="connsiteY45" fmla="*/ 1431680 h 3579199"/>
                <a:gd name="connsiteX46" fmla="*/ 1535502 w 2536166"/>
                <a:gd name="connsiteY46" fmla="*/ 1345727 h 3579199"/>
                <a:gd name="connsiteX47" fmla="*/ 1345721 w 2536166"/>
                <a:gd name="connsiteY47" fmla="*/ 1369023 h 3579199"/>
                <a:gd name="connsiteX48" fmla="*/ 965613 w 2536166"/>
                <a:gd name="connsiteY48" fmla="*/ 1610640 h 3579199"/>
                <a:gd name="connsiteX49" fmla="*/ 553633 w 2536166"/>
                <a:gd name="connsiteY49" fmla="*/ 1945087 h 3579199"/>
                <a:gd name="connsiteX50" fmla="*/ 265601 w 2536166"/>
                <a:gd name="connsiteY50" fmla="*/ 1945087 h 3579199"/>
                <a:gd name="connsiteX51" fmla="*/ 265601 w 2536166"/>
                <a:gd name="connsiteY51" fmla="*/ 1801071 h 3579199"/>
                <a:gd name="connsiteX52" fmla="*/ 409617 w 2536166"/>
                <a:gd name="connsiteY52" fmla="*/ 1657055 h 3579199"/>
                <a:gd name="connsiteX53" fmla="*/ 553633 w 2536166"/>
                <a:gd name="connsiteY53" fmla="*/ 1513039 h 3579199"/>
                <a:gd name="connsiteX54" fmla="*/ 769657 w 2536166"/>
                <a:gd name="connsiteY54" fmla="*/ 1225007 h 3579199"/>
                <a:gd name="connsiteX55" fmla="*/ 985681 w 2536166"/>
                <a:gd name="connsiteY55" fmla="*/ 1080991 h 3579199"/>
                <a:gd name="connsiteX56" fmla="*/ 1129697 w 2536166"/>
                <a:gd name="connsiteY56" fmla="*/ 936975 h 3579199"/>
                <a:gd name="connsiteX57" fmla="*/ 1057689 w 2536166"/>
                <a:gd name="connsiteY57" fmla="*/ 864967 h 3579199"/>
                <a:gd name="connsiteX0" fmla="*/ 1087391 w 2311879"/>
                <a:gd name="connsiteY0" fmla="*/ 0 h 3579199"/>
                <a:gd name="connsiteX1" fmla="*/ 835953 w 2311879"/>
                <a:gd name="connsiteY1" fmla="*/ 268440 h 3579199"/>
                <a:gd name="connsiteX2" fmla="*/ 17253 w 2311879"/>
                <a:gd name="connsiteY2" fmla="*/ 690119 h 3579199"/>
                <a:gd name="connsiteX3" fmla="*/ 258792 w 2311879"/>
                <a:gd name="connsiteY3" fmla="*/ 724625 h 3579199"/>
                <a:gd name="connsiteX4" fmla="*/ 819509 w 2311879"/>
                <a:gd name="connsiteY4" fmla="*/ 353689 h 3579199"/>
                <a:gd name="connsiteX5" fmla="*/ 957532 w 2311879"/>
                <a:gd name="connsiteY5" fmla="*/ 439953 h 3579199"/>
                <a:gd name="connsiteX6" fmla="*/ 1112808 w 2311879"/>
                <a:gd name="connsiteY6" fmla="*/ 629734 h 3579199"/>
                <a:gd name="connsiteX7" fmla="*/ 1285336 w 2311879"/>
                <a:gd name="connsiteY7" fmla="*/ 871274 h 3579199"/>
                <a:gd name="connsiteX8" fmla="*/ 1414732 w 2311879"/>
                <a:gd name="connsiteY8" fmla="*/ 957538 h 3579199"/>
                <a:gd name="connsiteX9" fmla="*/ 1544128 w 2311879"/>
                <a:gd name="connsiteY9" fmla="*/ 1104187 h 3579199"/>
                <a:gd name="connsiteX10" fmla="*/ 1621766 w 2311879"/>
                <a:gd name="connsiteY10" fmla="*/ 1190451 h 3579199"/>
                <a:gd name="connsiteX11" fmla="*/ 1595887 w 2311879"/>
                <a:gd name="connsiteY11" fmla="*/ 1242210 h 3579199"/>
                <a:gd name="connsiteX12" fmla="*/ 1440611 w 2311879"/>
                <a:gd name="connsiteY12" fmla="*/ 1285342 h 3579199"/>
                <a:gd name="connsiteX13" fmla="*/ 1440611 w 2311879"/>
                <a:gd name="connsiteY13" fmla="*/ 1380232 h 3579199"/>
                <a:gd name="connsiteX14" fmla="*/ 1699404 w 2311879"/>
                <a:gd name="connsiteY14" fmla="*/ 1371606 h 3579199"/>
                <a:gd name="connsiteX15" fmla="*/ 1846053 w 2311879"/>
                <a:gd name="connsiteY15" fmla="*/ 1276715 h 3579199"/>
                <a:gd name="connsiteX16" fmla="*/ 1949570 w 2311879"/>
                <a:gd name="connsiteY16" fmla="*/ 1190451 h 3579199"/>
                <a:gd name="connsiteX17" fmla="*/ 2061713 w 2311879"/>
                <a:gd name="connsiteY17" fmla="*/ 1069681 h 3579199"/>
                <a:gd name="connsiteX18" fmla="*/ 2113472 w 2311879"/>
                <a:gd name="connsiteY18" fmla="*/ 1009296 h 3579199"/>
                <a:gd name="connsiteX19" fmla="*/ 2165230 w 2311879"/>
                <a:gd name="connsiteY19" fmla="*/ 897153 h 3579199"/>
                <a:gd name="connsiteX20" fmla="*/ 2234242 w 2311879"/>
                <a:gd name="connsiteY20" fmla="*/ 828142 h 3579199"/>
                <a:gd name="connsiteX21" fmla="*/ 2234242 w 2311879"/>
                <a:gd name="connsiteY21" fmla="*/ 681493 h 3579199"/>
                <a:gd name="connsiteX22" fmla="*/ 2286000 w 2311879"/>
                <a:gd name="connsiteY22" fmla="*/ 681493 h 3579199"/>
                <a:gd name="connsiteX23" fmla="*/ 2311879 w 2311879"/>
                <a:gd name="connsiteY23" fmla="*/ 793636 h 3579199"/>
                <a:gd name="connsiteX24" fmla="*/ 2260121 w 2311879"/>
                <a:gd name="connsiteY24" fmla="*/ 983417 h 3579199"/>
                <a:gd name="connsiteX25" fmla="*/ 2113472 w 2311879"/>
                <a:gd name="connsiteY25" fmla="*/ 1181825 h 3579199"/>
                <a:gd name="connsiteX26" fmla="*/ 1949570 w 2311879"/>
                <a:gd name="connsiteY26" fmla="*/ 1268089 h 3579199"/>
                <a:gd name="connsiteX27" fmla="*/ 1663265 w 2311879"/>
                <a:gd name="connsiteY27" fmla="*/ 1521160 h 3579199"/>
                <a:gd name="connsiteX28" fmla="*/ 1328015 w 2311879"/>
                <a:gd name="connsiteY28" fmla="*/ 1521160 h 3579199"/>
                <a:gd name="connsiteX29" fmla="*/ 1076577 w 2311879"/>
                <a:gd name="connsiteY29" fmla="*/ 1700120 h 3579199"/>
                <a:gd name="connsiteX30" fmla="*/ 992764 w 2311879"/>
                <a:gd name="connsiteY30" fmla="*/ 2236999 h 3579199"/>
                <a:gd name="connsiteX31" fmla="*/ 1328015 w 2311879"/>
                <a:gd name="connsiteY31" fmla="*/ 2326479 h 3579199"/>
                <a:gd name="connsiteX32" fmla="*/ 1579452 w 2311879"/>
                <a:gd name="connsiteY32" fmla="*/ 2147519 h 3579199"/>
                <a:gd name="connsiteX33" fmla="*/ 1747078 w 2311879"/>
                <a:gd name="connsiteY33" fmla="*/ 2236999 h 3579199"/>
                <a:gd name="connsiteX34" fmla="*/ 1747078 w 2311879"/>
                <a:gd name="connsiteY34" fmla="*/ 2505439 h 3579199"/>
                <a:gd name="connsiteX35" fmla="*/ 1579452 w 2311879"/>
                <a:gd name="connsiteY35" fmla="*/ 3042319 h 3579199"/>
                <a:gd name="connsiteX36" fmla="*/ 1411827 w 2311879"/>
                <a:gd name="connsiteY36" fmla="*/ 3400239 h 3579199"/>
                <a:gd name="connsiteX37" fmla="*/ 1160389 w 2311879"/>
                <a:gd name="connsiteY37" fmla="*/ 3579199 h 3579199"/>
                <a:gd name="connsiteX38" fmla="*/ 1076577 w 2311879"/>
                <a:gd name="connsiteY38" fmla="*/ 3221279 h 3579199"/>
                <a:gd name="connsiteX39" fmla="*/ 1244202 w 2311879"/>
                <a:gd name="connsiteY39" fmla="*/ 3131799 h 3579199"/>
                <a:gd name="connsiteX40" fmla="*/ 1160389 w 2311879"/>
                <a:gd name="connsiteY40" fmla="*/ 2863359 h 3579199"/>
                <a:gd name="connsiteX41" fmla="*/ 908952 w 2311879"/>
                <a:gd name="connsiteY41" fmla="*/ 2684399 h 3579199"/>
                <a:gd name="connsiteX42" fmla="*/ 825139 w 2311879"/>
                <a:gd name="connsiteY42" fmla="*/ 2147519 h 3579199"/>
                <a:gd name="connsiteX43" fmla="*/ 992764 w 2311879"/>
                <a:gd name="connsiteY43" fmla="*/ 1610640 h 3579199"/>
                <a:gd name="connsiteX44" fmla="*/ 1328015 w 2311879"/>
                <a:gd name="connsiteY44" fmla="*/ 1431680 h 3579199"/>
                <a:gd name="connsiteX45" fmla="*/ 1311215 w 2311879"/>
                <a:gd name="connsiteY45" fmla="*/ 1345727 h 3579199"/>
                <a:gd name="connsiteX46" fmla="*/ 1121434 w 2311879"/>
                <a:gd name="connsiteY46" fmla="*/ 1369023 h 3579199"/>
                <a:gd name="connsiteX47" fmla="*/ 741326 w 2311879"/>
                <a:gd name="connsiteY47" fmla="*/ 1610640 h 3579199"/>
                <a:gd name="connsiteX48" fmla="*/ 329346 w 2311879"/>
                <a:gd name="connsiteY48" fmla="*/ 1945087 h 3579199"/>
                <a:gd name="connsiteX49" fmla="*/ 41314 w 2311879"/>
                <a:gd name="connsiteY49" fmla="*/ 1945087 h 3579199"/>
                <a:gd name="connsiteX50" fmla="*/ 41314 w 2311879"/>
                <a:gd name="connsiteY50" fmla="*/ 1801071 h 3579199"/>
                <a:gd name="connsiteX51" fmla="*/ 185330 w 2311879"/>
                <a:gd name="connsiteY51" fmla="*/ 1657055 h 3579199"/>
                <a:gd name="connsiteX52" fmla="*/ 329346 w 2311879"/>
                <a:gd name="connsiteY52" fmla="*/ 1513039 h 3579199"/>
                <a:gd name="connsiteX53" fmla="*/ 545370 w 2311879"/>
                <a:gd name="connsiteY53" fmla="*/ 1225007 h 3579199"/>
                <a:gd name="connsiteX54" fmla="*/ 761394 w 2311879"/>
                <a:gd name="connsiteY54" fmla="*/ 1080991 h 3579199"/>
                <a:gd name="connsiteX55" fmla="*/ 905410 w 2311879"/>
                <a:gd name="connsiteY55" fmla="*/ 936975 h 3579199"/>
                <a:gd name="connsiteX56" fmla="*/ 833402 w 2311879"/>
                <a:gd name="connsiteY56" fmla="*/ 864967 h 3579199"/>
                <a:gd name="connsiteX0" fmla="*/ 1087391 w 2311879"/>
                <a:gd name="connsiteY0" fmla="*/ 0 h 3579199"/>
                <a:gd name="connsiteX1" fmla="*/ 835953 w 2311879"/>
                <a:gd name="connsiteY1" fmla="*/ 268440 h 3579199"/>
                <a:gd name="connsiteX2" fmla="*/ 258792 w 2311879"/>
                <a:gd name="connsiteY2" fmla="*/ 724625 h 3579199"/>
                <a:gd name="connsiteX3" fmla="*/ 819509 w 2311879"/>
                <a:gd name="connsiteY3" fmla="*/ 353689 h 3579199"/>
                <a:gd name="connsiteX4" fmla="*/ 957532 w 2311879"/>
                <a:gd name="connsiteY4" fmla="*/ 439953 h 3579199"/>
                <a:gd name="connsiteX5" fmla="*/ 1112808 w 2311879"/>
                <a:gd name="connsiteY5" fmla="*/ 629734 h 3579199"/>
                <a:gd name="connsiteX6" fmla="*/ 1285336 w 2311879"/>
                <a:gd name="connsiteY6" fmla="*/ 871274 h 3579199"/>
                <a:gd name="connsiteX7" fmla="*/ 1414732 w 2311879"/>
                <a:gd name="connsiteY7" fmla="*/ 957538 h 3579199"/>
                <a:gd name="connsiteX8" fmla="*/ 1544128 w 2311879"/>
                <a:gd name="connsiteY8" fmla="*/ 1104187 h 3579199"/>
                <a:gd name="connsiteX9" fmla="*/ 1621766 w 2311879"/>
                <a:gd name="connsiteY9" fmla="*/ 1190451 h 3579199"/>
                <a:gd name="connsiteX10" fmla="*/ 1595887 w 2311879"/>
                <a:gd name="connsiteY10" fmla="*/ 1242210 h 3579199"/>
                <a:gd name="connsiteX11" fmla="*/ 1440611 w 2311879"/>
                <a:gd name="connsiteY11" fmla="*/ 1285342 h 3579199"/>
                <a:gd name="connsiteX12" fmla="*/ 1440611 w 2311879"/>
                <a:gd name="connsiteY12" fmla="*/ 1380232 h 3579199"/>
                <a:gd name="connsiteX13" fmla="*/ 1699404 w 2311879"/>
                <a:gd name="connsiteY13" fmla="*/ 1371606 h 3579199"/>
                <a:gd name="connsiteX14" fmla="*/ 1846053 w 2311879"/>
                <a:gd name="connsiteY14" fmla="*/ 1276715 h 3579199"/>
                <a:gd name="connsiteX15" fmla="*/ 1949570 w 2311879"/>
                <a:gd name="connsiteY15" fmla="*/ 1190451 h 3579199"/>
                <a:gd name="connsiteX16" fmla="*/ 2061713 w 2311879"/>
                <a:gd name="connsiteY16" fmla="*/ 1069681 h 3579199"/>
                <a:gd name="connsiteX17" fmla="*/ 2113472 w 2311879"/>
                <a:gd name="connsiteY17" fmla="*/ 1009296 h 3579199"/>
                <a:gd name="connsiteX18" fmla="*/ 2165230 w 2311879"/>
                <a:gd name="connsiteY18" fmla="*/ 897153 h 3579199"/>
                <a:gd name="connsiteX19" fmla="*/ 2234242 w 2311879"/>
                <a:gd name="connsiteY19" fmla="*/ 828142 h 3579199"/>
                <a:gd name="connsiteX20" fmla="*/ 2234242 w 2311879"/>
                <a:gd name="connsiteY20" fmla="*/ 681493 h 3579199"/>
                <a:gd name="connsiteX21" fmla="*/ 2286000 w 2311879"/>
                <a:gd name="connsiteY21" fmla="*/ 681493 h 3579199"/>
                <a:gd name="connsiteX22" fmla="*/ 2311879 w 2311879"/>
                <a:gd name="connsiteY22" fmla="*/ 793636 h 3579199"/>
                <a:gd name="connsiteX23" fmla="*/ 2260121 w 2311879"/>
                <a:gd name="connsiteY23" fmla="*/ 983417 h 3579199"/>
                <a:gd name="connsiteX24" fmla="*/ 2113472 w 2311879"/>
                <a:gd name="connsiteY24" fmla="*/ 1181825 h 3579199"/>
                <a:gd name="connsiteX25" fmla="*/ 1949570 w 2311879"/>
                <a:gd name="connsiteY25" fmla="*/ 1268089 h 3579199"/>
                <a:gd name="connsiteX26" fmla="*/ 1663265 w 2311879"/>
                <a:gd name="connsiteY26" fmla="*/ 1521160 h 3579199"/>
                <a:gd name="connsiteX27" fmla="*/ 1328015 w 2311879"/>
                <a:gd name="connsiteY27" fmla="*/ 1521160 h 3579199"/>
                <a:gd name="connsiteX28" fmla="*/ 1076577 w 2311879"/>
                <a:gd name="connsiteY28" fmla="*/ 1700120 h 3579199"/>
                <a:gd name="connsiteX29" fmla="*/ 992764 w 2311879"/>
                <a:gd name="connsiteY29" fmla="*/ 2236999 h 3579199"/>
                <a:gd name="connsiteX30" fmla="*/ 1328015 w 2311879"/>
                <a:gd name="connsiteY30" fmla="*/ 2326479 h 3579199"/>
                <a:gd name="connsiteX31" fmla="*/ 1579452 w 2311879"/>
                <a:gd name="connsiteY31" fmla="*/ 2147519 h 3579199"/>
                <a:gd name="connsiteX32" fmla="*/ 1747078 w 2311879"/>
                <a:gd name="connsiteY32" fmla="*/ 2236999 h 3579199"/>
                <a:gd name="connsiteX33" fmla="*/ 1747078 w 2311879"/>
                <a:gd name="connsiteY33" fmla="*/ 2505439 h 3579199"/>
                <a:gd name="connsiteX34" fmla="*/ 1579452 w 2311879"/>
                <a:gd name="connsiteY34" fmla="*/ 3042319 h 3579199"/>
                <a:gd name="connsiteX35" fmla="*/ 1411827 w 2311879"/>
                <a:gd name="connsiteY35" fmla="*/ 3400239 h 3579199"/>
                <a:gd name="connsiteX36" fmla="*/ 1160389 w 2311879"/>
                <a:gd name="connsiteY36" fmla="*/ 3579199 h 3579199"/>
                <a:gd name="connsiteX37" fmla="*/ 1076577 w 2311879"/>
                <a:gd name="connsiteY37" fmla="*/ 3221279 h 3579199"/>
                <a:gd name="connsiteX38" fmla="*/ 1244202 w 2311879"/>
                <a:gd name="connsiteY38" fmla="*/ 3131799 h 3579199"/>
                <a:gd name="connsiteX39" fmla="*/ 1160389 w 2311879"/>
                <a:gd name="connsiteY39" fmla="*/ 2863359 h 3579199"/>
                <a:gd name="connsiteX40" fmla="*/ 908952 w 2311879"/>
                <a:gd name="connsiteY40" fmla="*/ 2684399 h 3579199"/>
                <a:gd name="connsiteX41" fmla="*/ 825139 w 2311879"/>
                <a:gd name="connsiteY41" fmla="*/ 2147519 h 3579199"/>
                <a:gd name="connsiteX42" fmla="*/ 992764 w 2311879"/>
                <a:gd name="connsiteY42" fmla="*/ 1610640 h 3579199"/>
                <a:gd name="connsiteX43" fmla="*/ 1328015 w 2311879"/>
                <a:gd name="connsiteY43" fmla="*/ 1431680 h 3579199"/>
                <a:gd name="connsiteX44" fmla="*/ 1311215 w 2311879"/>
                <a:gd name="connsiteY44" fmla="*/ 1345727 h 3579199"/>
                <a:gd name="connsiteX45" fmla="*/ 1121434 w 2311879"/>
                <a:gd name="connsiteY45" fmla="*/ 1369023 h 3579199"/>
                <a:gd name="connsiteX46" fmla="*/ 741326 w 2311879"/>
                <a:gd name="connsiteY46" fmla="*/ 1610640 h 3579199"/>
                <a:gd name="connsiteX47" fmla="*/ 329346 w 2311879"/>
                <a:gd name="connsiteY47" fmla="*/ 1945087 h 3579199"/>
                <a:gd name="connsiteX48" fmla="*/ 41314 w 2311879"/>
                <a:gd name="connsiteY48" fmla="*/ 1945087 h 3579199"/>
                <a:gd name="connsiteX49" fmla="*/ 41314 w 2311879"/>
                <a:gd name="connsiteY49" fmla="*/ 1801071 h 3579199"/>
                <a:gd name="connsiteX50" fmla="*/ 185330 w 2311879"/>
                <a:gd name="connsiteY50" fmla="*/ 1657055 h 3579199"/>
                <a:gd name="connsiteX51" fmla="*/ 329346 w 2311879"/>
                <a:gd name="connsiteY51" fmla="*/ 1513039 h 3579199"/>
                <a:gd name="connsiteX52" fmla="*/ 545370 w 2311879"/>
                <a:gd name="connsiteY52" fmla="*/ 1225007 h 3579199"/>
                <a:gd name="connsiteX53" fmla="*/ 761394 w 2311879"/>
                <a:gd name="connsiteY53" fmla="*/ 1080991 h 3579199"/>
                <a:gd name="connsiteX54" fmla="*/ 905410 w 2311879"/>
                <a:gd name="connsiteY54" fmla="*/ 936975 h 3579199"/>
                <a:gd name="connsiteX55" fmla="*/ 833402 w 2311879"/>
                <a:gd name="connsiteY55" fmla="*/ 864967 h 3579199"/>
                <a:gd name="connsiteX0" fmla="*/ 1087391 w 2311879"/>
                <a:gd name="connsiteY0" fmla="*/ 0 h 3579199"/>
                <a:gd name="connsiteX1" fmla="*/ 835953 w 2311879"/>
                <a:gd name="connsiteY1" fmla="*/ 268440 h 3579199"/>
                <a:gd name="connsiteX2" fmla="*/ 819509 w 2311879"/>
                <a:gd name="connsiteY2" fmla="*/ 353689 h 3579199"/>
                <a:gd name="connsiteX3" fmla="*/ 957532 w 2311879"/>
                <a:gd name="connsiteY3" fmla="*/ 439953 h 3579199"/>
                <a:gd name="connsiteX4" fmla="*/ 1112808 w 2311879"/>
                <a:gd name="connsiteY4" fmla="*/ 629734 h 3579199"/>
                <a:gd name="connsiteX5" fmla="*/ 1285336 w 2311879"/>
                <a:gd name="connsiteY5" fmla="*/ 871274 h 3579199"/>
                <a:gd name="connsiteX6" fmla="*/ 1414732 w 2311879"/>
                <a:gd name="connsiteY6" fmla="*/ 957538 h 3579199"/>
                <a:gd name="connsiteX7" fmla="*/ 1544128 w 2311879"/>
                <a:gd name="connsiteY7" fmla="*/ 1104187 h 3579199"/>
                <a:gd name="connsiteX8" fmla="*/ 1621766 w 2311879"/>
                <a:gd name="connsiteY8" fmla="*/ 1190451 h 3579199"/>
                <a:gd name="connsiteX9" fmla="*/ 1595887 w 2311879"/>
                <a:gd name="connsiteY9" fmla="*/ 1242210 h 3579199"/>
                <a:gd name="connsiteX10" fmla="*/ 1440611 w 2311879"/>
                <a:gd name="connsiteY10" fmla="*/ 1285342 h 3579199"/>
                <a:gd name="connsiteX11" fmla="*/ 1440611 w 2311879"/>
                <a:gd name="connsiteY11" fmla="*/ 1380232 h 3579199"/>
                <a:gd name="connsiteX12" fmla="*/ 1699404 w 2311879"/>
                <a:gd name="connsiteY12" fmla="*/ 1371606 h 3579199"/>
                <a:gd name="connsiteX13" fmla="*/ 1846053 w 2311879"/>
                <a:gd name="connsiteY13" fmla="*/ 1276715 h 3579199"/>
                <a:gd name="connsiteX14" fmla="*/ 1949570 w 2311879"/>
                <a:gd name="connsiteY14" fmla="*/ 1190451 h 3579199"/>
                <a:gd name="connsiteX15" fmla="*/ 2061713 w 2311879"/>
                <a:gd name="connsiteY15" fmla="*/ 1069681 h 3579199"/>
                <a:gd name="connsiteX16" fmla="*/ 2113472 w 2311879"/>
                <a:gd name="connsiteY16" fmla="*/ 1009296 h 3579199"/>
                <a:gd name="connsiteX17" fmla="*/ 2165230 w 2311879"/>
                <a:gd name="connsiteY17" fmla="*/ 897153 h 3579199"/>
                <a:gd name="connsiteX18" fmla="*/ 2234242 w 2311879"/>
                <a:gd name="connsiteY18" fmla="*/ 828142 h 3579199"/>
                <a:gd name="connsiteX19" fmla="*/ 2234242 w 2311879"/>
                <a:gd name="connsiteY19" fmla="*/ 681493 h 3579199"/>
                <a:gd name="connsiteX20" fmla="*/ 2286000 w 2311879"/>
                <a:gd name="connsiteY20" fmla="*/ 681493 h 3579199"/>
                <a:gd name="connsiteX21" fmla="*/ 2311879 w 2311879"/>
                <a:gd name="connsiteY21" fmla="*/ 793636 h 3579199"/>
                <a:gd name="connsiteX22" fmla="*/ 2260121 w 2311879"/>
                <a:gd name="connsiteY22" fmla="*/ 983417 h 3579199"/>
                <a:gd name="connsiteX23" fmla="*/ 2113472 w 2311879"/>
                <a:gd name="connsiteY23" fmla="*/ 1181825 h 3579199"/>
                <a:gd name="connsiteX24" fmla="*/ 1949570 w 2311879"/>
                <a:gd name="connsiteY24" fmla="*/ 1268089 h 3579199"/>
                <a:gd name="connsiteX25" fmla="*/ 1663265 w 2311879"/>
                <a:gd name="connsiteY25" fmla="*/ 1521160 h 3579199"/>
                <a:gd name="connsiteX26" fmla="*/ 1328015 w 2311879"/>
                <a:gd name="connsiteY26" fmla="*/ 1521160 h 3579199"/>
                <a:gd name="connsiteX27" fmla="*/ 1076577 w 2311879"/>
                <a:gd name="connsiteY27" fmla="*/ 1700120 h 3579199"/>
                <a:gd name="connsiteX28" fmla="*/ 992764 w 2311879"/>
                <a:gd name="connsiteY28" fmla="*/ 2236999 h 3579199"/>
                <a:gd name="connsiteX29" fmla="*/ 1328015 w 2311879"/>
                <a:gd name="connsiteY29" fmla="*/ 2326479 h 3579199"/>
                <a:gd name="connsiteX30" fmla="*/ 1579452 w 2311879"/>
                <a:gd name="connsiteY30" fmla="*/ 2147519 h 3579199"/>
                <a:gd name="connsiteX31" fmla="*/ 1747078 w 2311879"/>
                <a:gd name="connsiteY31" fmla="*/ 2236999 h 3579199"/>
                <a:gd name="connsiteX32" fmla="*/ 1747078 w 2311879"/>
                <a:gd name="connsiteY32" fmla="*/ 2505439 h 3579199"/>
                <a:gd name="connsiteX33" fmla="*/ 1579452 w 2311879"/>
                <a:gd name="connsiteY33" fmla="*/ 3042319 h 3579199"/>
                <a:gd name="connsiteX34" fmla="*/ 1411827 w 2311879"/>
                <a:gd name="connsiteY34" fmla="*/ 3400239 h 3579199"/>
                <a:gd name="connsiteX35" fmla="*/ 1160389 w 2311879"/>
                <a:gd name="connsiteY35" fmla="*/ 3579199 h 3579199"/>
                <a:gd name="connsiteX36" fmla="*/ 1076577 w 2311879"/>
                <a:gd name="connsiteY36" fmla="*/ 3221279 h 3579199"/>
                <a:gd name="connsiteX37" fmla="*/ 1244202 w 2311879"/>
                <a:gd name="connsiteY37" fmla="*/ 3131799 h 3579199"/>
                <a:gd name="connsiteX38" fmla="*/ 1160389 w 2311879"/>
                <a:gd name="connsiteY38" fmla="*/ 2863359 h 3579199"/>
                <a:gd name="connsiteX39" fmla="*/ 908952 w 2311879"/>
                <a:gd name="connsiteY39" fmla="*/ 2684399 h 3579199"/>
                <a:gd name="connsiteX40" fmla="*/ 825139 w 2311879"/>
                <a:gd name="connsiteY40" fmla="*/ 2147519 h 3579199"/>
                <a:gd name="connsiteX41" fmla="*/ 992764 w 2311879"/>
                <a:gd name="connsiteY41" fmla="*/ 1610640 h 3579199"/>
                <a:gd name="connsiteX42" fmla="*/ 1328015 w 2311879"/>
                <a:gd name="connsiteY42" fmla="*/ 1431680 h 3579199"/>
                <a:gd name="connsiteX43" fmla="*/ 1311215 w 2311879"/>
                <a:gd name="connsiteY43" fmla="*/ 1345727 h 3579199"/>
                <a:gd name="connsiteX44" fmla="*/ 1121434 w 2311879"/>
                <a:gd name="connsiteY44" fmla="*/ 1369023 h 3579199"/>
                <a:gd name="connsiteX45" fmla="*/ 741326 w 2311879"/>
                <a:gd name="connsiteY45" fmla="*/ 1610640 h 3579199"/>
                <a:gd name="connsiteX46" fmla="*/ 329346 w 2311879"/>
                <a:gd name="connsiteY46" fmla="*/ 1945087 h 3579199"/>
                <a:gd name="connsiteX47" fmla="*/ 41314 w 2311879"/>
                <a:gd name="connsiteY47" fmla="*/ 1945087 h 3579199"/>
                <a:gd name="connsiteX48" fmla="*/ 41314 w 2311879"/>
                <a:gd name="connsiteY48" fmla="*/ 1801071 h 3579199"/>
                <a:gd name="connsiteX49" fmla="*/ 185330 w 2311879"/>
                <a:gd name="connsiteY49" fmla="*/ 1657055 h 3579199"/>
                <a:gd name="connsiteX50" fmla="*/ 329346 w 2311879"/>
                <a:gd name="connsiteY50" fmla="*/ 1513039 h 3579199"/>
                <a:gd name="connsiteX51" fmla="*/ 545370 w 2311879"/>
                <a:gd name="connsiteY51" fmla="*/ 1225007 h 3579199"/>
                <a:gd name="connsiteX52" fmla="*/ 761394 w 2311879"/>
                <a:gd name="connsiteY52" fmla="*/ 1080991 h 3579199"/>
                <a:gd name="connsiteX53" fmla="*/ 905410 w 2311879"/>
                <a:gd name="connsiteY53" fmla="*/ 936975 h 3579199"/>
                <a:gd name="connsiteX54" fmla="*/ 833402 w 2311879"/>
                <a:gd name="connsiteY54" fmla="*/ 864967 h 3579199"/>
                <a:gd name="connsiteX0" fmla="*/ 919766 w 2311879"/>
                <a:gd name="connsiteY0" fmla="*/ 0 h 3400239"/>
                <a:gd name="connsiteX1" fmla="*/ 835953 w 2311879"/>
                <a:gd name="connsiteY1" fmla="*/ 89480 h 3400239"/>
                <a:gd name="connsiteX2" fmla="*/ 819509 w 2311879"/>
                <a:gd name="connsiteY2" fmla="*/ 174729 h 3400239"/>
                <a:gd name="connsiteX3" fmla="*/ 957532 w 2311879"/>
                <a:gd name="connsiteY3" fmla="*/ 260993 h 3400239"/>
                <a:gd name="connsiteX4" fmla="*/ 1112808 w 2311879"/>
                <a:gd name="connsiteY4" fmla="*/ 450774 h 3400239"/>
                <a:gd name="connsiteX5" fmla="*/ 1285336 w 2311879"/>
                <a:gd name="connsiteY5" fmla="*/ 692314 h 3400239"/>
                <a:gd name="connsiteX6" fmla="*/ 1414732 w 2311879"/>
                <a:gd name="connsiteY6" fmla="*/ 778578 h 3400239"/>
                <a:gd name="connsiteX7" fmla="*/ 1544128 w 2311879"/>
                <a:gd name="connsiteY7" fmla="*/ 925227 h 3400239"/>
                <a:gd name="connsiteX8" fmla="*/ 1621766 w 2311879"/>
                <a:gd name="connsiteY8" fmla="*/ 1011491 h 3400239"/>
                <a:gd name="connsiteX9" fmla="*/ 1595887 w 2311879"/>
                <a:gd name="connsiteY9" fmla="*/ 1063250 h 3400239"/>
                <a:gd name="connsiteX10" fmla="*/ 1440611 w 2311879"/>
                <a:gd name="connsiteY10" fmla="*/ 1106382 h 3400239"/>
                <a:gd name="connsiteX11" fmla="*/ 1440611 w 2311879"/>
                <a:gd name="connsiteY11" fmla="*/ 1201272 h 3400239"/>
                <a:gd name="connsiteX12" fmla="*/ 1699404 w 2311879"/>
                <a:gd name="connsiteY12" fmla="*/ 1192646 h 3400239"/>
                <a:gd name="connsiteX13" fmla="*/ 1846053 w 2311879"/>
                <a:gd name="connsiteY13" fmla="*/ 1097755 h 3400239"/>
                <a:gd name="connsiteX14" fmla="*/ 1949570 w 2311879"/>
                <a:gd name="connsiteY14" fmla="*/ 1011491 h 3400239"/>
                <a:gd name="connsiteX15" fmla="*/ 2061713 w 2311879"/>
                <a:gd name="connsiteY15" fmla="*/ 890721 h 3400239"/>
                <a:gd name="connsiteX16" fmla="*/ 2113472 w 2311879"/>
                <a:gd name="connsiteY16" fmla="*/ 830336 h 3400239"/>
                <a:gd name="connsiteX17" fmla="*/ 2165230 w 2311879"/>
                <a:gd name="connsiteY17" fmla="*/ 718193 h 3400239"/>
                <a:gd name="connsiteX18" fmla="*/ 2234242 w 2311879"/>
                <a:gd name="connsiteY18" fmla="*/ 649182 h 3400239"/>
                <a:gd name="connsiteX19" fmla="*/ 2234242 w 2311879"/>
                <a:gd name="connsiteY19" fmla="*/ 502533 h 3400239"/>
                <a:gd name="connsiteX20" fmla="*/ 2286000 w 2311879"/>
                <a:gd name="connsiteY20" fmla="*/ 502533 h 3400239"/>
                <a:gd name="connsiteX21" fmla="*/ 2311879 w 2311879"/>
                <a:gd name="connsiteY21" fmla="*/ 614676 h 3400239"/>
                <a:gd name="connsiteX22" fmla="*/ 2260121 w 2311879"/>
                <a:gd name="connsiteY22" fmla="*/ 804457 h 3400239"/>
                <a:gd name="connsiteX23" fmla="*/ 2113472 w 2311879"/>
                <a:gd name="connsiteY23" fmla="*/ 1002865 h 3400239"/>
                <a:gd name="connsiteX24" fmla="*/ 1949570 w 2311879"/>
                <a:gd name="connsiteY24" fmla="*/ 1089129 h 3400239"/>
                <a:gd name="connsiteX25" fmla="*/ 1663265 w 2311879"/>
                <a:gd name="connsiteY25" fmla="*/ 1342200 h 3400239"/>
                <a:gd name="connsiteX26" fmla="*/ 1328015 w 2311879"/>
                <a:gd name="connsiteY26" fmla="*/ 1342200 h 3400239"/>
                <a:gd name="connsiteX27" fmla="*/ 1076577 w 2311879"/>
                <a:gd name="connsiteY27" fmla="*/ 1521160 h 3400239"/>
                <a:gd name="connsiteX28" fmla="*/ 992764 w 2311879"/>
                <a:gd name="connsiteY28" fmla="*/ 2058039 h 3400239"/>
                <a:gd name="connsiteX29" fmla="*/ 1328015 w 2311879"/>
                <a:gd name="connsiteY29" fmla="*/ 2147519 h 3400239"/>
                <a:gd name="connsiteX30" fmla="*/ 1579452 w 2311879"/>
                <a:gd name="connsiteY30" fmla="*/ 1968559 h 3400239"/>
                <a:gd name="connsiteX31" fmla="*/ 1747078 w 2311879"/>
                <a:gd name="connsiteY31" fmla="*/ 2058039 h 3400239"/>
                <a:gd name="connsiteX32" fmla="*/ 1747078 w 2311879"/>
                <a:gd name="connsiteY32" fmla="*/ 2326479 h 3400239"/>
                <a:gd name="connsiteX33" fmla="*/ 1579452 w 2311879"/>
                <a:gd name="connsiteY33" fmla="*/ 2863359 h 3400239"/>
                <a:gd name="connsiteX34" fmla="*/ 1411827 w 2311879"/>
                <a:gd name="connsiteY34" fmla="*/ 3221279 h 3400239"/>
                <a:gd name="connsiteX35" fmla="*/ 1160389 w 2311879"/>
                <a:gd name="connsiteY35" fmla="*/ 3400239 h 3400239"/>
                <a:gd name="connsiteX36" fmla="*/ 1076577 w 2311879"/>
                <a:gd name="connsiteY36" fmla="*/ 3042319 h 3400239"/>
                <a:gd name="connsiteX37" fmla="*/ 1244202 w 2311879"/>
                <a:gd name="connsiteY37" fmla="*/ 2952839 h 3400239"/>
                <a:gd name="connsiteX38" fmla="*/ 1160389 w 2311879"/>
                <a:gd name="connsiteY38" fmla="*/ 2684399 h 3400239"/>
                <a:gd name="connsiteX39" fmla="*/ 908952 w 2311879"/>
                <a:gd name="connsiteY39" fmla="*/ 2505439 h 3400239"/>
                <a:gd name="connsiteX40" fmla="*/ 825139 w 2311879"/>
                <a:gd name="connsiteY40" fmla="*/ 1968559 h 3400239"/>
                <a:gd name="connsiteX41" fmla="*/ 992764 w 2311879"/>
                <a:gd name="connsiteY41" fmla="*/ 1431680 h 3400239"/>
                <a:gd name="connsiteX42" fmla="*/ 1328015 w 2311879"/>
                <a:gd name="connsiteY42" fmla="*/ 1252720 h 3400239"/>
                <a:gd name="connsiteX43" fmla="*/ 1311215 w 2311879"/>
                <a:gd name="connsiteY43" fmla="*/ 1166767 h 3400239"/>
                <a:gd name="connsiteX44" fmla="*/ 1121434 w 2311879"/>
                <a:gd name="connsiteY44" fmla="*/ 1190063 h 3400239"/>
                <a:gd name="connsiteX45" fmla="*/ 741326 w 2311879"/>
                <a:gd name="connsiteY45" fmla="*/ 1431680 h 3400239"/>
                <a:gd name="connsiteX46" fmla="*/ 329346 w 2311879"/>
                <a:gd name="connsiteY46" fmla="*/ 1766127 h 3400239"/>
                <a:gd name="connsiteX47" fmla="*/ 41314 w 2311879"/>
                <a:gd name="connsiteY47" fmla="*/ 1766127 h 3400239"/>
                <a:gd name="connsiteX48" fmla="*/ 41314 w 2311879"/>
                <a:gd name="connsiteY48" fmla="*/ 1622111 h 3400239"/>
                <a:gd name="connsiteX49" fmla="*/ 185330 w 2311879"/>
                <a:gd name="connsiteY49" fmla="*/ 1478095 h 3400239"/>
                <a:gd name="connsiteX50" fmla="*/ 329346 w 2311879"/>
                <a:gd name="connsiteY50" fmla="*/ 1334079 h 3400239"/>
                <a:gd name="connsiteX51" fmla="*/ 545370 w 2311879"/>
                <a:gd name="connsiteY51" fmla="*/ 1046047 h 3400239"/>
                <a:gd name="connsiteX52" fmla="*/ 761394 w 2311879"/>
                <a:gd name="connsiteY52" fmla="*/ 902031 h 3400239"/>
                <a:gd name="connsiteX53" fmla="*/ 905410 w 2311879"/>
                <a:gd name="connsiteY53" fmla="*/ 758015 h 3400239"/>
                <a:gd name="connsiteX54" fmla="*/ 833402 w 2311879"/>
                <a:gd name="connsiteY54" fmla="*/ 686007 h 3400239"/>
                <a:gd name="connsiteX0" fmla="*/ 919766 w 2311879"/>
                <a:gd name="connsiteY0" fmla="*/ 0 h 3400239"/>
                <a:gd name="connsiteX1" fmla="*/ 835953 w 2311879"/>
                <a:gd name="connsiteY1" fmla="*/ 89480 h 3400239"/>
                <a:gd name="connsiteX2" fmla="*/ 819509 w 2311879"/>
                <a:gd name="connsiteY2" fmla="*/ 174729 h 3400239"/>
                <a:gd name="connsiteX3" fmla="*/ 957532 w 2311879"/>
                <a:gd name="connsiteY3" fmla="*/ 260993 h 3400239"/>
                <a:gd name="connsiteX4" fmla="*/ 1112808 w 2311879"/>
                <a:gd name="connsiteY4" fmla="*/ 450774 h 3400239"/>
                <a:gd name="connsiteX5" fmla="*/ 1285336 w 2311879"/>
                <a:gd name="connsiteY5" fmla="*/ 692314 h 3400239"/>
                <a:gd name="connsiteX6" fmla="*/ 1414732 w 2311879"/>
                <a:gd name="connsiteY6" fmla="*/ 778578 h 3400239"/>
                <a:gd name="connsiteX7" fmla="*/ 1544128 w 2311879"/>
                <a:gd name="connsiteY7" fmla="*/ 925227 h 3400239"/>
                <a:gd name="connsiteX8" fmla="*/ 1621766 w 2311879"/>
                <a:gd name="connsiteY8" fmla="*/ 1011491 h 3400239"/>
                <a:gd name="connsiteX9" fmla="*/ 1595887 w 2311879"/>
                <a:gd name="connsiteY9" fmla="*/ 1063250 h 3400239"/>
                <a:gd name="connsiteX10" fmla="*/ 1440611 w 2311879"/>
                <a:gd name="connsiteY10" fmla="*/ 1106382 h 3400239"/>
                <a:gd name="connsiteX11" fmla="*/ 1440611 w 2311879"/>
                <a:gd name="connsiteY11" fmla="*/ 1201272 h 3400239"/>
                <a:gd name="connsiteX12" fmla="*/ 1699404 w 2311879"/>
                <a:gd name="connsiteY12" fmla="*/ 1192646 h 3400239"/>
                <a:gd name="connsiteX13" fmla="*/ 1846053 w 2311879"/>
                <a:gd name="connsiteY13" fmla="*/ 1097755 h 3400239"/>
                <a:gd name="connsiteX14" fmla="*/ 1949570 w 2311879"/>
                <a:gd name="connsiteY14" fmla="*/ 1011491 h 3400239"/>
                <a:gd name="connsiteX15" fmla="*/ 2061713 w 2311879"/>
                <a:gd name="connsiteY15" fmla="*/ 890721 h 3400239"/>
                <a:gd name="connsiteX16" fmla="*/ 2113472 w 2311879"/>
                <a:gd name="connsiteY16" fmla="*/ 830336 h 3400239"/>
                <a:gd name="connsiteX17" fmla="*/ 2165230 w 2311879"/>
                <a:gd name="connsiteY17" fmla="*/ 718193 h 3400239"/>
                <a:gd name="connsiteX18" fmla="*/ 2234242 w 2311879"/>
                <a:gd name="connsiteY18" fmla="*/ 649182 h 3400239"/>
                <a:gd name="connsiteX19" fmla="*/ 2234242 w 2311879"/>
                <a:gd name="connsiteY19" fmla="*/ 502533 h 3400239"/>
                <a:gd name="connsiteX20" fmla="*/ 2286000 w 2311879"/>
                <a:gd name="connsiteY20" fmla="*/ 502533 h 3400239"/>
                <a:gd name="connsiteX21" fmla="*/ 2311879 w 2311879"/>
                <a:gd name="connsiteY21" fmla="*/ 614676 h 3400239"/>
                <a:gd name="connsiteX22" fmla="*/ 2260121 w 2311879"/>
                <a:gd name="connsiteY22" fmla="*/ 804457 h 3400239"/>
                <a:gd name="connsiteX23" fmla="*/ 2113472 w 2311879"/>
                <a:gd name="connsiteY23" fmla="*/ 1002865 h 3400239"/>
                <a:gd name="connsiteX24" fmla="*/ 1949570 w 2311879"/>
                <a:gd name="connsiteY24" fmla="*/ 1089129 h 3400239"/>
                <a:gd name="connsiteX25" fmla="*/ 1663265 w 2311879"/>
                <a:gd name="connsiteY25" fmla="*/ 1342200 h 3400239"/>
                <a:gd name="connsiteX26" fmla="*/ 1328015 w 2311879"/>
                <a:gd name="connsiteY26" fmla="*/ 1342200 h 3400239"/>
                <a:gd name="connsiteX27" fmla="*/ 1076577 w 2311879"/>
                <a:gd name="connsiteY27" fmla="*/ 1521160 h 3400239"/>
                <a:gd name="connsiteX28" fmla="*/ 992764 w 2311879"/>
                <a:gd name="connsiteY28" fmla="*/ 2058039 h 3400239"/>
                <a:gd name="connsiteX29" fmla="*/ 1328015 w 2311879"/>
                <a:gd name="connsiteY29" fmla="*/ 2147519 h 3400239"/>
                <a:gd name="connsiteX30" fmla="*/ 1579452 w 2311879"/>
                <a:gd name="connsiteY30" fmla="*/ 1968559 h 3400239"/>
                <a:gd name="connsiteX31" fmla="*/ 1747078 w 2311879"/>
                <a:gd name="connsiteY31" fmla="*/ 2058039 h 3400239"/>
                <a:gd name="connsiteX32" fmla="*/ 1747078 w 2311879"/>
                <a:gd name="connsiteY32" fmla="*/ 2326479 h 3400239"/>
                <a:gd name="connsiteX33" fmla="*/ 1579452 w 2311879"/>
                <a:gd name="connsiteY33" fmla="*/ 2863359 h 3400239"/>
                <a:gd name="connsiteX34" fmla="*/ 1411827 w 2311879"/>
                <a:gd name="connsiteY34" fmla="*/ 3221279 h 3400239"/>
                <a:gd name="connsiteX35" fmla="*/ 1160389 w 2311879"/>
                <a:gd name="connsiteY35" fmla="*/ 3400239 h 3400239"/>
                <a:gd name="connsiteX36" fmla="*/ 1076577 w 2311879"/>
                <a:gd name="connsiteY36" fmla="*/ 3042319 h 3400239"/>
                <a:gd name="connsiteX37" fmla="*/ 1244202 w 2311879"/>
                <a:gd name="connsiteY37" fmla="*/ 2952839 h 3400239"/>
                <a:gd name="connsiteX38" fmla="*/ 1160389 w 2311879"/>
                <a:gd name="connsiteY38" fmla="*/ 2684399 h 3400239"/>
                <a:gd name="connsiteX39" fmla="*/ 908952 w 2311879"/>
                <a:gd name="connsiteY39" fmla="*/ 2505439 h 3400239"/>
                <a:gd name="connsiteX40" fmla="*/ 825139 w 2311879"/>
                <a:gd name="connsiteY40" fmla="*/ 1968559 h 3400239"/>
                <a:gd name="connsiteX41" fmla="*/ 992764 w 2311879"/>
                <a:gd name="connsiteY41" fmla="*/ 1431680 h 3400239"/>
                <a:gd name="connsiteX42" fmla="*/ 1328015 w 2311879"/>
                <a:gd name="connsiteY42" fmla="*/ 1252720 h 3400239"/>
                <a:gd name="connsiteX43" fmla="*/ 1311215 w 2311879"/>
                <a:gd name="connsiteY43" fmla="*/ 1166767 h 3400239"/>
                <a:gd name="connsiteX44" fmla="*/ 1121434 w 2311879"/>
                <a:gd name="connsiteY44" fmla="*/ 1190063 h 3400239"/>
                <a:gd name="connsiteX45" fmla="*/ 741326 w 2311879"/>
                <a:gd name="connsiteY45" fmla="*/ 1431680 h 3400239"/>
                <a:gd name="connsiteX46" fmla="*/ 329346 w 2311879"/>
                <a:gd name="connsiteY46" fmla="*/ 1766127 h 3400239"/>
                <a:gd name="connsiteX47" fmla="*/ 41314 w 2311879"/>
                <a:gd name="connsiteY47" fmla="*/ 1766127 h 3400239"/>
                <a:gd name="connsiteX48" fmla="*/ 41314 w 2311879"/>
                <a:gd name="connsiteY48" fmla="*/ 1622111 h 3400239"/>
                <a:gd name="connsiteX49" fmla="*/ 185330 w 2311879"/>
                <a:gd name="connsiteY49" fmla="*/ 1478095 h 3400239"/>
                <a:gd name="connsiteX50" fmla="*/ 329346 w 2311879"/>
                <a:gd name="connsiteY50" fmla="*/ 1334079 h 3400239"/>
                <a:gd name="connsiteX51" fmla="*/ 545370 w 2311879"/>
                <a:gd name="connsiteY51" fmla="*/ 1046047 h 3400239"/>
                <a:gd name="connsiteX52" fmla="*/ 761394 w 2311879"/>
                <a:gd name="connsiteY52" fmla="*/ 902031 h 3400239"/>
                <a:gd name="connsiteX53" fmla="*/ 905410 w 2311879"/>
                <a:gd name="connsiteY53" fmla="*/ 758015 h 3400239"/>
                <a:gd name="connsiteX54" fmla="*/ 416891 w 2311879"/>
                <a:gd name="connsiteY54" fmla="*/ 984280 h 3400239"/>
                <a:gd name="connsiteX0" fmla="*/ 919766 w 2311879"/>
                <a:gd name="connsiteY0" fmla="*/ 0 h 3400239"/>
                <a:gd name="connsiteX1" fmla="*/ 835953 w 2311879"/>
                <a:gd name="connsiteY1" fmla="*/ 89480 h 3400239"/>
                <a:gd name="connsiteX2" fmla="*/ 819509 w 2311879"/>
                <a:gd name="connsiteY2" fmla="*/ 174729 h 3400239"/>
                <a:gd name="connsiteX3" fmla="*/ 957532 w 2311879"/>
                <a:gd name="connsiteY3" fmla="*/ 260993 h 3400239"/>
                <a:gd name="connsiteX4" fmla="*/ 1112808 w 2311879"/>
                <a:gd name="connsiteY4" fmla="*/ 450774 h 3400239"/>
                <a:gd name="connsiteX5" fmla="*/ 1285336 w 2311879"/>
                <a:gd name="connsiteY5" fmla="*/ 692314 h 3400239"/>
                <a:gd name="connsiteX6" fmla="*/ 1414732 w 2311879"/>
                <a:gd name="connsiteY6" fmla="*/ 778578 h 3400239"/>
                <a:gd name="connsiteX7" fmla="*/ 1544128 w 2311879"/>
                <a:gd name="connsiteY7" fmla="*/ 925227 h 3400239"/>
                <a:gd name="connsiteX8" fmla="*/ 1621766 w 2311879"/>
                <a:gd name="connsiteY8" fmla="*/ 1011491 h 3400239"/>
                <a:gd name="connsiteX9" fmla="*/ 1595887 w 2311879"/>
                <a:gd name="connsiteY9" fmla="*/ 1063250 h 3400239"/>
                <a:gd name="connsiteX10" fmla="*/ 1440611 w 2311879"/>
                <a:gd name="connsiteY10" fmla="*/ 1106382 h 3400239"/>
                <a:gd name="connsiteX11" fmla="*/ 1440611 w 2311879"/>
                <a:gd name="connsiteY11" fmla="*/ 1201272 h 3400239"/>
                <a:gd name="connsiteX12" fmla="*/ 1699404 w 2311879"/>
                <a:gd name="connsiteY12" fmla="*/ 1192646 h 3400239"/>
                <a:gd name="connsiteX13" fmla="*/ 1846053 w 2311879"/>
                <a:gd name="connsiteY13" fmla="*/ 1097755 h 3400239"/>
                <a:gd name="connsiteX14" fmla="*/ 1949570 w 2311879"/>
                <a:gd name="connsiteY14" fmla="*/ 1011491 h 3400239"/>
                <a:gd name="connsiteX15" fmla="*/ 2061713 w 2311879"/>
                <a:gd name="connsiteY15" fmla="*/ 890721 h 3400239"/>
                <a:gd name="connsiteX16" fmla="*/ 2113472 w 2311879"/>
                <a:gd name="connsiteY16" fmla="*/ 830336 h 3400239"/>
                <a:gd name="connsiteX17" fmla="*/ 2165230 w 2311879"/>
                <a:gd name="connsiteY17" fmla="*/ 718193 h 3400239"/>
                <a:gd name="connsiteX18" fmla="*/ 2234242 w 2311879"/>
                <a:gd name="connsiteY18" fmla="*/ 649182 h 3400239"/>
                <a:gd name="connsiteX19" fmla="*/ 2234242 w 2311879"/>
                <a:gd name="connsiteY19" fmla="*/ 502533 h 3400239"/>
                <a:gd name="connsiteX20" fmla="*/ 2286000 w 2311879"/>
                <a:gd name="connsiteY20" fmla="*/ 502533 h 3400239"/>
                <a:gd name="connsiteX21" fmla="*/ 2311879 w 2311879"/>
                <a:gd name="connsiteY21" fmla="*/ 614676 h 3400239"/>
                <a:gd name="connsiteX22" fmla="*/ 2260121 w 2311879"/>
                <a:gd name="connsiteY22" fmla="*/ 804457 h 3400239"/>
                <a:gd name="connsiteX23" fmla="*/ 2113472 w 2311879"/>
                <a:gd name="connsiteY23" fmla="*/ 1002865 h 3400239"/>
                <a:gd name="connsiteX24" fmla="*/ 1949570 w 2311879"/>
                <a:gd name="connsiteY24" fmla="*/ 1089129 h 3400239"/>
                <a:gd name="connsiteX25" fmla="*/ 1663265 w 2311879"/>
                <a:gd name="connsiteY25" fmla="*/ 1342200 h 3400239"/>
                <a:gd name="connsiteX26" fmla="*/ 1328015 w 2311879"/>
                <a:gd name="connsiteY26" fmla="*/ 1342200 h 3400239"/>
                <a:gd name="connsiteX27" fmla="*/ 1076577 w 2311879"/>
                <a:gd name="connsiteY27" fmla="*/ 1521160 h 3400239"/>
                <a:gd name="connsiteX28" fmla="*/ 992764 w 2311879"/>
                <a:gd name="connsiteY28" fmla="*/ 2058039 h 3400239"/>
                <a:gd name="connsiteX29" fmla="*/ 1328015 w 2311879"/>
                <a:gd name="connsiteY29" fmla="*/ 2147519 h 3400239"/>
                <a:gd name="connsiteX30" fmla="*/ 1579452 w 2311879"/>
                <a:gd name="connsiteY30" fmla="*/ 1968559 h 3400239"/>
                <a:gd name="connsiteX31" fmla="*/ 1747078 w 2311879"/>
                <a:gd name="connsiteY31" fmla="*/ 2058039 h 3400239"/>
                <a:gd name="connsiteX32" fmla="*/ 1747078 w 2311879"/>
                <a:gd name="connsiteY32" fmla="*/ 2326479 h 3400239"/>
                <a:gd name="connsiteX33" fmla="*/ 1579452 w 2311879"/>
                <a:gd name="connsiteY33" fmla="*/ 2863359 h 3400239"/>
                <a:gd name="connsiteX34" fmla="*/ 1411827 w 2311879"/>
                <a:gd name="connsiteY34" fmla="*/ 3221279 h 3400239"/>
                <a:gd name="connsiteX35" fmla="*/ 1160389 w 2311879"/>
                <a:gd name="connsiteY35" fmla="*/ 3400239 h 3400239"/>
                <a:gd name="connsiteX36" fmla="*/ 1076577 w 2311879"/>
                <a:gd name="connsiteY36" fmla="*/ 3042319 h 3400239"/>
                <a:gd name="connsiteX37" fmla="*/ 1244202 w 2311879"/>
                <a:gd name="connsiteY37" fmla="*/ 2952839 h 3400239"/>
                <a:gd name="connsiteX38" fmla="*/ 1160389 w 2311879"/>
                <a:gd name="connsiteY38" fmla="*/ 2684399 h 3400239"/>
                <a:gd name="connsiteX39" fmla="*/ 908952 w 2311879"/>
                <a:gd name="connsiteY39" fmla="*/ 2505439 h 3400239"/>
                <a:gd name="connsiteX40" fmla="*/ 825139 w 2311879"/>
                <a:gd name="connsiteY40" fmla="*/ 1968559 h 3400239"/>
                <a:gd name="connsiteX41" fmla="*/ 992764 w 2311879"/>
                <a:gd name="connsiteY41" fmla="*/ 1431680 h 3400239"/>
                <a:gd name="connsiteX42" fmla="*/ 1328015 w 2311879"/>
                <a:gd name="connsiteY42" fmla="*/ 1252720 h 3400239"/>
                <a:gd name="connsiteX43" fmla="*/ 1311215 w 2311879"/>
                <a:gd name="connsiteY43" fmla="*/ 1166767 h 3400239"/>
                <a:gd name="connsiteX44" fmla="*/ 1121434 w 2311879"/>
                <a:gd name="connsiteY44" fmla="*/ 1190063 h 3400239"/>
                <a:gd name="connsiteX45" fmla="*/ 741326 w 2311879"/>
                <a:gd name="connsiteY45" fmla="*/ 1431680 h 3400239"/>
                <a:gd name="connsiteX46" fmla="*/ 329346 w 2311879"/>
                <a:gd name="connsiteY46" fmla="*/ 1766127 h 3400239"/>
                <a:gd name="connsiteX47" fmla="*/ 41314 w 2311879"/>
                <a:gd name="connsiteY47" fmla="*/ 1766127 h 3400239"/>
                <a:gd name="connsiteX48" fmla="*/ 41314 w 2311879"/>
                <a:gd name="connsiteY48" fmla="*/ 1622111 h 3400239"/>
                <a:gd name="connsiteX49" fmla="*/ 185330 w 2311879"/>
                <a:gd name="connsiteY49" fmla="*/ 1478095 h 3400239"/>
                <a:gd name="connsiteX50" fmla="*/ 329346 w 2311879"/>
                <a:gd name="connsiteY50" fmla="*/ 1334079 h 3400239"/>
                <a:gd name="connsiteX51" fmla="*/ 545370 w 2311879"/>
                <a:gd name="connsiteY51" fmla="*/ 1046047 h 3400239"/>
                <a:gd name="connsiteX52" fmla="*/ 905410 w 2311879"/>
                <a:gd name="connsiteY52" fmla="*/ 758015 h 3400239"/>
                <a:gd name="connsiteX53" fmla="*/ 416891 w 2311879"/>
                <a:gd name="connsiteY53" fmla="*/ 984280 h 3400239"/>
                <a:gd name="connsiteX0" fmla="*/ 919766 w 2311879"/>
                <a:gd name="connsiteY0" fmla="*/ 0 h 3400239"/>
                <a:gd name="connsiteX1" fmla="*/ 835953 w 2311879"/>
                <a:gd name="connsiteY1" fmla="*/ 89480 h 3400239"/>
                <a:gd name="connsiteX2" fmla="*/ 819509 w 2311879"/>
                <a:gd name="connsiteY2" fmla="*/ 174729 h 3400239"/>
                <a:gd name="connsiteX3" fmla="*/ 957532 w 2311879"/>
                <a:gd name="connsiteY3" fmla="*/ 260993 h 3400239"/>
                <a:gd name="connsiteX4" fmla="*/ 1112808 w 2311879"/>
                <a:gd name="connsiteY4" fmla="*/ 450774 h 3400239"/>
                <a:gd name="connsiteX5" fmla="*/ 1285336 w 2311879"/>
                <a:gd name="connsiteY5" fmla="*/ 692314 h 3400239"/>
                <a:gd name="connsiteX6" fmla="*/ 1414732 w 2311879"/>
                <a:gd name="connsiteY6" fmla="*/ 778578 h 3400239"/>
                <a:gd name="connsiteX7" fmla="*/ 1544128 w 2311879"/>
                <a:gd name="connsiteY7" fmla="*/ 925227 h 3400239"/>
                <a:gd name="connsiteX8" fmla="*/ 1621766 w 2311879"/>
                <a:gd name="connsiteY8" fmla="*/ 1011491 h 3400239"/>
                <a:gd name="connsiteX9" fmla="*/ 1595887 w 2311879"/>
                <a:gd name="connsiteY9" fmla="*/ 1063250 h 3400239"/>
                <a:gd name="connsiteX10" fmla="*/ 1440611 w 2311879"/>
                <a:gd name="connsiteY10" fmla="*/ 1106382 h 3400239"/>
                <a:gd name="connsiteX11" fmla="*/ 1440611 w 2311879"/>
                <a:gd name="connsiteY11" fmla="*/ 1201272 h 3400239"/>
                <a:gd name="connsiteX12" fmla="*/ 1699404 w 2311879"/>
                <a:gd name="connsiteY12" fmla="*/ 1192646 h 3400239"/>
                <a:gd name="connsiteX13" fmla="*/ 1846053 w 2311879"/>
                <a:gd name="connsiteY13" fmla="*/ 1097755 h 3400239"/>
                <a:gd name="connsiteX14" fmla="*/ 1949570 w 2311879"/>
                <a:gd name="connsiteY14" fmla="*/ 1011491 h 3400239"/>
                <a:gd name="connsiteX15" fmla="*/ 2061713 w 2311879"/>
                <a:gd name="connsiteY15" fmla="*/ 890721 h 3400239"/>
                <a:gd name="connsiteX16" fmla="*/ 2113472 w 2311879"/>
                <a:gd name="connsiteY16" fmla="*/ 830336 h 3400239"/>
                <a:gd name="connsiteX17" fmla="*/ 2165230 w 2311879"/>
                <a:gd name="connsiteY17" fmla="*/ 718193 h 3400239"/>
                <a:gd name="connsiteX18" fmla="*/ 2234242 w 2311879"/>
                <a:gd name="connsiteY18" fmla="*/ 649182 h 3400239"/>
                <a:gd name="connsiteX19" fmla="*/ 2234242 w 2311879"/>
                <a:gd name="connsiteY19" fmla="*/ 502533 h 3400239"/>
                <a:gd name="connsiteX20" fmla="*/ 2286000 w 2311879"/>
                <a:gd name="connsiteY20" fmla="*/ 502533 h 3400239"/>
                <a:gd name="connsiteX21" fmla="*/ 2311879 w 2311879"/>
                <a:gd name="connsiteY21" fmla="*/ 614676 h 3400239"/>
                <a:gd name="connsiteX22" fmla="*/ 2260121 w 2311879"/>
                <a:gd name="connsiteY22" fmla="*/ 804457 h 3400239"/>
                <a:gd name="connsiteX23" fmla="*/ 2113472 w 2311879"/>
                <a:gd name="connsiteY23" fmla="*/ 1002865 h 3400239"/>
                <a:gd name="connsiteX24" fmla="*/ 1949570 w 2311879"/>
                <a:gd name="connsiteY24" fmla="*/ 1089129 h 3400239"/>
                <a:gd name="connsiteX25" fmla="*/ 1663265 w 2311879"/>
                <a:gd name="connsiteY25" fmla="*/ 1342200 h 3400239"/>
                <a:gd name="connsiteX26" fmla="*/ 1328015 w 2311879"/>
                <a:gd name="connsiteY26" fmla="*/ 1342200 h 3400239"/>
                <a:gd name="connsiteX27" fmla="*/ 1076577 w 2311879"/>
                <a:gd name="connsiteY27" fmla="*/ 1521160 h 3400239"/>
                <a:gd name="connsiteX28" fmla="*/ 992764 w 2311879"/>
                <a:gd name="connsiteY28" fmla="*/ 2058039 h 3400239"/>
                <a:gd name="connsiteX29" fmla="*/ 1328015 w 2311879"/>
                <a:gd name="connsiteY29" fmla="*/ 2147519 h 3400239"/>
                <a:gd name="connsiteX30" fmla="*/ 1579452 w 2311879"/>
                <a:gd name="connsiteY30" fmla="*/ 1968559 h 3400239"/>
                <a:gd name="connsiteX31" fmla="*/ 1747078 w 2311879"/>
                <a:gd name="connsiteY31" fmla="*/ 2058039 h 3400239"/>
                <a:gd name="connsiteX32" fmla="*/ 1747078 w 2311879"/>
                <a:gd name="connsiteY32" fmla="*/ 2326479 h 3400239"/>
                <a:gd name="connsiteX33" fmla="*/ 1579452 w 2311879"/>
                <a:gd name="connsiteY33" fmla="*/ 2863359 h 3400239"/>
                <a:gd name="connsiteX34" fmla="*/ 1411827 w 2311879"/>
                <a:gd name="connsiteY34" fmla="*/ 3221279 h 3400239"/>
                <a:gd name="connsiteX35" fmla="*/ 1160389 w 2311879"/>
                <a:gd name="connsiteY35" fmla="*/ 3400239 h 3400239"/>
                <a:gd name="connsiteX36" fmla="*/ 1076577 w 2311879"/>
                <a:gd name="connsiteY36" fmla="*/ 3042319 h 3400239"/>
                <a:gd name="connsiteX37" fmla="*/ 1244202 w 2311879"/>
                <a:gd name="connsiteY37" fmla="*/ 2952839 h 3400239"/>
                <a:gd name="connsiteX38" fmla="*/ 1160389 w 2311879"/>
                <a:gd name="connsiteY38" fmla="*/ 2684399 h 3400239"/>
                <a:gd name="connsiteX39" fmla="*/ 908952 w 2311879"/>
                <a:gd name="connsiteY39" fmla="*/ 2505439 h 3400239"/>
                <a:gd name="connsiteX40" fmla="*/ 825139 w 2311879"/>
                <a:gd name="connsiteY40" fmla="*/ 1968559 h 3400239"/>
                <a:gd name="connsiteX41" fmla="*/ 992764 w 2311879"/>
                <a:gd name="connsiteY41" fmla="*/ 1431680 h 3400239"/>
                <a:gd name="connsiteX42" fmla="*/ 1328015 w 2311879"/>
                <a:gd name="connsiteY42" fmla="*/ 1252720 h 3400239"/>
                <a:gd name="connsiteX43" fmla="*/ 1311215 w 2311879"/>
                <a:gd name="connsiteY43" fmla="*/ 1166767 h 3400239"/>
                <a:gd name="connsiteX44" fmla="*/ 1121434 w 2311879"/>
                <a:gd name="connsiteY44" fmla="*/ 1190063 h 3400239"/>
                <a:gd name="connsiteX45" fmla="*/ 741326 w 2311879"/>
                <a:gd name="connsiteY45" fmla="*/ 1431680 h 3400239"/>
                <a:gd name="connsiteX46" fmla="*/ 329346 w 2311879"/>
                <a:gd name="connsiteY46" fmla="*/ 1766127 h 3400239"/>
                <a:gd name="connsiteX47" fmla="*/ 41314 w 2311879"/>
                <a:gd name="connsiteY47" fmla="*/ 1766127 h 3400239"/>
                <a:gd name="connsiteX48" fmla="*/ 41314 w 2311879"/>
                <a:gd name="connsiteY48" fmla="*/ 1622111 h 3400239"/>
                <a:gd name="connsiteX49" fmla="*/ 185330 w 2311879"/>
                <a:gd name="connsiteY49" fmla="*/ 1478095 h 3400239"/>
                <a:gd name="connsiteX50" fmla="*/ 329346 w 2311879"/>
                <a:gd name="connsiteY50" fmla="*/ 1334079 h 3400239"/>
                <a:gd name="connsiteX51" fmla="*/ 545370 w 2311879"/>
                <a:gd name="connsiteY51" fmla="*/ 1046047 h 3400239"/>
                <a:gd name="connsiteX52" fmla="*/ 905410 w 2311879"/>
                <a:gd name="connsiteY52" fmla="*/ 758015 h 3400239"/>
                <a:gd name="connsiteX53" fmla="*/ 694213 w 2311879"/>
                <a:gd name="connsiteY53" fmla="*/ 837308 h 3400239"/>
                <a:gd name="connsiteX54" fmla="*/ 416891 w 2311879"/>
                <a:gd name="connsiteY54" fmla="*/ 984280 h 3400239"/>
                <a:gd name="connsiteX0" fmla="*/ 919766 w 2311879"/>
                <a:gd name="connsiteY0" fmla="*/ 0 h 3400239"/>
                <a:gd name="connsiteX1" fmla="*/ 835953 w 2311879"/>
                <a:gd name="connsiteY1" fmla="*/ 89480 h 3400239"/>
                <a:gd name="connsiteX2" fmla="*/ 819509 w 2311879"/>
                <a:gd name="connsiteY2" fmla="*/ 174729 h 3400239"/>
                <a:gd name="connsiteX3" fmla="*/ 957532 w 2311879"/>
                <a:gd name="connsiteY3" fmla="*/ 260993 h 3400239"/>
                <a:gd name="connsiteX4" fmla="*/ 1112808 w 2311879"/>
                <a:gd name="connsiteY4" fmla="*/ 450774 h 3400239"/>
                <a:gd name="connsiteX5" fmla="*/ 1285336 w 2311879"/>
                <a:gd name="connsiteY5" fmla="*/ 692314 h 3400239"/>
                <a:gd name="connsiteX6" fmla="*/ 1414732 w 2311879"/>
                <a:gd name="connsiteY6" fmla="*/ 778578 h 3400239"/>
                <a:gd name="connsiteX7" fmla="*/ 1544128 w 2311879"/>
                <a:gd name="connsiteY7" fmla="*/ 925227 h 3400239"/>
                <a:gd name="connsiteX8" fmla="*/ 1621766 w 2311879"/>
                <a:gd name="connsiteY8" fmla="*/ 1011491 h 3400239"/>
                <a:gd name="connsiteX9" fmla="*/ 1595887 w 2311879"/>
                <a:gd name="connsiteY9" fmla="*/ 1063250 h 3400239"/>
                <a:gd name="connsiteX10" fmla="*/ 1440611 w 2311879"/>
                <a:gd name="connsiteY10" fmla="*/ 1106382 h 3400239"/>
                <a:gd name="connsiteX11" fmla="*/ 1440611 w 2311879"/>
                <a:gd name="connsiteY11" fmla="*/ 1201272 h 3400239"/>
                <a:gd name="connsiteX12" fmla="*/ 1699404 w 2311879"/>
                <a:gd name="connsiteY12" fmla="*/ 1192646 h 3400239"/>
                <a:gd name="connsiteX13" fmla="*/ 1846053 w 2311879"/>
                <a:gd name="connsiteY13" fmla="*/ 1097755 h 3400239"/>
                <a:gd name="connsiteX14" fmla="*/ 1949570 w 2311879"/>
                <a:gd name="connsiteY14" fmla="*/ 1011491 h 3400239"/>
                <a:gd name="connsiteX15" fmla="*/ 2061713 w 2311879"/>
                <a:gd name="connsiteY15" fmla="*/ 890721 h 3400239"/>
                <a:gd name="connsiteX16" fmla="*/ 2113472 w 2311879"/>
                <a:gd name="connsiteY16" fmla="*/ 830336 h 3400239"/>
                <a:gd name="connsiteX17" fmla="*/ 2165230 w 2311879"/>
                <a:gd name="connsiteY17" fmla="*/ 718193 h 3400239"/>
                <a:gd name="connsiteX18" fmla="*/ 2234242 w 2311879"/>
                <a:gd name="connsiteY18" fmla="*/ 649182 h 3400239"/>
                <a:gd name="connsiteX19" fmla="*/ 2234242 w 2311879"/>
                <a:gd name="connsiteY19" fmla="*/ 502533 h 3400239"/>
                <a:gd name="connsiteX20" fmla="*/ 2286000 w 2311879"/>
                <a:gd name="connsiteY20" fmla="*/ 502533 h 3400239"/>
                <a:gd name="connsiteX21" fmla="*/ 2311879 w 2311879"/>
                <a:gd name="connsiteY21" fmla="*/ 614676 h 3400239"/>
                <a:gd name="connsiteX22" fmla="*/ 2260121 w 2311879"/>
                <a:gd name="connsiteY22" fmla="*/ 804457 h 3400239"/>
                <a:gd name="connsiteX23" fmla="*/ 2113472 w 2311879"/>
                <a:gd name="connsiteY23" fmla="*/ 1002865 h 3400239"/>
                <a:gd name="connsiteX24" fmla="*/ 1949570 w 2311879"/>
                <a:gd name="connsiteY24" fmla="*/ 1089129 h 3400239"/>
                <a:gd name="connsiteX25" fmla="*/ 1663265 w 2311879"/>
                <a:gd name="connsiteY25" fmla="*/ 1342200 h 3400239"/>
                <a:gd name="connsiteX26" fmla="*/ 1328015 w 2311879"/>
                <a:gd name="connsiteY26" fmla="*/ 1342200 h 3400239"/>
                <a:gd name="connsiteX27" fmla="*/ 1076577 w 2311879"/>
                <a:gd name="connsiteY27" fmla="*/ 1521160 h 3400239"/>
                <a:gd name="connsiteX28" fmla="*/ 992764 w 2311879"/>
                <a:gd name="connsiteY28" fmla="*/ 2058039 h 3400239"/>
                <a:gd name="connsiteX29" fmla="*/ 1328015 w 2311879"/>
                <a:gd name="connsiteY29" fmla="*/ 2147519 h 3400239"/>
                <a:gd name="connsiteX30" fmla="*/ 1579452 w 2311879"/>
                <a:gd name="connsiteY30" fmla="*/ 1968559 h 3400239"/>
                <a:gd name="connsiteX31" fmla="*/ 1747078 w 2311879"/>
                <a:gd name="connsiteY31" fmla="*/ 2058039 h 3400239"/>
                <a:gd name="connsiteX32" fmla="*/ 1747078 w 2311879"/>
                <a:gd name="connsiteY32" fmla="*/ 2326479 h 3400239"/>
                <a:gd name="connsiteX33" fmla="*/ 1579452 w 2311879"/>
                <a:gd name="connsiteY33" fmla="*/ 2863359 h 3400239"/>
                <a:gd name="connsiteX34" fmla="*/ 1411827 w 2311879"/>
                <a:gd name="connsiteY34" fmla="*/ 3221279 h 3400239"/>
                <a:gd name="connsiteX35" fmla="*/ 1160389 w 2311879"/>
                <a:gd name="connsiteY35" fmla="*/ 3400239 h 3400239"/>
                <a:gd name="connsiteX36" fmla="*/ 1076577 w 2311879"/>
                <a:gd name="connsiteY36" fmla="*/ 3042319 h 3400239"/>
                <a:gd name="connsiteX37" fmla="*/ 1244202 w 2311879"/>
                <a:gd name="connsiteY37" fmla="*/ 2952839 h 3400239"/>
                <a:gd name="connsiteX38" fmla="*/ 1160389 w 2311879"/>
                <a:gd name="connsiteY38" fmla="*/ 2684399 h 3400239"/>
                <a:gd name="connsiteX39" fmla="*/ 908952 w 2311879"/>
                <a:gd name="connsiteY39" fmla="*/ 2505439 h 3400239"/>
                <a:gd name="connsiteX40" fmla="*/ 825139 w 2311879"/>
                <a:gd name="connsiteY40" fmla="*/ 1968559 h 3400239"/>
                <a:gd name="connsiteX41" fmla="*/ 992764 w 2311879"/>
                <a:gd name="connsiteY41" fmla="*/ 1431680 h 3400239"/>
                <a:gd name="connsiteX42" fmla="*/ 1328015 w 2311879"/>
                <a:gd name="connsiteY42" fmla="*/ 1252720 h 3400239"/>
                <a:gd name="connsiteX43" fmla="*/ 1311215 w 2311879"/>
                <a:gd name="connsiteY43" fmla="*/ 1166767 h 3400239"/>
                <a:gd name="connsiteX44" fmla="*/ 1121434 w 2311879"/>
                <a:gd name="connsiteY44" fmla="*/ 1190063 h 3400239"/>
                <a:gd name="connsiteX45" fmla="*/ 741326 w 2311879"/>
                <a:gd name="connsiteY45" fmla="*/ 1431680 h 3400239"/>
                <a:gd name="connsiteX46" fmla="*/ 329346 w 2311879"/>
                <a:gd name="connsiteY46" fmla="*/ 1766127 h 3400239"/>
                <a:gd name="connsiteX47" fmla="*/ 41314 w 2311879"/>
                <a:gd name="connsiteY47" fmla="*/ 1766127 h 3400239"/>
                <a:gd name="connsiteX48" fmla="*/ 41314 w 2311879"/>
                <a:gd name="connsiteY48" fmla="*/ 1622111 h 3400239"/>
                <a:gd name="connsiteX49" fmla="*/ 185330 w 2311879"/>
                <a:gd name="connsiteY49" fmla="*/ 1478095 h 3400239"/>
                <a:gd name="connsiteX50" fmla="*/ 329346 w 2311879"/>
                <a:gd name="connsiteY50" fmla="*/ 1334079 h 3400239"/>
                <a:gd name="connsiteX51" fmla="*/ 545370 w 2311879"/>
                <a:gd name="connsiteY51" fmla="*/ 1046047 h 3400239"/>
                <a:gd name="connsiteX52" fmla="*/ 905410 w 2311879"/>
                <a:gd name="connsiteY52" fmla="*/ 758015 h 3400239"/>
                <a:gd name="connsiteX53" fmla="*/ 835954 w 2311879"/>
                <a:gd name="connsiteY53" fmla="*/ 626360 h 3400239"/>
                <a:gd name="connsiteX54" fmla="*/ 416891 w 2311879"/>
                <a:gd name="connsiteY54" fmla="*/ 984280 h 3400239"/>
                <a:gd name="connsiteX0" fmla="*/ 919766 w 2311879"/>
                <a:gd name="connsiteY0" fmla="*/ 0 h 3400239"/>
                <a:gd name="connsiteX1" fmla="*/ 835953 w 2311879"/>
                <a:gd name="connsiteY1" fmla="*/ 89480 h 3400239"/>
                <a:gd name="connsiteX2" fmla="*/ 819509 w 2311879"/>
                <a:gd name="connsiteY2" fmla="*/ 174729 h 3400239"/>
                <a:gd name="connsiteX3" fmla="*/ 957532 w 2311879"/>
                <a:gd name="connsiteY3" fmla="*/ 260993 h 3400239"/>
                <a:gd name="connsiteX4" fmla="*/ 1112808 w 2311879"/>
                <a:gd name="connsiteY4" fmla="*/ 450774 h 3400239"/>
                <a:gd name="connsiteX5" fmla="*/ 1285336 w 2311879"/>
                <a:gd name="connsiteY5" fmla="*/ 692314 h 3400239"/>
                <a:gd name="connsiteX6" fmla="*/ 1414732 w 2311879"/>
                <a:gd name="connsiteY6" fmla="*/ 778578 h 3400239"/>
                <a:gd name="connsiteX7" fmla="*/ 1544128 w 2311879"/>
                <a:gd name="connsiteY7" fmla="*/ 925227 h 3400239"/>
                <a:gd name="connsiteX8" fmla="*/ 1621766 w 2311879"/>
                <a:gd name="connsiteY8" fmla="*/ 1011491 h 3400239"/>
                <a:gd name="connsiteX9" fmla="*/ 1595887 w 2311879"/>
                <a:gd name="connsiteY9" fmla="*/ 1063250 h 3400239"/>
                <a:gd name="connsiteX10" fmla="*/ 1440611 w 2311879"/>
                <a:gd name="connsiteY10" fmla="*/ 1106382 h 3400239"/>
                <a:gd name="connsiteX11" fmla="*/ 1440611 w 2311879"/>
                <a:gd name="connsiteY11" fmla="*/ 1201272 h 3400239"/>
                <a:gd name="connsiteX12" fmla="*/ 1699404 w 2311879"/>
                <a:gd name="connsiteY12" fmla="*/ 1192646 h 3400239"/>
                <a:gd name="connsiteX13" fmla="*/ 1846053 w 2311879"/>
                <a:gd name="connsiteY13" fmla="*/ 1097755 h 3400239"/>
                <a:gd name="connsiteX14" fmla="*/ 1949570 w 2311879"/>
                <a:gd name="connsiteY14" fmla="*/ 1011491 h 3400239"/>
                <a:gd name="connsiteX15" fmla="*/ 2061713 w 2311879"/>
                <a:gd name="connsiteY15" fmla="*/ 890721 h 3400239"/>
                <a:gd name="connsiteX16" fmla="*/ 2113472 w 2311879"/>
                <a:gd name="connsiteY16" fmla="*/ 830336 h 3400239"/>
                <a:gd name="connsiteX17" fmla="*/ 2165230 w 2311879"/>
                <a:gd name="connsiteY17" fmla="*/ 718193 h 3400239"/>
                <a:gd name="connsiteX18" fmla="*/ 2234242 w 2311879"/>
                <a:gd name="connsiteY18" fmla="*/ 649182 h 3400239"/>
                <a:gd name="connsiteX19" fmla="*/ 2234242 w 2311879"/>
                <a:gd name="connsiteY19" fmla="*/ 502533 h 3400239"/>
                <a:gd name="connsiteX20" fmla="*/ 2286000 w 2311879"/>
                <a:gd name="connsiteY20" fmla="*/ 502533 h 3400239"/>
                <a:gd name="connsiteX21" fmla="*/ 2311879 w 2311879"/>
                <a:gd name="connsiteY21" fmla="*/ 614676 h 3400239"/>
                <a:gd name="connsiteX22" fmla="*/ 2260121 w 2311879"/>
                <a:gd name="connsiteY22" fmla="*/ 804457 h 3400239"/>
                <a:gd name="connsiteX23" fmla="*/ 2113472 w 2311879"/>
                <a:gd name="connsiteY23" fmla="*/ 1002865 h 3400239"/>
                <a:gd name="connsiteX24" fmla="*/ 1949570 w 2311879"/>
                <a:gd name="connsiteY24" fmla="*/ 1089129 h 3400239"/>
                <a:gd name="connsiteX25" fmla="*/ 1663265 w 2311879"/>
                <a:gd name="connsiteY25" fmla="*/ 1342200 h 3400239"/>
                <a:gd name="connsiteX26" fmla="*/ 1328015 w 2311879"/>
                <a:gd name="connsiteY26" fmla="*/ 1342200 h 3400239"/>
                <a:gd name="connsiteX27" fmla="*/ 1076577 w 2311879"/>
                <a:gd name="connsiteY27" fmla="*/ 1521160 h 3400239"/>
                <a:gd name="connsiteX28" fmla="*/ 992764 w 2311879"/>
                <a:gd name="connsiteY28" fmla="*/ 2058039 h 3400239"/>
                <a:gd name="connsiteX29" fmla="*/ 1328015 w 2311879"/>
                <a:gd name="connsiteY29" fmla="*/ 2147519 h 3400239"/>
                <a:gd name="connsiteX30" fmla="*/ 1579452 w 2311879"/>
                <a:gd name="connsiteY30" fmla="*/ 1968559 h 3400239"/>
                <a:gd name="connsiteX31" fmla="*/ 1747078 w 2311879"/>
                <a:gd name="connsiteY31" fmla="*/ 2058039 h 3400239"/>
                <a:gd name="connsiteX32" fmla="*/ 1747078 w 2311879"/>
                <a:gd name="connsiteY32" fmla="*/ 2326479 h 3400239"/>
                <a:gd name="connsiteX33" fmla="*/ 1579452 w 2311879"/>
                <a:gd name="connsiteY33" fmla="*/ 2863359 h 3400239"/>
                <a:gd name="connsiteX34" fmla="*/ 1411827 w 2311879"/>
                <a:gd name="connsiteY34" fmla="*/ 3221279 h 3400239"/>
                <a:gd name="connsiteX35" fmla="*/ 1160389 w 2311879"/>
                <a:gd name="connsiteY35" fmla="*/ 3400239 h 3400239"/>
                <a:gd name="connsiteX36" fmla="*/ 1076577 w 2311879"/>
                <a:gd name="connsiteY36" fmla="*/ 3042319 h 3400239"/>
                <a:gd name="connsiteX37" fmla="*/ 1244202 w 2311879"/>
                <a:gd name="connsiteY37" fmla="*/ 2952839 h 3400239"/>
                <a:gd name="connsiteX38" fmla="*/ 1160389 w 2311879"/>
                <a:gd name="connsiteY38" fmla="*/ 2684399 h 3400239"/>
                <a:gd name="connsiteX39" fmla="*/ 908952 w 2311879"/>
                <a:gd name="connsiteY39" fmla="*/ 2505439 h 3400239"/>
                <a:gd name="connsiteX40" fmla="*/ 825139 w 2311879"/>
                <a:gd name="connsiteY40" fmla="*/ 1968559 h 3400239"/>
                <a:gd name="connsiteX41" fmla="*/ 992764 w 2311879"/>
                <a:gd name="connsiteY41" fmla="*/ 1431680 h 3400239"/>
                <a:gd name="connsiteX42" fmla="*/ 1328015 w 2311879"/>
                <a:gd name="connsiteY42" fmla="*/ 1252720 h 3400239"/>
                <a:gd name="connsiteX43" fmla="*/ 1311215 w 2311879"/>
                <a:gd name="connsiteY43" fmla="*/ 1166767 h 3400239"/>
                <a:gd name="connsiteX44" fmla="*/ 1121434 w 2311879"/>
                <a:gd name="connsiteY44" fmla="*/ 1190063 h 3400239"/>
                <a:gd name="connsiteX45" fmla="*/ 741326 w 2311879"/>
                <a:gd name="connsiteY45" fmla="*/ 1431680 h 3400239"/>
                <a:gd name="connsiteX46" fmla="*/ 329346 w 2311879"/>
                <a:gd name="connsiteY46" fmla="*/ 1766127 h 3400239"/>
                <a:gd name="connsiteX47" fmla="*/ 41314 w 2311879"/>
                <a:gd name="connsiteY47" fmla="*/ 1766127 h 3400239"/>
                <a:gd name="connsiteX48" fmla="*/ 41314 w 2311879"/>
                <a:gd name="connsiteY48" fmla="*/ 1622111 h 3400239"/>
                <a:gd name="connsiteX49" fmla="*/ 185330 w 2311879"/>
                <a:gd name="connsiteY49" fmla="*/ 1478095 h 3400239"/>
                <a:gd name="connsiteX50" fmla="*/ 329346 w 2311879"/>
                <a:gd name="connsiteY50" fmla="*/ 1334079 h 3400239"/>
                <a:gd name="connsiteX51" fmla="*/ 545370 w 2311879"/>
                <a:gd name="connsiteY51" fmla="*/ 1046047 h 3400239"/>
                <a:gd name="connsiteX52" fmla="*/ 905410 w 2311879"/>
                <a:gd name="connsiteY52" fmla="*/ 758015 h 3400239"/>
                <a:gd name="connsiteX53" fmla="*/ 835954 w 2311879"/>
                <a:gd name="connsiteY53" fmla="*/ 626360 h 3400239"/>
                <a:gd name="connsiteX54" fmla="*/ 333078 w 2311879"/>
                <a:gd name="connsiteY54" fmla="*/ 1163240 h 3400239"/>
                <a:gd name="connsiteX0" fmla="*/ 919766 w 2311879"/>
                <a:gd name="connsiteY0" fmla="*/ 0 h 3400239"/>
                <a:gd name="connsiteX1" fmla="*/ 835953 w 2311879"/>
                <a:gd name="connsiteY1" fmla="*/ 89480 h 3400239"/>
                <a:gd name="connsiteX2" fmla="*/ 819509 w 2311879"/>
                <a:gd name="connsiteY2" fmla="*/ 174729 h 3400239"/>
                <a:gd name="connsiteX3" fmla="*/ 957532 w 2311879"/>
                <a:gd name="connsiteY3" fmla="*/ 260993 h 3400239"/>
                <a:gd name="connsiteX4" fmla="*/ 1112808 w 2311879"/>
                <a:gd name="connsiteY4" fmla="*/ 450774 h 3400239"/>
                <a:gd name="connsiteX5" fmla="*/ 1285336 w 2311879"/>
                <a:gd name="connsiteY5" fmla="*/ 692314 h 3400239"/>
                <a:gd name="connsiteX6" fmla="*/ 1414732 w 2311879"/>
                <a:gd name="connsiteY6" fmla="*/ 778578 h 3400239"/>
                <a:gd name="connsiteX7" fmla="*/ 1544128 w 2311879"/>
                <a:gd name="connsiteY7" fmla="*/ 925227 h 3400239"/>
                <a:gd name="connsiteX8" fmla="*/ 1621766 w 2311879"/>
                <a:gd name="connsiteY8" fmla="*/ 1011491 h 3400239"/>
                <a:gd name="connsiteX9" fmla="*/ 1595887 w 2311879"/>
                <a:gd name="connsiteY9" fmla="*/ 1063250 h 3400239"/>
                <a:gd name="connsiteX10" fmla="*/ 1440611 w 2311879"/>
                <a:gd name="connsiteY10" fmla="*/ 1106382 h 3400239"/>
                <a:gd name="connsiteX11" fmla="*/ 1440611 w 2311879"/>
                <a:gd name="connsiteY11" fmla="*/ 1201272 h 3400239"/>
                <a:gd name="connsiteX12" fmla="*/ 1699404 w 2311879"/>
                <a:gd name="connsiteY12" fmla="*/ 1192646 h 3400239"/>
                <a:gd name="connsiteX13" fmla="*/ 1846053 w 2311879"/>
                <a:gd name="connsiteY13" fmla="*/ 1097755 h 3400239"/>
                <a:gd name="connsiteX14" fmla="*/ 1949570 w 2311879"/>
                <a:gd name="connsiteY14" fmla="*/ 1011491 h 3400239"/>
                <a:gd name="connsiteX15" fmla="*/ 2061713 w 2311879"/>
                <a:gd name="connsiteY15" fmla="*/ 890721 h 3400239"/>
                <a:gd name="connsiteX16" fmla="*/ 2113472 w 2311879"/>
                <a:gd name="connsiteY16" fmla="*/ 830336 h 3400239"/>
                <a:gd name="connsiteX17" fmla="*/ 2165230 w 2311879"/>
                <a:gd name="connsiteY17" fmla="*/ 718193 h 3400239"/>
                <a:gd name="connsiteX18" fmla="*/ 2234242 w 2311879"/>
                <a:gd name="connsiteY18" fmla="*/ 649182 h 3400239"/>
                <a:gd name="connsiteX19" fmla="*/ 2234242 w 2311879"/>
                <a:gd name="connsiteY19" fmla="*/ 502533 h 3400239"/>
                <a:gd name="connsiteX20" fmla="*/ 2286000 w 2311879"/>
                <a:gd name="connsiteY20" fmla="*/ 502533 h 3400239"/>
                <a:gd name="connsiteX21" fmla="*/ 2311879 w 2311879"/>
                <a:gd name="connsiteY21" fmla="*/ 614676 h 3400239"/>
                <a:gd name="connsiteX22" fmla="*/ 2260121 w 2311879"/>
                <a:gd name="connsiteY22" fmla="*/ 804457 h 3400239"/>
                <a:gd name="connsiteX23" fmla="*/ 2113472 w 2311879"/>
                <a:gd name="connsiteY23" fmla="*/ 1002865 h 3400239"/>
                <a:gd name="connsiteX24" fmla="*/ 1949570 w 2311879"/>
                <a:gd name="connsiteY24" fmla="*/ 1089129 h 3400239"/>
                <a:gd name="connsiteX25" fmla="*/ 1663265 w 2311879"/>
                <a:gd name="connsiteY25" fmla="*/ 1342200 h 3400239"/>
                <a:gd name="connsiteX26" fmla="*/ 1328015 w 2311879"/>
                <a:gd name="connsiteY26" fmla="*/ 1342200 h 3400239"/>
                <a:gd name="connsiteX27" fmla="*/ 1076577 w 2311879"/>
                <a:gd name="connsiteY27" fmla="*/ 1521160 h 3400239"/>
                <a:gd name="connsiteX28" fmla="*/ 992764 w 2311879"/>
                <a:gd name="connsiteY28" fmla="*/ 2058039 h 3400239"/>
                <a:gd name="connsiteX29" fmla="*/ 1328015 w 2311879"/>
                <a:gd name="connsiteY29" fmla="*/ 2147519 h 3400239"/>
                <a:gd name="connsiteX30" fmla="*/ 1579452 w 2311879"/>
                <a:gd name="connsiteY30" fmla="*/ 1968559 h 3400239"/>
                <a:gd name="connsiteX31" fmla="*/ 1747078 w 2311879"/>
                <a:gd name="connsiteY31" fmla="*/ 2058039 h 3400239"/>
                <a:gd name="connsiteX32" fmla="*/ 1747078 w 2311879"/>
                <a:gd name="connsiteY32" fmla="*/ 2326479 h 3400239"/>
                <a:gd name="connsiteX33" fmla="*/ 1579452 w 2311879"/>
                <a:gd name="connsiteY33" fmla="*/ 2863359 h 3400239"/>
                <a:gd name="connsiteX34" fmla="*/ 1411827 w 2311879"/>
                <a:gd name="connsiteY34" fmla="*/ 3221279 h 3400239"/>
                <a:gd name="connsiteX35" fmla="*/ 1160389 w 2311879"/>
                <a:gd name="connsiteY35" fmla="*/ 3400239 h 3400239"/>
                <a:gd name="connsiteX36" fmla="*/ 1076577 w 2311879"/>
                <a:gd name="connsiteY36" fmla="*/ 3042319 h 3400239"/>
                <a:gd name="connsiteX37" fmla="*/ 1244202 w 2311879"/>
                <a:gd name="connsiteY37" fmla="*/ 2952839 h 3400239"/>
                <a:gd name="connsiteX38" fmla="*/ 1160389 w 2311879"/>
                <a:gd name="connsiteY38" fmla="*/ 2684399 h 3400239"/>
                <a:gd name="connsiteX39" fmla="*/ 908952 w 2311879"/>
                <a:gd name="connsiteY39" fmla="*/ 2505439 h 3400239"/>
                <a:gd name="connsiteX40" fmla="*/ 825139 w 2311879"/>
                <a:gd name="connsiteY40" fmla="*/ 1968559 h 3400239"/>
                <a:gd name="connsiteX41" fmla="*/ 992764 w 2311879"/>
                <a:gd name="connsiteY41" fmla="*/ 1431680 h 3400239"/>
                <a:gd name="connsiteX42" fmla="*/ 1328015 w 2311879"/>
                <a:gd name="connsiteY42" fmla="*/ 1252720 h 3400239"/>
                <a:gd name="connsiteX43" fmla="*/ 1311215 w 2311879"/>
                <a:gd name="connsiteY43" fmla="*/ 1166767 h 3400239"/>
                <a:gd name="connsiteX44" fmla="*/ 1121434 w 2311879"/>
                <a:gd name="connsiteY44" fmla="*/ 1190063 h 3400239"/>
                <a:gd name="connsiteX45" fmla="*/ 741326 w 2311879"/>
                <a:gd name="connsiteY45" fmla="*/ 1431680 h 3400239"/>
                <a:gd name="connsiteX46" fmla="*/ 329346 w 2311879"/>
                <a:gd name="connsiteY46" fmla="*/ 1766127 h 3400239"/>
                <a:gd name="connsiteX47" fmla="*/ 41314 w 2311879"/>
                <a:gd name="connsiteY47" fmla="*/ 1766127 h 3400239"/>
                <a:gd name="connsiteX48" fmla="*/ 41314 w 2311879"/>
                <a:gd name="connsiteY48" fmla="*/ 1622111 h 3400239"/>
                <a:gd name="connsiteX49" fmla="*/ 185330 w 2311879"/>
                <a:gd name="connsiteY49" fmla="*/ 1478095 h 3400239"/>
                <a:gd name="connsiteX50" fmla="*/ 329346 w 2311879"/>
                <a:gd name="connsiteY50" fmla="*/ 1334079 h 3400239"/>
                <a:gd name="connsiteX51" fmla="*/ 545370 w 2311879"/>
                <a:gd name="connsiteY51" fmla="*/ 1046047 h 3400239"/>
                <a:gd name="connsiteX52" fmla="*/ 905410 w 2311879"/>
                <a:gd name="connsiteY52" fmla="*/ 758015 h 3400239"/>
                <a:gd name="connsiteX53" fmla="*/ 835954 w 2311879"/>
                <a:gd name="connsiteY53" fmla="*/ 626360 h 3400239"/>
                <a:gd name="connsiteX54" fmla="*/ 333078 w 2311879"/>
                <a:gd name="connsiteY54" fmla="*/ 1163240 h 3400239"/>
                <a:gd name="connsiteX0" fmla="*/ 919766 w 2311879"/>
                <a:gd name="connsiteY0" fmla="*/ 0 h 3400239"/>
                <a:gd name="connsiteX1" fmla="*/ 835953 w 2311879"/>
                <a:gd name="connsiteY1" fmla="*/ 89480 h 3400239"/>
                <a:gd name="connsiteX2" fmla="*/ 819509 w 2311879"/>
                <a:gd name="connsiteY2" fmla="*/ 174729 h 3400239"/>
                <a:gd name="connsiteX3" fmla="*/ 957532 w 2311879"/>
                <a:gd name="connsiteY3" fmla="*/ 260993 h 3400239"/>
                <a:gd name="connsiteX4" fmla="*/ 1112808 w 2311879"/>
                <a:gd name="connsiteY4" fmla="*/ 450774 h 3400239"/>
                <a:gd name="connsiteX5" fmla="*/ 1285336 w 2311879"/>
                <a:gd name="connsiteY5" fmla="*/ 692314 h 3400239"/>
                <a:gd name="connsiteX6" fmla="*/ 1414732 w 2311879"/>
                <a:gd name="connsiteY6" fmla="*/ 778578 h 3400239"/>
                <a:gd name="connsiteX7" fmla="*/ 1544128 w 2311879"/>
                <a:gd name="connsiteY7" fmla="*/ 925227 h 3400239"/>
                <a:gd name="connsiteX8" fmla="*/ 1621766 w 2311879"/>
                <a:gd name="connsiteY8" fmla="*/ 1011491 h 3400239"/>
                <a:gd name="connsiteX9" fmla="*/ 1595887 w 2311879"/>
                <a:gd name="connsiteY9" fmla="*/ 1063250 h 3400239"/>
                <a:gd name="connsiteX10" fmla="*/ 1440611 w 2311879"/>
                <a:gd name="connsiteY10" fmla="*/ 1106382 h 3400239"/>
                <a:gd name="connsiteX11" fmla="*/ 1440611 w 2311879"/>
                <a:gd name="connsiteY11" fmla="*/ 1201272 h 3400239"/>
                <a:gd name="connsiteX12" fmla="*/ 1699404 w 2311879"/>
                <a:gd name="connsiteY12" fmla="*/ 1192646 h 3400239"/>
                <a:gd name="connsiteX13" fmla="*/ 1846053 w 2311879"/>
                <a:gd name="connsiteY13" fmla="*/ 1097755 h 3400239"/>
                <a:gd name="connsiteX14" fmla="*/ 1949570 w 2311879"/>
                <a:gd name="connsiteY14" fmla="*/ 1011491 h 3400239"/>
                <a:gd name="connsiteX15" fmla="*/ 2061713 w 2311879"/>
                <a:gd name="connsiteY15" fmla="*/ 890721 h 3400239"/>
                <a:gd name="connsiteX16" fmla="*/ 2113472 w 2311879"/>
                <a:gd name="connsiteY16" fmla="*/ 830336 h 3400239"/>
                <a:gd name="connsiteX17" fmla="*/ 2165230 w 2311879"/>
                <a:gd name="connsiteY17" fmla="*/ 718193 h 3400239"/>
                <a:gd name="connsiteX18" fmla="*/ 2234242 w 2311879"/>
                <a:gd name="connsiteY18" fmla="*/ 649182 h 3400239"/>
                <a:gd name="connsiteX19" fmla="*/ 2234242 w 2311879"/>
                <a:gd name="connsiteY19" fmla="*/ 502533 h 3400239"/>
                <a:gd name="connsiteX20" fmla="*/ 2286000 w 2311879"/>
                <a:gd name="connsiteY20" fmla="*/ 502533 h 3400239"/>
                <a:gd name="connsiteX21" fmla="*/ 2311879 w 2311879"/>
                <a:gd name="connsiteY21" fmla="*/ 614676 h 3400239"/>
                <a:gd name="connsiteX22" fmla="*/ 2260121 w 2311879"/>
                <a:gd name="connsiteY22" fmla="*/ 804457 h 3400239"/>
                <a:gd name="connsiteX23" fmla="*/ 2113472 w 2311879"/>
                <a:gd name="connsiteY23" fmla="*/ 1002865 h 3400239"/>
                <a:gd name="connsiteX24" fmla="*/ 1949570 w 2311879"/>
                <a:gd name="connsiteY24" fmla="*/ 1089129 h 3400239"/>
                <a:gd name="connsiteX25" fmla="*/ 1663265 w 2311879"/>
                <a:gd name="connsiteY25" fmla="*/ 1342200 h 3400239"/>
                <a:gd name="connsiteX26" fmla="*/ 1328015 w 2311879"/>
                <a:gd name="connsiteY26" fmla="*/ 1342200 h 3400239"/>
                <a:gd name="connsiteX27" fmla="*/ 1076577 w 2311879"/>
                <a:gd name="connsiteY27" fmla="*/ 1521160 h 3400239"/>
                <a:gd name="connsiteX28" fmla="*/ 992764 w 2311879"/>
                <a:gd name="connsiteY28" fmla="*/ 2058039 h 3400239"/>
                <a:gd name="connsiteX29" fmla="*/ 1328015 w 2311879"/>
                <a:gd name="connsiteY29" fmla="*/ 2147519 h 3400239"/>
                <a:gd name="connsiteX30" fmla="*/ 1579452 w 2311879"/>
                <a:gd name="connsiteY30" fmla="*/ 1968559 h 3400239"/>
                <a:gd name="connsiteX31" fmla="*/ 1747078 w 2311879"/>
                <a:gd name="connsiteY31" fmla="*/ 2058039 h 3400239"/>
                <a:gd name="connsiteX32" fmla="*/ 1747078 w 2311879"/>
                <a:gd name="connsiteY32" fmla="*/ 2326479 h 3400239"/>
                <a:gd name="connsiteX33" fmla="*/ 1579452 w 2311879"/>
                <a:gd name="connsiteY33" fmla="*/ 2863359 h 3400239"/>
                <a:gd name="connsiteX34" fmla="*/ 1411827 w 2311879"/>
                <a:gd name="connsiteY34" fmla="*/ 3221279 h 3400239"/>
                <a:gd name="connsiteX35" fmla="*/ 1160389 w 2311879"/>
                <a:gd name="connsiteY35" fmla="*/ 3400239 h 3400239"/>
                <a:gd name="connsiteX36" fmla="*/ 1076577 w 2311879"/>
                <a:gd name="connsiteY36" fmla="*/ 3042319 h 3400239"/>
                <a:gd name="connsiteX37" fmla="*/ 1244202 w 2311879"/>
                <a:gd name="connsiteY37" fmla="*/ 2952839 h 3400239"/>
                <a:gd name="connsiteX38" fmla="*/ 1160389 w 2311879"/>
                <a:gd name="connsiteY38" fmla="*/ 2684399 h 3400239"/>
                <a:gd name="connsiteX39" fmla="*/ 908952 w 2311879"/>
                <a:gd name="connsiteY39" fmla="*/ 2505439 h 3400239"/>
                <a:gd name="connsiteX40" fmla="*/ 825139 w 2311879"/>
                <a:gd name="connsiteY40" fmla="*/ 1968559 h 3400239"/>
                <a:gd name="connsiteX41" fmla="*/ 992764 w 2311879"/>
                <a:gd name="connsiteY41" fmla="*/ 1431680 h 3400239"/>
                <a:gd name="connsiteX42" fmla="*/ 1328015 w 2311879"/>
                <a:gd name="connsiteY42" fmla="*/ 1252720 h 3400239"/>
                <a:gd name="connsiteX43" fmla="*/ 1311215 w 2311879"/>
                <a:gd name="connsiteY43" fmla="*/ 1166767 h 3400239"/>
                <a:gd name="connsiteX44" fmla="*/ 1121434 w 2311879"/>
                <a:gd name="connsiteY44" fmla="*/ 1190063 h 3400239"/>
                <a:gd name="connsiteX45" fmla="*/ 741326 w 2311879"/>
                <a:gd name="connsiteY45" fmla="*/ 1431680 h 3400239"/>
                <a:gd name="connsiteX46" fmla="*/ 329346 w 2311879"/>
                <a:gd name="connsiteY46" fmla="*/ 1766127 h 3400239"/>
                <a:gd name="connsiteX47" fmla="*/ 41314 w 2311879"/>
                <a:gd name="connsiteY47" fmla="*/ 1766127 h 3400239"/>
                <a:gd name="connsiteX48" fmla="*/ 41314 w 2311879"/>
                <a:gd name="connsiteY48" fmla="*/ 1622111 h 3400239"/>
                <a:gd name="connsiteX49" fmla="*/ 185330 w 2311879"/>
                <a:gd name="connsiteY49" fmla="*/ 1478095 h 3400239"/>
                <a:gd name="connsiteX50" fmla="*/ 329346 w 2311879"/>
                <a:gd name="connsiteY50" fmla="*/ 1334079 h 3400239"/>
                <a:gd name="connsiteX51" fmla="*/ 545370 w 2311879"/>
                <a:gd name="connsiteY51" fmla="*/ 1046047 h 3400239"/>
                <a:gd name="connsiteX52" fmla="*/ 905410 w 2311879"/>
                <a:gd name="connsiteY52" fmla="*/ 758015 h 3400239"/>
                <a:gd name="connsiteX53" fmla="*/ 835954 w 2311879"/>
                <a:gd name="connsiteY53" fmla="*/ 626360 h 3400239"/>
                <a:gd name="connsiteX54" fmla="*/ 333078 w 2311879"/>
                <a:gd name="connsiteY54" fmla="*/ 1163240 h 3400239"/>
                <a:gd name="connsiteX0" fmla="*/ 919766 w 2311879"/>
                <a:gd name="connsiteY0" fmla="*/ 0 h 3400239"/>
                <a:gd name="connsiteX1" fmla="*/ 835953 w 2311879"/>
                <a:gd name="connsiteY1" fmla="*/ 89480 h 3400239"/>
                <a:gd name="connsiteX2" fmla="*/ 819509 w 2311879"/>
                <a:gd name="connsiteY2" fmla="*/ 174729 h 3400239"/>
                <a:gd name="connsiteX3" fmla="*/ 957532 w 2311879"/>
                <a:gd name="connsiteY3" fmla="*/ 260993 h 3400239"/>
                <a:gd name="connsiteX4" fmla="*/ 1112808 w 2311879"/>
                <a:gd name="connsiteY4" fmla="*/ 450774 h 3400239"/>
                <a:gd name="connsiteX5" fmla="*/ 1285336 w 2311879"/>
                <a:gd name="connsiteY5" fmla="*/ 692314 h 3400239"/>
                <a:gd name="connsiteX6" fmla="*/ 1414732 w 2311879"/>
                <a:gd name="connsiteY6" fmla="*/ 778578 h 3400239"/>
                <a:gd name="connsiteX7" fmla="*/ 1544128 w 2311879"/>
                <a:gd name="connsiteY7" fmla="*/ 925227 h 3400239"/>
                <a:gd name="connsiteX8" fmla="*/ 1621766 w 2311879"/>
                <a:gd name="connsiteY8" fmla="*/ 1011491 h 3400239"/>
                <a:gd name="connsiteX9" fmla="*/ 1595887 w 2311879"/>
                <a:gd name="connsiteY9" fmla="*/ 1063250 h 3400239"/>
                <a:gd name="connsiteX10" fmla="*/ 1440611 w 2311879"/>
                <a:gd name="connsiteY10" fmla="*/ 1106382 h 3400239"/>
                <a:gd name="connsiteX11" fmla="*/ 1440611 w 2311879"/>
                <a:gd name="connsiteY11" fmla="*/ 1201272 h 3400239"/>
                <a:gd name="connsiteX12" fmla="*/ 1699404 w 2311879"/>
                <a:gd name="connsiteY12" fmla="*/ 1192646 h 3400239"/>
                <a:gd name="connsiteX13" fmla="*/ 1846053 w 2311879"/>
                <a:gd name="connsiteY13" fmla="*/ 1097755 h 3400239"/>
                <a:gd name="connsiteX14" fmla="*/ 1949570 w 2311879"/>
                <a:gd name="connsiteY14" fmla="*/ 1011491 h 3400239"/>
                <a:gd name="connsiteX15" fmla="*/ 2061713 w 2311879"/>
                <a:gd name="connsiteY15" fmla="*/ 890721 h 3400239"/>
                <a:gd name="connsiteX16" fmla="*/ 2113472 w 2311879"/>
                <a:gd name="connsiteY16" fmla="*/ 830336 h 3400239"/>
                <a:gd name="connsiteX17" fmla="*/ 2165230 w 2311879"/>
                <a:gd name="connsiteY17" fmla="*/ 718193 h 3400239"/>
                <a:gd name="connsiteX18" fmla="*/ 2234242 w 2311879"/>
                <a:gd name="connsiteY18" fmla="*/ 649182 h 3400239"/>
                <a:gd name="connsiteX19" fmla="*/ 2234242 w 2311879"/>
                <a:gd name="connsiteY19" fmla="*/ 502533 h 3400239"/>
                <a:gd name="connsiteX20" fmla="*/ 2286000 w 2311879"/>
                <a:gd name="connsiteY20" fmla="*/ 502533 h 3400239"/>
                <a:gd name="connsiteX21" fmla="*/ 2311879 w 2311879"/>
                <a:gd name="connsiteY21" fmla="*/ 614676 h 3400239"/>
                <a:gd name="connsiteX22" fmla="*/ 2260121 w 2311879"/>
                <a:gd name="connsiteY22" fmla="*/ 804457 h 3400239"/>
                <a:gd name="connsiteX23" fmla="*/ 2113472 w 2311879"/>
                <a:gd name="connsiteY23" fmla="*/ 1002865 h 3400239"/>
                <a:gd name="connsiteX24" fmla="*/ 1949570 w 2311879"/>
                <a:gd name="connsiteY24" fmla="*/ 1089129 h 3400239"/>
                <a:gd name="connsiteX25" fmla="*/ 1663265 w 2311879"/>
                <a:gd name="connsiteY25" fmla="*/ 1342200 h 3400239"/>
                <a:gd name="connsiteX26" fmla="*/ 1328015 w 2311879"/>
                <a:gd name="connsiteY26" fmla="*/ 1342200 h 3400239"/>
                <a:gd name="connsiteX27" fmla="*/ 1076577 w 2311879"/>
                <a:gd name="connsiteY27" fmla="*/ 1521160 h 3400239"/>
                <a:gd name="connsiteX28" fmla="*/ 992764 w 2311879"/>
                <a:gd name="connsiteY28" fmla="*/ 2058039 h 3400239"/>
                <a:gd name="connsiteX29" fmla="*/ 1328015 w 2311879"/>
                <a:gd name="connsiteY29" fmla="*/ 2147519 h 3400239"/>
                <a:gd name="connsiteX30" fmla="*/ 1579452 w 2311879"/>
                <a:gd name="connsiteY30" fmla="*/ 1968559 h 3400239"/>
                <a:gd name="connsiteX31" fmla="*/ 1747078 w 2311879"/>
                <a:gd name="connsiteY31" fmla="*/ 2058039 h 3400239"/>
                <a:gd name="connsiteX32" fmla="*/ 1747078 w 2311879"/>
                <a:gd name="connsiteY32" fmla="*/ 2326479 h 3400239"/>
                <a:gd name="connsiteX33" fmla="*/ 1579452 w 2311879"/>
                <a:gd name="connsiteY33" fmla="*/ 2863359 h 3400239"/>
                <a:gd name="connsiteX34" fmla="*/ 1411827 w 2311879"/>
                <a:gd name="connsiteY34" fmla="*/ 3221279 h 3400239"/>
                <a:gd name="connsiteX35" fmla="*/ 1160389 w 2311879"/>
                <a:gd name="connsiteY35" fmla="*/ 3400239 h 3400239"/>
                <a:gd name="connsiteX36" fmla="*/ 1076577 w 2311879"/>
                <a:gd name="connsiteY36" fmla="*/ 3042319 h 3400239"/>
                <a:gd name="connsiteX37" fmla="*/ 1244202 w 2311879"/>
                <a:gd name="connsiteY37" fmla="*/ 2952839 h 3400239"/>
                <a:gd name="connsiteX38" fmla="*/ 1160389 w 2311879"/>
                <a:gd name="connsiteY38" fmla="*/ 2684399 h 3400239"/>
                <a:gd name="connsiteX39" fmla="*/ 908952 w 2311879"/>
                <a:gd name="connsiteY39" fmla="*/ 2505439 h 3400239"/>
                <a:gd name="connsiteX40" fmla="*/ 825139 w 2311879"/>
                <a:gd name="connsiteY40" fmla="*/ 1968559 h 3400239"/>
                <a:gd name="connsiteX41" fmla="*/ 992764 w 2311879"/>
                <a:gd name="connsiteY41" fmla="*/ 1431680 h 3400239"/>
                <a:gd name="connsiteX42" fmla="*/ 1328015 w 2311879"/>
                <a:gd name="connsiteY42" fmla="*/ 1252720 h 3400239"/>
                <a:gd name="connsiteX43" fmla="*/ 1311215 w 2311879"/>
                <a:gd name="connsiteY43" fmla="*/ 1166767 h 3400239"/>
                <a:gd name="connsiteX44" fmla="*/ 1121434 w 2311879"/>
                <a:gd name="connsiteY44" fmla="*/ 1190063 h 3400239"/>
                <a:gd name="connsiteX45" fmla="*/ 741326 w 2311879"/>
                <a:gd name="connsiteY45" fmla="*/ 1431680 h 3400239"/>
                <a:gd name="connsiteX46" fmla="*/ 329346 w 2311879"/>
                <a:gd name="connsiteY46" fmla="*/ 1766127 h 3400239"/>
                <a:gd name="connsiteX47" fmla="*/ 41314 w 2311879"/>
                <a:gd name="connsiteY47" fmla="*/ 1766127 h 3400239"/>
                <a:gd name="connsiteX48" fmla="*/ 41314 w 2311879"/>
                <a:gd name="connsiteY48" fmla="*/ 1622111 h 3400239"/>
                <a:gd name="connsiteX49" fmla="*/ 185330 w 2311879"/>
                <a:gd name="connsiteY49" fmla="*/ 1478095 h 3400239"/>
                <a:gd name="connsiteX50" fmla="*/ 329346 w 2311879"/>
                <a:gd name="connsiteY50" fmla="*/ 1334079 h 3400239"/>
                <a:gd name="connsiteX51" fmla="*/ 545370 w 2311879"/>
                <a:gd name="connsiteY51" fmla="*/ 1046047 h 3400239"/>
                <a:gd name="connsiteX52" fmla="*/ 905410 w 2311879"/>
                <a:gd name="connsiteY52" fmla="*/ 758015 h 3400239"/>
                <a:gd name="connsiteX53" fmla="*/ 835954 w 2311879"/>
                <a:gd name="connsiteY53" fmla="*/ 626360 h 3400239"/>
                <a:gd name="connsiteX54" fmla="*/ 696587 w 2311879"/>
                <a:gd name="connsiteY54" fmla="*/ 718439 h 3400239"/>
                <a:gd name="connsiteX55" fmla="*/ 333078 w 2311879"/>
                <a:gd name="connsiteY55" fmla="*/ 1163240 h 3400239"/>
                <a:gd name="connsiteX0" fmla="*/ 919766 w 2311879"/>
                <a:gd name="connsiteY0" fmla="*/ 0 h 3400239"/>
                <a:gd name="connsiteX1" fmla="*/ 835953 w 2311879"/>
                <a:gd name="connsiteY1" fmla="*/ 89480 h 3400239"/>
                <a:gd name="connsiteX2" fmla="*/ 819509 w 2311879"/>
                <a:gd name="connsiteY2" fmla="*/ 174729 h 3400239"/>
                <a:gd name="connsiteX3" fmla="*/ 957532 w 2311879"/>
                <a:gd name="connsiteY3" fmla="*/ 260993 h 3400239"/>
                <a:gd name="connsiteX4" fmla="*/ 1112808 w 2311879"/>
                <a:gd name="connsiteY4" fmla="*/ 450774 h 3400239"/>
                <a:gd name="connsiteX5" fmla="*/ 1285336 w 2311879"/>
                <a:gd name="connsiteY5" fmla="*/ 692314 h 3400239"/>
                <a:gd name="connsiteX6" fmla="*/ 1414732 w 2311879"/>
                <a:gd name="connsiteY6" fmla="*/ 778578 h 3400239"/>
                <a:gd name="connsiteX7" fmla="*/ 1544128 w 2311879"/>
                <a:gd name="connsiteY7" fmla="*/ 925227 h 3400239"/>
                <a:gd name="connsiteX8" fmla="*/ 1621766 w 2311879"/>
                <a:gd name="connsiteY8" fmla="*/ 1011491 h 3400239"/>
                <a:gd name="connsiteX9" fmla="*/ 1595887 w 2311879"/>
                <a:gd name="connsiteY9" fmla="*/ 1063250 h 3400239"/>
                <a:gd name="connsiteX10" fmla="*/ 1440611 w 2311879"/>
                <a:gd name="connsiteY10" fmla="*/ 1106382 h 3400239"/>
                <a:gd name="connsiteX11" fmla="*/ 1440611 w 2311879"/>
                <a:gd name="connsiteY11" fmla="*/ 1201272 h 3400239"/>
                <a:gd name="connsiteX12" fmla="*/ 1699404 w 2311879"/>
                <a:gd name="connsiteY12" fmla="*/ 1192646 h 3400239"/>
                <a:gd name="connsiteX13" fmla="*/ 1846053 w 2311879"/>
                <a:gd name="connsiteY13" fmla="*/ 1097755 h 3400239"/>
                <a:gd name="connsiteX14" fmla="*/ 1949570 w 2311879"/>
                <a:gd name="connsiteY14" fmla="*/ 1011491 h 3400239"/>
                <a:gd name="connsiteX15" fmla="*/ 2061713 w 2311879"/>
                <a:gd name="connsiteY15" fmla="*/ 890721 h 3400239"/>
                <a:gd name="connsiteX16" fmla="*/ 2113472 w 2311879"/>
                <a:gd name="connsiteY16" fmla="*/ 830336 h 3400239"/>
                <a:gd name="connsiteX17" fmla="*/ 2165230 w 2311879"/>
                <a:gd name="connsiteY17" fmla="*/ 718193 h 3400239"/>
                <a:gd name="connsiteX18" fmla="*/ 2234242 w 2311879"/>
                <a:gd name="connsiteY18" fmla="*/ 649182 h 3400239"/>
                <a:gd name="connsiteX19" fmla="*/ 2234242 w 2311879"/>
                <a:gd name="connsiteY19" fmla="*/ 502533 h 3400239"/>
                <a:gd name="connsiteX20" fmla="*/ 2286000 w 2311879"/>
                <a:gd name="connsiteY20" fmla="*/ 502533 h 3400239"/>
                <a:gd name="connsiteX21" fmla="*/ 2311879 w 2311879"/>
                <a:gd name="connsiteY21" fmla="*/ 614676 h 3400239"/>
                <a:gd name="connsiteX22" fmla="*/ 2260121 w 2311879"/>
                <a:gd name="connsiteY22" fmla="*/ 804457 h 3400239"/>
                <a:gd name="connsiteX23" fmla="*/ 2113472 w 2311879"/>
                <a:gd name="connsiteY23" fmla="*/ 1002865 h 3400239"/>
                <a:gd name="connsiteX24" fmla="*/ 1949570 w 2311879"/>
                <a:gd name="connsiteY24" fmla="*/ 1089129 h 3400239"/>
                <a:gd name="connsiteX25" fmla="*/ 1663265 w 2311879"/>
                <a:gd name="connsiteY25" fmla="*/ 1342200 h 3400239"/>
                <a:gd name="connsiteX26" fmla="*/ 1328015 w 2311879"/>
                <a:gd name="connsiteY26" fmla="*/ 1342200 h 3400239"/>
                <a:gd name="connsiteX27" fmla="*/ 1076577 w 2311879"/>
                <a:gd name="connsiteY27" fmla="*/ 1521160 h 3400239"/>
                <a:gd name="connsiteX28" fmla="*/ 992764 w 2311879"/>
                <a:gd name="connsiteY28" fmla="*/ 2058039 h 3400239"/>
                <a:gd name="connsiteX29" fmla="*/ 1328015 w 2311879"/>
                <a:gd name="connsiteY29" fmla="*/ 2147519 h 3400239"/>
                <a:gd name="connsiteX30" fmla="*/ 1579452 w 2311879"/>
                <a:gd name="connsiteY30" fmla="*/ 1968559 h 3400239"/>
                <a:gd name="connsiteX31" fmla="*/ 1747078 w 2311879"/>
                <a:gd name="connsiteY31" fmla="*/ 2058039 h 3400239"/>
                <a:gd name="connsiteX32" fmla="*/ 1747078 w 2311879"/>
                <a:gd name="connsiteY32" fmla="*/ 2326479 h 3400239"/>
                <a:gd name="connsiteX33" fmla="*/ 1579452 w 2311879"/>
                <a:gd name="connsiteY33" fmla="*/ 2863359 h 3400239"/>
                <a:gd name="connsiteX34" fmla="*/ 1411827 w 2311879"/>
                <a:gd name="connsiteY34" fmla="*/ 3221279 h 3400239"/>
                <a:gd name="connsiteX35" fmla="*/ 1160389 w 2311879"/>
                <a:gd name="connsiteY35" fmla="*/ 3400239 h 3400239"/>
                <a:gd name="connsiteX36" fmla="*/ 1076577 w 2311879"/>
                <a:gd name="connsiteY36" fmla="*/ 3042319 h 3400239"/>
                <a:gd name="connsiteX37" fmla="*/ 1244202 w 2311879"/>
                <a:gd name="connsiteY37" fmla="*/ 2952839 h 3400239"/>
                <a:gd name="connsiteX38" fmla="*/ 1160389 w 2311879"/>
                <a:gd name="connsiteY38" fmla="*/ 2684399 h 3400239"/>
                <a:gd name="connsiteX39" fmla="*/ 908952 w 2311879"/>
                <a:gd name="connsiteY39" fmla="*/ 2505439 h 3400239"/>
                <a:gd name="connsiteX40" fmla="*/ 825139 w 2311879"/>
                <a:gd name="connsiteY40" fmla="*/ 1968559 h 3400239"/>
                <a:gd name="connsiteX41" fmla="*/ 992764 w 2311879"/>
                <a:gd name="connsiteY41" fmla="*/ 1431680 h 3400239"/>
                <a:gd name="connsiteX42" fmla="*/ 1328015 w 2311879"/>
                <a:gd name="connsiteY42" fmla="*/ 1252720 h 3400239"/>
                <a:gd name="connsiteX43" fmla="*/ 1311215 w 2311879"/>
                <a:gd name="connsiteY43" fmla="*/ 1166767 h 3400239"/>
                <a:gd name="connsiteX44" fmla="*/ 1121434 w 2311879"/>
                <a:gd name="connsiteY44" fmla="*/ 1190063 h 3400239"/>
                <a:gd name="connsiteX45" fmla="*/ 741326 w 2311879"/>
                <a:gd name="connsiteY45" fmla="*/ 1431680 h 3400239"/>
                <a:gd name="connsiteX46" fmla="*/ 329346 w 2311879"/>
                <a:gd name="connsiteY46" fmla="*/ 1766127 h 3400239"/>
                <a:gd name="connsiteX47" fmla="*/ 41314 w 2311879"/>
                <a:gd name="connsiteY47" fmla="*/ 1766127 h 3400239"/>
                <a:gd name="connsiteX48" fmla="*/ 41314 w 2311879"/>
                <a:gd name="connsiteY48" fmla="*/ 1622111 h 3400239"/>
                <a:gd name="connsiteX49" fmla="*/ 185330 w 2311879"/>
                <a:gd name="connsiteY49" fmla="*/ 1478095 h 3400239"/>
                <a:gd name="connsiteX50" fmla="*/ 329346 w 2311879"/>
                <a:gd name="connsiteY50" fmla="*/ 1334079 h 3400239"/>
                <a:gd name="connsiteX51" fmla="*/ 545370 w 2311879"/>
                <a:gd name="connsiteY51" fmla="*/ 1046047 h 3400239"/>
                <a:gd name="connsiteX52" fmla="*/ 905410 w 2311879"/>
                <a:gd name="connsiteY52" fmla="*/ 758015 h 3400239"/>
                <a:gd name="connsiteX53" fmla="*/ 835954 w 2311879"/>
                <a:gd name="connsiteY53" fmla="*/ 626360 h 3400239"/>
                <a:gd name="connsiteX54" fmla="*/ 668329 w 2311879"/>
                <a:gd name="connsiteY54" fmla="*/ 715840 h 3400239"/>
                <a:gd name="connsiteX55" fmla="*/ 333078 w 2311879"/>
                <a:gd name="connsiteY55" fmla="*/ 1163240 h 3400239"/>
                <a:gd name="connsiteX0" fmla="*/ 919766 w 2311879"/>
                <a:gd name="connsiteY0" fmla="*/ 0 h 3400239"/>
                <a:gd name="connsiteX1" fmla="*/ 835953 w 2311879"/>
                <a:gd name="connsiteY1" fmla="*/ 89480 h 3400239"/>
                <a:gd name="connsiteX2" fmla="*/ 819509 w 2311879"/>
                <a:gd name="connsiteY2" fmla="*/ 174729 h 3400239"/>
                <a:gd name="connsiteX3" fmla="*/ 957532 w 2311879"/>
                <a:gd name="connsiteY3" fmla="*/ 260993 h 3400239"/>
                <a:gd name="connsiteX4" fmla="*/ 1112808 w 2311879"/>
                <a:gd name="connsiteY4" fmla="*/ 450774 h 3400239"/>
                <a:gd name="connsiteX5" fmla="*/ 1285336 w 2311879"/>
                <a:gd name="connsiteY5" fmla="*/ 692314 h 3400239"/>
                <a:gd name="connsiteX6" fmla="*/ 1414732 w 2311879"/>
                <a:gd name="connsiteY6" fmla="*/ 778578 h 3400239"/>
                <a:gd name="connsiteX7" fmla="*/ 1544128 w 2311879"/>
                <a:gd name="connsiteY7" fmla="*/ 925227 h 3400239"/>
                <a:gd name="connsiteX8" fmla="*/ 1621766 w 2311879"/>
                <a:gd name="connsiteY8" fmla="*/ 1011491 h 3400239"/>
                <a:gd name="connsiteX9" fmla="*/ 1595887 w 2311879"/>
                <a:gd name="connsiteY9" fmla="*/ 1063250 h 3400239"/>
                <a:gd name="connsiteX10" fmla="*/ 1440611 w 2311879"/>
                <a:gd name="connsiteY10" fmla="*/ 1106382 h 3400239"/>
                <a:gd name="connsiteX11" fmla="*/ 1440611 w 2311879"/>
                <a:gd name="connsiteY11" fmla="*/ 1201272 h 3400239"/>
                <a:gd name="connsiteX12" fmla="*/ 1699404 w 2311879"/>
                <a:gd name="connsiteY12" fmla="*/ 1192646 h 3400239"/>
                <a:gd name="connsiteX13" fmla="*/ 1846053 w 2311879"/>
                <a:gd name="connsiteY13" fmla="*/ 1097755 h 3400239"/>
                <a:gd name="connsiteX14" fmla="*/ 1949570 w 2311879"/>
                <a:gd name="connsiteY14" fmla="*/ 1011491 h 3400239"/>
                <a:gd name="connsiteX15" fmla="*/ 2061713 w 2311879"/>
                <a:gd name="connsiteY15" fmla="*/ 890721 h 3400239"/>
                <a:gd name="connsiteX16" fmla="*/ 2113472 w 2311879"/>
                <a:gd name="connsiteY16" fmla="*/ 830336 h 3400239"/>
                <a:gd name="connsiteX17" fmla="*/ 2165230 w 2311879"/>
                <a:gd name="connsiteY17" fmla="*/ 718193 h 3400239"/>
                <a:gd name="connsiteX18" fmla="*/ 2234242 w 2311879"/>
                <a:gd name="connsiteY18" fmla="*/ 649182 h 3400239"/>
                <a:gd name="connsiteX19" fmla="*/ 2234242 w 2311879"/>
                <a:gd name="connsiteY19" fmla="*/ 502533 h 3400239"/>
                <a:gd name="connsiteX20" fmla="*/ 2286000 w 2311879"/>
                <a:gd name="connsiteY20" fmla="*/ 502533 h 3400239"/>
                <a:gd name="connsiteX21" fmla="*/ 2311879 w 2311879"/>
                <a:gd name="connsiteY21" fmla="*/ 614676 h 3400239"/>
                <a:gd name="connsiteX22" fmla="*/ 2260121 w 2311879"/>
                <a:gd name="connsiteY22" fmla="*/ 804457 h 3400239"/>
                <a:gd name="connsiteX23" fmla="*/ 2113472 w 2311879"/>
                <a:gd name="connsiteY23" fmla="*/ 1002865 h 3400239"/>
                <a:gd name="connsiteX24" fmla="*/ 1949570 w 2311879"/>
                <a:gd name="connsiteY24" fmla="*/ 1089129 h 3400239"/>
                <a:gd name="connsiteX25" fmla="*/ 1663265 w 2311879"/>
                <a:gd name="connsiteY25" fmla="*/ 1342200 h 3400239"/>
                <a:gd name="connsiteX26" fmla="*/ 1328015 w 2311879"/>
                <a:gd name="connsiteY26" fmla="*/ 1342200 h 3400239"/>
                <a:gd name="connsiteX27" fmla="*/ 1076577 w 2311879"/>
                <a:gd name="connsiteY27" fmla="*/ 1521160 h 3400239"/>
                <a:gd name="connsiteX28" fmla="*/ 992764 w 2311879"/>
                <a:gd name="connsiteY28" fmla="*/ 2058039 h 3400239"/>
                <a:gd name="connsiteX29" fmla="*/ 1328015 w 2311879"/>
                <a:gd name="connsiteY29" fmla="*/ 2147519 h 3400239"/>
                <a:gd name="connsiteX30" fmla="*/ 1579452 w 2311879"/>
                <a:gd name="connsiteY30" fmla="*/ 1968559 h 3400239"/>
                <a:gd name="connsiteX31" fmla="*/ 1747078 w 2311879"/>
                <a:gd name="connsiteY31" fmla="*/ 2058039 h 3400239"/>
                <a:gd name="connsiteX32" fmla="*/ 1747078 w 2311879"/>
                <a:gd name="connsiteY32" fmla="*/ 2326479 h 3400239"/>
                <a:gd name="connsiteX33" fmla="*/ 1579452 w 2311879"/>
                <a:gd name="connsiteY33" fmla="*/ 2863359 h 3400239"/>
                <a:gd name="connsiteX34" fmla="*/ 1411827 w 2311879"/>
                <a:gd name="connsiteY34" fmla="*/ 3221279 h 3400239"/>
                <a:gd name="connsiteX35" fmla="*/ 1160389 w 2311879"/>
                <a:gd name="connsiteY35" fmla="*/ 3400239 h 3400239"/>
                <a:gd name="connsiteX36" fmla="*/ 1076577 w 2311879"/>
                <a:gd name="connsiteY36" fmla="*/ 3042319 h 3400239"/>
                <a:gd name="connsiteX37" fmla="*/ 1244202 w 2311879"/>
                <a:gd name="connsiteY37" fmla="*/ 2952839 h 3400239"/>
                <a:gd name="connsiteX38" fmla="*/ 1160389 w 2311879"/>
                <a:gd name="connsiteY38" fmla="*/ 2684399 h 3400239"/>
                <a:gd name="connsiteX39" fmla="*/ 908952 w 2311879"/>
                <a:gd name="connsiteY39" fmla="*/ 2505439 h 3400239"/>
                <a:gd name="connsiteX40" fmla="*/ 825139 w 2311879"/>
                <a:gd name="connsiteY40" fmla="*/ 1968559 h 3400239"/>
                <a:gd name="connsiteX41" fmla="*/ 992764 w 2311879"/>
                <a:gd name="connsiteY41" fmla="*/ 1431680 h 3400239"/>
                <a:gd name="connsiteX42" fmla="*/ 1328015 w 2311879"/>
                <a:gd name="connsiteY42" fmla="*/ 1252720 h 3400239"/>
                <a:gd name="connsiteX43" fmla="*/ 1311215 w 2311879"/>
                <a:gd name="connsiteY43" fmla="*/ 1166767 h 3400239"/>
                <a:gd name="connsiteX44" fmla="*/ 1121434 w 2311879"/>
                <a:gd name="connsiteY44" fmla="*/ 1190063 h 3400239"/>
                <a:gd name="connsiteX45" fmla="*/ 741326 w 2311879"/>
                <a:gd name="connsiteY45" fmla="*/ 1431680 h 3400239"/>
                <a:gd name="connsiteX46" fmla="*/ 329346 w 2311879"/>
                <a:gd name="connsiteY46" fmla="*/ 1766127 h 3400239"/>
                <a:gd name="connsiteX47" fmla="*/ 41314 w 2311879"/>
                <a:gd name="connsiteY47" fmla="*/ 1766127 h 3400239"/>
                <a:gd name="connsiteX48" fmla="*/ 41314 w 2311879"/>
                <a:gd name="connsiteY48" fmla="*/ 1622111 h 3400239"/>
                <a:gd name="connsiteX49" fmla="*/ 185330 w 2311879"/>
                <a:gd name="connsiteY49" fmla="*/ 1478095 h 3400239"/>
                <a:gd name="connsiteX50" fmla="*/ 329346 w 2311879"/>
                <a:gd name="connsiteY50" fmla="*/ 1334079 h 3400239"/>
                <a:gd name="connsiteX51" fmla="*/ 545370 w 2311879"/>
                <a:gd name="connsiteY51" fmla="*/ 1046047 h 3400239"/>
                <a:gd name="connsiteX52" fmla="*/ 905410 w 2311879"/>
                <a:gd name="connsiteY52" fmla="*/ 758015 h 3400239"/>
                <a:gd name="connsiteX53" fmla="*/ 835954 w 2311879"/>
                <a:gd name="connsiteY53" fmla="*/ 626360 h 3400239"/>
                <a:gd name="connsiteX54" fmla="*/ 668329 w 2311879"/>
                <a:gd name="connsiteY54" fmla="*/ 715840 h 3400239"/>
                <a:gd name="connsiteX55" fmla="*/ 565998 w 2311879"/>
                <a:gd name="connsiteY55" fmla="*/ 871801 h 3400239"/>
                <a:gd name="connsiteX56" fmla="*/ 333078 w 2311879"/>
                <a:gd name="connsiteY56" fmla="*/ 1163240 h 3400239"/>
                <a:gd name="connsiteX0" fmla="*/ 919766 w 2311879"/>
                <a:gd name="connsiteY0" fmla="*/ 0 h 3400239"/>
                <a:gd name="connsiteX1" fmla="*/ 835953 w 2311879"/>
                <a:gd name="connsiteY1" fmla="*/ 89480 h 3400239"/>
                <a:gd name="connsiteX2" fmla="*/ 819509 w 2311879"/>
                <a:gd name="connsiteY2" fmla="*/ 174729 h 3400239"/>
                <a:gd name="connsiteX3" fmla="*/ 957532 w 2311879"/>
                <a:gd name="connsiteY3" fmla="*/ 260993 h 3400239"/>
                <a:gd name="connsiteX4" fmla="*/ 1112808 w 2311879"/>
                <a:gd name="connsiteY4" fmla="*/ 450774 h 3400239"/>
                <a:gd name="connsiteX5" fmla="*/ 1285336 w 2311879"/>
                <a:gd name="connsiteY5" fmla="*/ 692314 h 3400239"/>
                <a:gd name="connsiteX6" fmla="*/ 1414732 w 2311879"/>
                <a:gd name="connsiteY6" fmla="*/ 778578 h 3400239"/>
                <a:gd name="connsiteX7" fmla="*/ 1544128 w 2311879"/>
                <a:gd name="connsiteY7" fmla="*/ 925227 h 3400239"/>
                <a:gd name="connsiteX8" fmla="*/ 1621766 w 2311879"/>
                <a:gd name="connsiteY8" fmla="*/ 1011491 h 3400239"/>
                <a:gd name="connsiteX9" fmla="*/ 1595887 w 2311879"/>
                <a:gd name="connsiteY9" fmla="*/ 1063250 h 3400239"/>
                <a:gd name="connsiteX10" fmla="*/ 1440611 w 2311879"/>
                <a:gd name="connsiteY10" fmla="*/ 1106382 h 3400239"/>
                <a:gd name="connsiteX11" fmla="*/ 1440611 w 2311879"/>
                <a:gd name="connsiteY11" fmla="*/ 1201272 h 3400239"/>
                <a:gd name="connsiteX12" fmla="*/ 1699404 w 2311879"/>
                <a:gd name="connsiteY12" fmla="*/ 1192646 h 3400239"/>
                <a:gd name="connsiteX13" fmla="*/ 1846053 w 2311879"/>
                <a:gd name="connsiteY13" fmla="*/ 1097755 h 3400239"/>
                <a:gd name="connsiteX14" fmla="*/ 1949570 w 2311879"/>
                <a:gd name="connsiteY14" fmla="*/ 1011491 h 3400239"/>
                <a:gd name="connsiteX15" fmla="*/ 2061713 w 2311879"/>
                <a:gd name="connsiteY15" fmla="*/ 890721 h 3400239"/>
                <a:gd name="connsiteX16" fmla="*/ 2113472 w 2311879"/>
                <a:gd name="connsiteY16" fmla="*/ 830336 h 3400239"/>
                <a:gd name="connsiteX17" fmla="*/ 2165230 w 2311879"/>
                <a:gd name="connsiteY17" fmla="*/ 718193 h 3400239"/>
                <a:gd name="connsiteX18" fmla="*/ 2234242 w 2311879"/>
                <a:gd name="connsiteY18" fmla="*/ 649182 h 3400239"/>
                <a:gd name="connsiteX19" fmla="*/ 2234242 w 2311879"/>
                <a:gd name="connsiteY19" fmla="*/ 502533 h 3400239"/>
                <a:gd name="connsiteX20" fmla="*/ 2286000 w 2311879"/>
                <a:gd name="connsiteY20" fmla="*/ 502533 h 3400239"/>
                <a:gd name="connsiteX21" fmla="*/ 2311879 w 2311879"/>
                <a:gd name="connsiteY21" fmla="*/ 614676 h 3400239"/>
                <a:gd name="connsiteX22" fmla="*/ 2260121 w 2311879"/>
                <a:gd name="connsiteY22" fmla="*/ 804457 h 3400239"/>
                <a:gd name="connsiteX23" fmla="*/ 2113472 w 2311879"/>
                <a:gd name="connsiteY23" fmla="*/ 1002865 h 3400239"/>
                <a:gd name="connsiteX24" fmla="*/ 1949570 w 2311879"/>
                <a:gd name="connsiteY24" fmla="*/ 1089129 h 3400239"/>
                <a:gd name="connsiteX25" fmla="*/ 1663265 w 2311879"/>
                <a:gd name="connsiteY25" fmla="*/ 1342200 h 3400239"/>
                <a:gd name="connsiteX26" fmla="*/ 1328015 w 2311879"/>
                <a:gd name="connsiteY26" fmla="*/ 1342200 h 3400239"/>
                <a:gd name="connsiteX27" fmla="*/ 1076577 w 2311879"/>
                <a:gd name="connsiteY27" fmla="*/ 1521160 h 3400239"/>
                <a:gd name="connsiteX28" fmla="*/ 992764 w 2311879"/>
                <a:gd name="connsiteY28" fmla="*/ 2058039 h 3400239"/>
                <a:gd name="connsiteX29" fmla="*/ 1328015 w 2311879"/>
                <a:gd name="connsiteY29" fmla="*/ 2147519 h 3400239"/>
                <a:gd name="connsiteX30" fmla="*/ 1579452 w 2311879"/>
                <a:gd name="connsiteY30" fmla="*/ 1968559 h 3400239"/>
                <a:gd name="connsiteX31" fmla="*/ 1747078 w 2311879"/>
                <a:gd name="connsiteY31" fmla="*/ 2058039 h 3400239"/>
                <a:gd name="connsiteX32" fmla="*/ 1747078 w 2311879"/>
                <a:gd name="connsiteY32" fmla="*/ 2326479 h 3400239"/>
                <a:gd name="connsiteX33" fmla="*/ 1579452 w 2311879"/>
                <a:gd name="connsiteY33" fmla="*/ 2863359 h 3400239"/>
                <a:gd name="connsiteX34" fmla="*/ 1411827 w 2311879"/>
                <a:gd name="connsiteY34" fmla="*/ 3221279 h 3400239"/>
                <a:gd name="connsiteX35" fmla="*/ 1160389 w 2311879"/>
                <a:gd name="connsiteY35" fmla="*/ 3400239 h 3400239"/>
                <a:gd name="connsiteX36" fmla="*/ 1076577 w 2311879"/>
                <a:gd name="connsiteY36" fmla="*/ 3042319 h 3400239"/>
                <a:gd name="connsiteX37" fmla="*/ 1244202 w 2311879"/>
                <a:gd name="connsiteY37" fmla="*/ 2952839 h 3400239"/>
                <a:gd name="connsiteX38" fmla="*/ 1160389 w 2311879"/>
                <a:gd name="connsiteY38" fmla="*/ 2684399 h 3400239"/>
                <a:gd name="connsiteX39" fmla="*/ 908952 w 2311879"/>
                <a:gd name="connsiteY39" fmla="*/ 2505439 h 3400239"/>
                <a:gd name="connsiteX40" fmla="*/ 825139 w 2311879"/>
                <a:gd name="connsiteY40" fmla="*/ 1968559 h 3400239"/>
                <a:gd name="connsiteX41" fmla="*/ 992764 w 2311879"/>
                <a:gd name="connsiteY41" fmla="*/ 1431680 h 3400239"/>
                <a:gd name="connsiteX42" fmla="*/ 1328015 w 2311879"/>
                <a:gd name="connsiteY42" fmla="*/ 1252720 h 3400239"/>
                <a:gd name="connsiteX43" fmla="*/ 1311215 w 2311879"/>
                <a:gd name="connsiteY43" fmla="*/ 1166767 h 3400239"/>
                <a:gd name="connsiteX44" fmla="*/ 1121434 w 2311879"/>
                <a:gd name="connsiteY44" fmla="*/ 1190063 h 3400239"/>
                <a:gd name="connsiteX45" fmla="*/ 741326 w 2311879"/>
                <a:gd name="connsiteY45" fmla="*/ 1431680 h 3400239"/>
                <a:gd name="connsiteX46" fmla="*/ 329346 w 2311879"/>
                <a:gd name="connsiteY46" fmla="*/ 1766127 h 3400239"/>
                <a:gd name="connsiteX47" fmla="*/ 41314 w 2311879"/>
                <a:gd name="connsiteY47" fmla="*/ 1766127 h 3400239"/>
                <a:gd name="connsiteX48" fmla="*/ 41314 w 2311879"/>
                <a:gd name="connsiteY48" fmla="*/ 1622111 h 3400239"/>
                <a:gd name="connsiteX49" fmla="*/ 185330 w 2311879"/>
                <a:gd name="connsiteY49" fmla="*/ 1478095 h 3400239"/>
                <a:gd name="connsiteX50" fmla="*/ 329346 w 2311879"/>
                <a:gd name="connsiteY50" fmla="*/ 1334079 h 3400239"/>
                <a:gd name="connsiteX51" fmla="*/ 545370 w 2311879"/>
                <a:gd name="connsiteY51" fmla="*/ 1046047 h 3400239"/>
                <a:gd name="connsiteX52" fmla="*/ 905410 w 2311879"/>
                <a:gd name="connsiteY52" fmla="*/ 758015 h 3400239"/>
                <a:gd name="connsiteX53" fmla="*/ 835954 w 2311879"/>
                <a:gd name="connsiteY53" fmla="*/ 626360 h 3400239"/>
                <a:gd name="connsiteX54" fmla="*/ 668329 w 2311879"/>
                <a:gd name="connsiteY54" fmla="*/ 715840 h 3400239"/>
                <a:gd name="connsiteX55" fmla="*/ 584516 w 2311879"/>
                <a:gd name="connsiteY55" fmla="*/ 894800 h 3400239"/>
                <a:gd name="connsiteX56" fmla="*/ 333078 w 2311879"/>
                <a:gd name="connsiteY56" fmla="*/ 1163240 h 3400239"/>
                <a:gd name="connsiteX0" fmla="*/ 919766 w 2311879"/>
                <a:gd name="connsiteY0" fmla="*/ 0 h 3400239"/>
                <a:gd name="connsiteX1" fmla="*/ 835953 w 2311879"/>
                <a:gd name="connsiteY1" fmla="*/ 89480 h 3400239"/>
                <a:gd name="connsiteX2" fmla="*/ 819509 w 2311879"/>
                <a:gd name="connsiteY2" fmla="*/ 174729 h 3400239"/>
                <a:gd name="connsiteX3" fmla="*/ 957532 w 2311879"/>
                <a:gd name="connsiteY3" fmla="*/ 260993 h 3400239"/>
                <a:gd name="connsiteX4" fmla="*/ 1112808 w 2311879"/>
                <a:gd name="connsiteY4" fmla="*/ 450774 h 3400239"/>
                <a:gd name="connsiteX5" fmla="*/ 1285336 w 2311879"/>
                <a:gd name="connsiteY5" fmla="*/ 692314 h 3400239"/>
                <a:gd name="connsiteX6" fmla="*/ 1414732 w 2311879"/>
                <a:gd name="connsiteY6" fmla="*/ 778578 h 3400239"/>
                <a:gd name="connsiteX7" fmla="*/ 1544128 w 2311879"/>
                <a:gd name="connsiteY7" fmla="*/ 925227 h 3400239"/>
                <a:gd name="connsiteX8" fmla="*/ 1621766 w 2311879"/>
                <a:gd name="connsiteY8" fmla="*/ 1011491 h 3400239"/>
                <a:gd name="connsiteX9" fmla="*/ 1595887 w 2311879"/>
                <a:gd name="connsiteY9" fmla="*/ 1063250 h 3400239"/>
                <a:gd name="connsiteX10" fmla="*/ 1440611 w 2311879"/>
                <a:gd name="connsiteY10" fmla="*/ 1106382 h 3400239"/>
                <a:gd name="connsiteX11" fmla="*/ 1440611 w 2311879"/>
                <a:gd name="connsiteY11" fmla="*/ 1201272 h 3400239"/>
                <a:gd name="connsiteX12" fmla="*/ 1699404 w 2311879"/>
                <a:gd name="connsiteY12" fmla="*/ 1192646 h 3400239"/>
                <a:gd name="connsiteX13" fmla="*/ 1846053 w 2311879"/>
                <a:gd name="connsiteY13" fmla="*/ 1097755 h 3400239"/>
                <a:gd name="connsiteX14" fmla="*/ 1949570 w 2311879"/>
                <a:gd name="connsiteY14" fmla="*/ 1011491 h 3400239"/>
                <a:gd name="connsiteX15" fmla="*/ 2061713 w 2311879"/>
                <a:gd name="connsiteY15" fmla="*/ 890721 h 3400239"/>
                <a:gd name="connsiteX16" fmla="*/ 2113472 w 2311879"/>
                <a:gd name="connsiteY16" fmla="*/ 830336 h 3400239"/>
                <a:gd name="connsiteX17" fmla="*/ 2165230 w 2311879"/>
                <a:gd name="connsiteY17" fmla="*/ 718193 h 3400239"/>
                <a:gd name="connsiteX18" fmla="*/ 2234242 w 2311879"/>
                <a:gd name="connsiteY18" fmla="*/ 649182 h 3400239"/>
                <a:gd name="connsiteX19" fmla="*/ 2234242 w 2311879"/>
                <a:gd name="connsiteY19" fmla="*/ 502533 h 3400239"/>
                <a:gd name="connsiteX20" fmla="*/ 2286000 w 2311879"/>
                <a:gd name="connsiteY20" fmla="*/ 502533 h 3400239"/>
                <a:gd name="connsiteX21" fmla="*/ 2311879 w 2311879"/>
                <a:gd name="connsiteY21" fmla="*/ 614676 h 3400239"/>
                <a:gd name="connsiteX22" fmla="*/ 2260121 w 2311879"/>
                <a:gd name="connsiteY22" fmla="*/ 804457 h 3400239"/>
                <a:gd name="connsiteX23" fmla="*/ 2113472 w 2311879"/>
                <a:gd name="connsiteY23" fmla="*/ 1002865 h 3400239"/>
                <a:gd name="connsiteX24" fmla="*/ 1949570 w 2311879"/>
                <a:gd name="connsiteY24" fmla="*/ 1089129 h 3400239"/>
                <a:gd name="connsiteX25" fmla="*/ 1663265 w 2311879"/>
                <a:gd name="connsiteY25" fmla="*/ 1342200 h 3400239"/>
                <a:gd name="connsiteX26" fmla="*/ 1328015 w 2311879"/>
                <a:gd name="connsiteY26" fmla="*/ 1342200 h 3400239"/>
                <a:gd name="connsiteX27" fmla="*/ 1076577 w 2311879"/>
                <a:gd name="connsiteY27" fmla="*/ 1521160 h 3400239"/>
                <a:gd name="connsiteX28" fmla="*/ 992764 w 2311879"/>
                <a:gd name="connsiteY28" fmla="*/ 2058039 h 3400239"/>
                <a:gd name="connsiteX29" fmla="*/ 1328015 w 2311879"/>
                <a:gd name="connsiteY29" fmla="*/ 2147519 h 3400239"/>
                <a:gd name="connsiteX30" fmla="*/ 1579452 w 2311879"/>
                <a:gd name="connsiteY30" fmla="*/ 1968559 h 3400239"/>
                <a:gd name="connsiteX31" fmla="*/ 1747078 w 2311879"/>
                <a:gd name="connsiteY31" fmla="*/ 2058039 h 3400239"/>
                <a:gd name="connsiteX32" fmla="*/ 1747078 w 2311879"/>
                <a:gd name="connsiteY32" fmla="*/ 2326479 h 3400239"/>
                <a:gd name="connsiteX33" fmla="*/ 1579452 w 2311879"/>
                <a:gd name="connsiteY33" fmla="*/ 2863359 h 3400239"/>
                <a:gd name="connsiteX34" fmla="*/ 1411827 w 2311879"/>
                <a:gd name="connsiteY34" fmla="*/ 3221279 h 3400239"/>
                <a:gd name="connsiteX35" fmla="*/ 1160389 w 2311879"/>
                <a:gd name="connsiteY35" fmla="*/ 3400239 h 3400239"/>
                <a:gd name="connsiteX36" fmla="*/ 1076577 w 2311879"/>
                <a:gd name="connsiteY36" fmla="*/ 3042319 h 3400239"/>
                <a:gd name="connsiteX37" fmla="*/ 1244202 w 2311879"/>
                <a:gd name="connsiteY37" fmla="*/ 2952839 h 3400239"/>
                <a:gd name="connsiteX38" fmla="*/ 1160389 w 2311879"/>
                <a:gd name="connsiteY38" fmla="*/ 2684399 h 3400239"/>
                <a:gd name="connsiteX39" fmla="*/ 908952 w 2311879"/>
                <a:gd name="connsiteY39" fmla="*/ 2505439 h 3400239"/>
                <a:gd name="connsiteX40" fmla="*/ 825139 w 2311879"/>
                <a:gd name="connsiteY40" fmla="*/ 1968559 h 3400239"/>
                <a:gd name="connsiteX41" fmla="*/ 992764 w 2311879"/>
                <a:gd name="connsiteY41" fmla="*/ 1431680 h 3400239"/>
                <a:gd name="connsiteX42" fmla="*/ 1328015 w 2311879"/>
                <a:gd name="connsiteY42" fmla="*/ 1252720 h 3400239"/>
                <a:gd name="connsiteX43" fmla="*/ 1311215 w 2311879"/>
                <a:gd name="connsiteY43" fmla="*/ 1166767 h 3400239"/>
                <a:gd name="connsiteX44" fmla="*/ 1121434 w 2311879"/>
                <a:gd name="connsiteY44" fmla="*/ 1190063 h 3400239"/>
                <a:gd name="connsiteX45" fmla="*/ 741326 w 2311879"/>
                <a:gd name="connsiteY45" fmla="*/ 1431680 h 3400239"/>
                <a:gd name="connsiteX46" fmla="*/ 329346 w 2311879"/>
                <a:gd name="connsiteY46" fmla="*/ 1766127 h 3400239"/>
                <a:gd name="connsiteX47" fmla="*/ 41314 w 2311879"/>
                <a:gd name="connsiteY47" fmla="*/ 1766127 h 3400239"/>
                <a:gd name="connsiteX48" fmla="*/ 41314 w 2311879"/>
                <a:gd name="connsiteY48" fmla="*/ 1622111 h 3400239"/>
                <a:gd name="connsiteX49" fmla="*/ 185330 w 2311879"/>
                <a:gd name="connsiteY49" fmla="*/ 1478095 h 3400239"/>
                <a:gd name="connsiteX50" fmla="*/ 329346 w 2311879"/>
                <a:gd name="connsiteY50" fmla="*/ 1334079 h 3400239"/>
                <a:gd name="connsiteX51" fmla="*/ 545370 w 2311879"/>
                <a:gd name="connsiteY51" fmla="*/ 1046047 h 3400239"/>
                <a:gd name="connsiteX52" fmla="*/ 905410 w 2311879"/>
                <a:gd name="connsiteY52" fmla="*/ 758015 h 3400239"/>
                <a:gd name="connsiteX53" fmla="*/ 835954 w 2311879"/>
                <a:gd name="connsiteY53" fmla="*/ 626360 h 3400239"/>
                <a:gd name="connsiteX54" fmla="*/ 668329 w 2311879"/>
                <a:gd name="connsiteY54" fmla="*/ 715840 h 3400239"/>
                <a:gd name="connsiteX55" fmla="*/ 584516 w 2311879"/>
                <a:gd name="connsiteY55" fmla="*/ 894800 h 3400239"/>
                <a:gd name="connsiteX56" fmla="*/ 165453 w 2311879"/>
                <a:gd name="connsiteY56" fmla="*/ 1342200 h 3400239"/>
                <a:gd name="connsiteX0" fmla="*/ 919766 w 2311879"/>
                <a:gd name="connsiteY0" fmla="*/ 0 h 3400239"/>
                <a:gd name="connsiteX1" fmla="*/ 835953 w 2311879"/>
                <a:gd name="connsiteY1" fmla="*/ 89480 h 3400239"/>
                <a:gd name="connsiteX2" fmla="*/ 819509 w 2311879"/>
                <a:gd name="connsiteY2" fmla="*/ 174729 h 3400239"/>
                <a:gd name="connsiteX3" fmla="*/ 957532 w 2311879"/>
                <a:gd name="connsiteY3" fmla="*/ 260993 h 3400239"/>
                <a:gd name="connsiteX4" fmla="*/ 1112808 w 2311879"/>
                <a:gd name="connsiteY4" fmla="*/ 450774 h 3400239"/>
                <a:gd name="connsiteX5" fmla="*/ 1285336 w 2311879"/>
                <a:gd name="connsiteY5" fmla="*/ 692314 h 3400239"/>
                <a:gd name="connsiteX6" fmla="*/ 1414732 w 2311879"/>
                <a:gd name="connsiteY6" fmla="*/ 778578 h 3400239"/>
                <a:gd name="connsiteX7" fmla="*/ 1544128 w 2311879"/>
                <a:gd name="connsiteY7" fmla="*/ 925227 h 3400239"/>
                <a:gd name="connsiteX8" fmla="*/ 1621766 w 2311879"/>
                <a:gd name="connsiteY8" fmla="*/ 1011491 h 3400239"/>
                <a:gd name="connsiteX9" fmla="*/ 1595887 w 2311879"/>
                <a:gd name="connsiteY9" fmla="*/ 1063250 h 3400239"/>
                <a:gd name="connsiteX10" fmla="*/ 1440611 w 2311879"/>
                <a:gd name="connsiteY10" fmla="*/ 1106382 h 3400239"/>
                <a:gd name="connsiteX11" fmla="*/ 1440611 w 2311879"/>
                <a:gd name="connsiteY11" fmla="*/ 1201272 h 3400239"/>
                <a:gd name="connsiteX12" fmla="*/ 1699404 w 2311879"/>
                <a:gd name="connsiteY12" fmla="*/ 1192646 h 3400239"/>
                <a:gd name="connsiteX13" fmla="*/ 1846053 w 2311879"/>
                <a:gd name="connsiteY13" fmla="*/ 1097755 h 3400239"/>
                <a:gd name="connsiteX14" fmla="*/ 1949570 w 2311879"/>
                <a:gd name="connsiteY14" fmla="*/ 1011491 h 3400239"/>
                <a:gd name="connsiteX15" fmla="*/ 2061713 w 2311879"/>
                <a:gd name="connsiteY15" fmla="*/ 890721 h 3400239"/>
                <a:gd name="connsiteX16" fmla="*/ 2113472 w 2311879"/>
                <a:gd name="connsiteY16" fmla="*/ 830336 h 3400239"/>
                <a:gd name="connsiteX17" fmla="*/ 2165230 w 2311879"/>
                <a:gd name="connsiteY17" fmla="*/ 718193 h 3400239"/>
                <a:gd name="connsiteX18" fmla="*/ 2234242 w 2311879"/>
                <a:gd name="connsiteY18" fmla="*/ 649182 h 3400239"/>
                <a:gd name="connsiteX19" fmla="*/ 2234242 w 2311879"/>
                <a:gd name="connsiteY19" fmla="*/ 502533 h 3400239"/>
                <a:gd name="connsiteX20" fmla="*/ 2286000 w 2311879"/>
                <a:gd name="connsiteY20" fmla="*/ 502533 h 3400239"/>
                <a:gd name="connsiteX21" fmla="*/ 2311879 w 2311879"/>
                <a:gd name="connsiteY21" fmla="*/ 614676 h 3400239"/>
                <a:gd name="connsiteX22" fmla="*/ 2260121 w 2311879"/>
                <a:gd name="connsiteY22" fmla="*/ 804457 h 3400239"/>
                <a:gd name="connsiteX23" fmla="*/ 2113472 w 2311879"/>
                <a:gd name="connsiteY23" fmla="*/ 1002865 h 3400239"/>
                <a:gd name="connsiteX24" fmla="*/ 1949570 w 2311879"/>
                <a:gd name="connsiteY24" fmla="*/ 1089129 h 3400239"/>
                <a:gd name="connsiteX25" fmla="*/ 1663265 w 2311879"/>
                <a:gd name="connsiteY25" fmla="*/ 1342200 h 3400239"/>
                <a:gd name="connsiteX26" fmla="*/ 1328015 w 2311879"/>
                <a:gd name="connsiteY26" fmla="*/ 1342200 h 3400239"/>
                <a:gd name="connsiteX27" fmla="*/ 1076577 w 2311879"/>
                <a:gd name="connsiteY27" fmla="*/ 1521160 h 3400239"/>
                <a:gd name="connsiteX28" fmla="*/ 992764 w 2311879"/>
                <a:gd name="connsiteY28" fmla="*/ 2058039 h 3400239"/>
                <a:gd name="connsiteX29" fmla="*/ 1328015 w 2311879"/>
                <a:gd name="connsiteY29" fmla="*/ 2147519 h 3400239"/>
                <a:gd name="connsiteX30" fmla="*/ 1579452 w 2311879"/>
                <a:gd name="connsiteY30" fmla="*/ 1968559 h 3400239"/>
                <a:gd name="connsiteX31" fmla="*/ 1747078 w 2311879"/>
                <a:gd name="connsiteY31" fmla="*/ 2058039 h 3400239"/>
                <a:gd name="connsiteX32" fmla="*/ 1747078 w 2311879"/>
                <a:gd name="connsiteY32" fmla="*/ 2326479 h 3400239"/>
                <a:gd name="connsiteX33" fmla="*/ 1579452 w 2311879"/>
                <a:gd name="connsiteY33" fmla="*/ 2863359 h 3400239"/>
                <a:gd name="connsiteX34" fmla="*/ 1411827 w 2311879"/>
                <a:gd name="connsiteY34" fmla="*/ 3221279 h 3400239"/>
                <a:gd name="connsiteX35" fmla="*/ 1160389 w 2311879"/>
                <a:gd name="connsiteY35" fmla="*/ 3400239 h 3400239"/>
                <a:gd name="connsiteX36" fmla="*/ 1076577 w 2311879"/>
                <a:gd name="connsiteY36" fmla="*/ 3042319 h 3400239"/>
                <a:gd name="connsiteX37" fmla="*/ 1244202 w 2311879"/>
                <a:gd name="connsiteY37" fmla="*/ 2952839 h 3400239"/>
                <a:gd name="connsiteX38" fmla="*/ 1160389 w 2311879"/>
                <a:gd name="connsiteY38" fmla="*/ 2684399 h 3400239"/>
                <a:gd name="connsiteX39" fmla="*/ 908952 w 2311879"/>
                <a:gd name="connsiteY39" fmla="*/ 2505439 h 3400239"/>
                <a:gd name="connsiteX40" fmla="*/ 825139 w 2311879"/>
                <a:gd name="connsiteY40" fmla="*/ 1968559 h 3400239"/>
                <a:gd name="connsiteX41" fmla="*/ 992764 w 2311879"/>
                <a:gd name="connsiteY41" fmla="*/ 1431680 h 3400239"/>
                <a:gd name="connsiteX42" fmla="*/ 1328015 w 2311879"/>
                <a:gd name="connsiteY42" fmla="*/ 1252720 h 3400239"/>
                <a:gd name="connsiteX43" fmla="*/ 1311215 w 2311879"/>
                <a:gd name="connsiteY43" fmla="*/ 1166767 h 3400239"/>
                <a:gd name="connsiteX44" fmla="*/ 1121434 w 2311879"/>
                <a:gd name="connsiteY44" fmla="*/ 1190063 h 3400239"/>
                <a:gd name="connsiteX45" fmla="*/ 741326 w 2311879"/>
                <a:gd name="connsiteY45" fmla="*/ 1431680 h 3400239"/>
                <a:gd name="connsiteX46" fmla="*/ 329346 w 2311879"/>
                <a:gd name="connsiteY46" fmla="*/ 1766127 h 3400239"/>
                <a:gd name="connsiteX47" fmla="*/ 41314 w 2311879"/>
                <a:gd name="connsiteY47" fmla="*/ 1766127 h 3400239"/>
                <a:gd name="connsiteX48" fmla="*/ 41314 w 2311879"/>
                <a:gd name="connsiteY48" fmla="*/ 1622111 h 3400239"/>
                <a:gd name="connsiteX49" fmla="*/ 185330 w 2311879"/>
                <a:gd name="connsiteY49" fmla="*/ 1478095 h 3400239"/>
                <a:gd name="connsiteX50" fmla="*/ 329346 w 2311879"/>
                <a:gd name="connsiteY50" fmla="*/ 1334079 h 3400239"/>
                <a:gd name="connsiteX51" fmla="*/ 545370 w 2311879"/>
                <a:gd name="connsiteY51" fmla="*/ 1046047 h 3400239"/>
                <a:gd name="connsiteX52" fmla="*/ 905410 w 2311879"/>
                <a:gd name="connsiteY52" fmla="*/ 758015 h 3400239"/>
                <a:gd name="connsiteX53" fmla="*/ 835954 w 2311879"/>
                <a:gd name="connsiteY53" fmla="*/ 626360 h 3400239"/>
                <a:gd name="connsiteX54" fmla="*/ 668329 w 2311879"/>
                <a:gd name="connsiteY54" fmla="*/ 715840 h 3400239"/>
                <a:gd name="connsiteX55" fmla="*/ 584516 w 2311879"/>
                <a:gd name="connsiteY55" fmla="*/ 894800 h 3400239"/>
                <a:gd name="connsiteX56" fmla="*/ 343996 w 2311879"/>
                <a:gd name="connsiteY56" fmla="*/ 1150639 h 3400239"/>
                <a:gd name="connsiteX57" fmla="*/ 165453 w 2311879"/>
                <a:gd name="connsiteY57" fmla="*/ 1342200 h 3400239"/>
                <a:gd name="connsiteX0" fmla="*/ 921938 w 2314051"/>
                <a:gd name="connsiteY0" fmla="*/ 0 h 3400239"/>
                <a:gd name="connsiteX1" fmla="*/ 838125 w 2314051"/>
                <a:gd name="connsiteY1" fmla="*/ 89480 h 3400239"/>
                <a:gd name="connsiteX2" fmla="*/ 821681 w 2314051"/>
                <a:gd name="connsiteY2" fmla="*/ 174729 h 3400239"/>
                <a:gd name="connsiteX3" fmla="*/ 959704 w 2314051"/>
                <a:gd name="connsiteY3" fmla="*/ 260993 h 3400239"/>
                <a:gd name="connsiteX4" fmla="*/ 1114980 w 2314051"/>
                <a:gd name="connsiteY4" fmla="*/ 450774 h 3400239"/>
                <a:gd name="connsiteX5" fmla="*/ 1287508 w 2314051"/>
                <a:gd name="connsiteY5" fmla="*/ 692314 h 3400239"/>
                <a:gd name="connsiteX6" fmla="*/ 1416904 w 2314051"/>
                <a:gd name="connsiteY6" fmla="*/ 778578 h 3400239"/>
                <a:gd name="connsiteX7" fmla="*/ 1546300 w 2314051"/>
                <a:gd name="connsiteY7" fmla="*/ 925227 h 3400239"/>
                <a:gd name="connsiteX8" fmla="*/ 1623938 w 2314051"/>
                <a:gd name="connsiteY8" fmla="*/ 1011491 h 3400239"/>
                <a:gd name="connsiteX9" fmla="*/ 1598059 w 2314051"/>
                <a:gd name="connsiteY9" fmla="*/ 1063250 h 3400239"/>
                <a:gd name="connsiteX10" fmla="*/ 1442783 w 2314051"/>
                <a:gd name="connsiteY10" fmla="*/ 1106382 h 3400239"/>
                <a:gd name="connsiteX11" fmla="*/ 1442783 w 2314051"/>
                <a:gd name="connsiteY11" fmla="*/ 1201272 h 3400239"/>
                <a:gd name="connsiteX12" fmla="*/ 1701576 w 2314051"/>
                <a:gd name="connsiteY12" fmla="*/ 1192646 h 3400239"/>
                <a:gd name="connsiteX13" fmla="*/ 1848225 w 2314051"/>
                <a:gd name="connsiteY13" fmla="*/ 1097755 h 3400239"/>
                <a:gd name="connsiteX14" fmla="*/ 1951742 w 2314051"/>
                <a:gd name="connsiteY14" fmla="*/ 1011491 h 3400239"/>
                <a:gd name="connsiteX15" fmla="*/ 2063885 w 2314051"/>
                <a:gd name="connsiteY15" fmla="*/ 890721 h 3400239"/>
                <a:gd name="connsiteX16" fmla="*/ 2115644 w 2314051"/>
                <a:gd name="connsiteY16" fmla="*/ 830336 h 3400239"/>
                <a:gd name="connsiteX17" fmla="*/ 2167402 w 2314051"/>
                <a:gd name="connsiteY17" fmla="*/ 718193 h 3400239"/>
                <a:gd name="connsiteX18" fmla="*/ 2236414 w 2314051"/>
                <a:gd name="connsiteY18" fmla="*/ 649182 h 3400239"/>
                <a:gd name="connsiteX19" fmla="*/ 2236414 w 2314051"/>
                <a:gd name="connsiteY19" fmla="*/ 502533 h 3400239"/>
                <a:gd name="connsiteX20" fmla="*/ 2288172 w 2314051"/>
                <a:gd name="connsiteY20" fmla="*/ 502533 h 3400239"/>
                <a:gd name="connsiteX21" fmla="*/ 2314051 w 2314051"/>
                <a:gd name="connsiteY21" fmla="*/ 614676 h 3400239"/>
                <a:gd name="connsiteX22" fmla="*/ 2262293 w 2314051"/>
                <a:gd name="connsiteY22" fmla="*/ 804457 h 3400239"/>
                <a:gd name="connsiteX23" fmla="*/ 2115644 w 2314051"/>
                <a:gd name="connsiteY23" fmla="*/ 1002865 h 3400239"/>
                <a:gd name="connsiteX24" fmla="*/ 1951742 w 2314051"/>
                <a:gd name="connsiteY24" fmla="*/ 1089129 h 3400239"/>
                <a:gd name="connsiteX25" fmla="*/ 1665437 w 2314051"/>
                <a:gd name="connsiteY25" fmla="*/ 1342200 h 3400239"/>
                <a:gd name="connsiteX26" fmla="*/ 1330187 w 2314051"/>
                <a:gd name="connsiteY26" fmla="*/ 1342200 h 3400239"/>
                <a:gd name="connsiteX27" fmla="*/ 1078749 w 2314051"/>
                <a:gd name="connsiteY27" fmla="*/ 1521160 h 3400239"/>
                <a:gd name="connsiteX28" fmla="*/ 994936 w 2314051"/>
                <a:gd name="connsiteY28" fmla="*/ 2058039 h 3400239"/>
                <a:gd name="connsiteX29" fmla="*/ 1330187 w 2314051"/>
                <a:gd name="connsiteY29" fmla="*/ 2147519 h 3400239"/>
                <a:gd name="connsiteX30" fmla="*/ 1581624 w 2314051"/>
                <a:gd name="connsiteY30" fmla="*/ 1968559 h 3400239"/>
                <a:gd name="connsiteX31" fmla="*/ 1749250 w 2314051"/>
                <a:gd name="connsiteY31" fmla="*/ 2058039 h 3400239"/>
                <a:gd name="connsiteX32" fmla="*/ 1749250 w 2314051"/>
                <a:gd name="connsiteY32" fmla="*/ 2326479 h 3400239"/>
                <a:gd name="connsiteX33" fmla="*/ 1581624 w 2314051"/>
                <a:gd name="connsiteY33" fmla="*/ 2863359 h 3400239"/>
                <a:gd name="connsiteX34" fmla="*/ 1413999 w 2314051"/>
                <a:gd name="connsiteY34" fmla="*/ 3221279 h 3400239"/>
                <a:gd name="connsiteX35" fmla="*/ 1162561 w 2314051"/>
                <a:gd name="connsiteY35" fmla="*/ 3400239 h 3400239"/>
                <a:gd name="connsiteX36" fmla="*/ 1078749 w 2314051"/>
                <a:gd name="connsiteY36" fmla="*/ 3042319 h 3400239"/>
                <a:gd name="connsiteX37" fmla="*/ 1246374 w 2314051"/>
                <a:gd name="connsiteY37" fmla="*/ 2952839 h 3400239"/>
                <a:gd name="connsiteX38" fmla="*/ 1162561 w 2314051"/>
                <a:gd name="connsiteY38" fmla="*/ 2684399 h 3400239"/>
                <a:gd name="connsiteX39" fmla="*/ 911124 w 2314051"/>
                <a:gd name="connsiteY39" fmla="*/ 2505439 h 3400239"/>
                <a:gd name="connsiteX40" fmla="*/ 827311 w 2314051"/>
                <a:gd name="connsiteY40" fmla="*/ 1968559 h 3400239"/>
                <a:gd name="connsiteX41" fmla="*/ 994936 w 2314051"/>
                <a:gd name="connsiteY41" fmla="*/ 1431680 h 3400239"/>
                <a:gd name="connsiteX42" fmla="*/ 1330187 w 2314051"/>
                <a:gd name="connsiteY42" fmla="*/ 1252720 h 3400239"/>
                <a:gd name="connsiteX43" fmla="*/ 1313387 w 2314051"/>
                <a:gd name="connsiteY43" fmla="*/ 1166767 h 3400239"/>
                <a:gd name="connsiteX44" fmla="*/ 1123606 w 2314051"/>
                <a:gd name="connsiteY44" fmla="*/ 1190063 h 3400239"/>
                <a:gd name="connsiteX45" fmla="*/ 743498 w 2314051"/>
                <a:gd name="connsiteY45" fmla="*/ 1431680 h 3400239"/>
                <a:gd name="connsiteX46" fmla="*/ 331518 w 2314051"/>
                <a:gd name="connsiteY46" fmla="*/ 1766127 h 3400239"/>
                <a:gd name="connsiteX47" fmla="*/ 43486 w 2314051"/>
                <a:gd name="connsiteY47" fmla="*/ 1766127 h 3400239"/>
                <a:gd name="connsiteX48" fmla="*/ 43486 w 2314051"/>
                <a:gd name="connsiteY48" fmla="*/ 1622111 h 3400239"/>
                <a:gd name="connsiteX49" fmla="*/ 187502 w 2314051"/>
                <a:gd name="connsiteY49" fmla="*/ 1478095 h 3400239"/>
                <a:gd name="connsiteX50" fmla="*/ 331518 w 2314051"/>
                <a:gd name="connsiteY50" fmla="*/ 1334079 h 3400239"/>
                <a:gd name="connsiteX51" fmla="*/ 547542 w 2314051"/>
                <a:gd name="connsiteY51" fmla="*/ 1046047 h 3400239"/>
                <a:gd name="connsiteX52" fmla="*/ 907582 w 2314051"/>
                <a:gd name="connsiteY52" fmla="*/ 758015 h 3400239"/>
                <a:gd name="connsiteX53" fmla="*/ 838126 w 2314051"/>
                <a:gd name="connsiteY53" fmla="*/ 626360 h 3400239"/>
                <a:gd name="connsiteX54" fmla="*/ 670501 w 2314051"/>
                <a:gd name="connsiteY54" fmla="*/ 715840 h 3400239"/>
                <a:gd name="connsiteX55" fmla="*/ 586688 w 2314051"/>
                <a:gd name="connsiteY55" fmla="*/ 894800 h 3400239"/>
                <a:gd name="connsiteX56" fmla="*/ 346168 w 2314051"/>
                <a:gd name="connsiteY56" fmla="*/ 1150639 h 3400239"/>
                <a:gd name="connsiteX57" fmla="*/ 0 w 2314051"/>
                <a:gd name="connsiteY57" fmla="*/ 1521160 h 3400239"/>
                <a:gd name="connsiteX0" fmla="*/ 921938 w 2314051"/>
                <a:gd name="connsiteY0" fmla="*/ 0 h 3400239"/>
                <a:gd name="connsiteX1" fmla="*/ 838125 w 2314051"/>
                <a:gd name="connsiteY1" fmla="*/ 89480 h 3400239"/>
                <a:gd name="connsiteX2" fmla="*/ 821681 w 2314051"/>
                <a:gd name="connsiteY2" fmla="*/ 174729 h 3400239"/>
                <a:gd name="connsiteX3" fmla="*/ 959704 w 2314051"/>
                <a:gd name="connsiteY3" fmla="*/ 260993 h 3400239"/>
                <a:gd name="connsiteX4" fmla="*/ 1114980 w 2314051"/>
                <a:gd name="connsiteY4" fmla="*/ 450774 h 3400239"/>
                <a:gd name="connsiteX5" fmla="*/ 1287508 w 2314051"/>
                <a:gd name="connsiteY5" fmla="*/ 692314 h 3400239"/>
                <a:gd name="connsiteX6" fmla="*/ 1416904 w 2314051"/>
                <a:gd name="connsiteY6" fmla="*/ 778578 h 3400239"/>
                <a:gd name="connsiteX7" fmla="*/ 1546300 w 2314051"/>
                <a:gd name="connsiteY7" fmla="*/ 925227 h 3400239"/>
                <a:gd name="connsiteX8" fmla="*/ 1623938 w 2314051"/>
                <a:gd name="connsiteY8" fmla="*/ 1011491 h 3400239"/>
                <a:gd name="connsiteX9" fmla="*/ 1598059 w 2314051"/>
                <a:gd name="connsiteY9" fmla="*/ 1063250 h 3400239"/>
                <a:gd name="connsiteX10" fmla="*/ 1442783 w 2314051"/>
                <a:gd name="connsiteY10" fmla="*/ 1106382 h 3400239"/>
                <a:gd name="connsiteX11" fmla="*/ 1442783 w 2314051"/>
                <a:gd name="connsiteY11" fmla="*/ 1201272 h 3400239"/>
                <a:gd name="connsiteX12" fmla="*/ 1701576 w 2314051"/>
                <a:gd name="connsiteY12" fmla="*/ 1192646 h 3400239"/>
                <a:gd name="connsiteX13" fmla="*/ 1848225 w 2314051"/>
                <a:gd name="connsiteY13" fmla="*/ 1097755 h 3400239"/>
                <a:gd name="connsiteX14" fmla="*/ 1951742 w 2314051"/>
                <a:gd name="connsiteY14" fmla="*/ 1011491 h 3400239"/>
                <a:gd name="connsiteX15" fmla="*/ 2063885 w 2314051"/>
                <a:gd name="connsiteY15" fmla="*/ 890721 h 3400239"/>
                <a:gd name="connsiteX16" fmla="*/ 2115644 w 2314051"/>
                <a:gd name="connsiteY16" fmla="*/ 830336 h 3400239"/>
                <a:gd name="connsiteX17" fmla="*/ 2167402 w 2314051"/>
                <a:gd name="connsiteY17" fmla="*/ 718193 h 3400239"/>
                <a:gd name="connsiteX18" fmla="*/ 2236414 w 2314051"/>
                <a:gd name="connsiteY18" fmla="*/ 649182 h 3400239"/>
                <a:gd name="connsiteX19" fmla="*/ 2236414 w 2314051"/>
                <a:gd name="connsiteY19" fmla="*/ 502533 h 3400239"/>
                <a:gd name="connsiteX20" fmla="*/ 2288172 w 2314051"/>
                <a:gd name="connsiteY20" fmla="*/ 502533 h 3400239"/>
                <a:gd name="connsiteX21" fmla="*/ 2314051 w 2314051"/>
                <a:gd name="connsiteY21" fmla="*/ 614676 h 3400239"/>
                <a:gd name="connsiteX22" fmla="*/ 2262293 w 2314051"/>
                <a:gd name="connsiteY22" fmla="*/ 804457 h 3400239"/>
                <a:gd name="connsiteX23" fmla="*/ 2115644 w 2314051"/>
                <a:gd name="connsiteY23" fmla="*/ 1002865 h 3400239"/>
                <a:gd name="connsiteX24" fmla="*/ 1951742 w 2314051"/>
                <a:gd name="connsiteY24" fmla="*/ 1089129 h 3400239"/>
                <a:gd name="connsiteX25" fmla="*/ 1665437 w 2314051"/>
                <a:gd name="connsiteY25" fmla="*/ 1342200 h 3400239"/>
                <a:gd name="connsiteX26" fmla="*/ 1330187 w 2314051"/>
                <a:gd name="connsiteY26" fmla="*/ 1342200 h 3400239"/>
                <a:gd name="connsiteX27" fmla="*/ 1078749 w 2314051"/>
                <a:gd name="connsiteY27" fmla="*/ 1521160 h 3400239"/>
                <a:gd name="connsiteX28" fmla="*/ 994936 w 2314051"/>
                <a:gd name="connsiteY28" fmla="*/ 2058039 h 3400239"/>
                <a:gd name="connsiteX29" fmla="*/ 1330187 w 2314051"/>
                <a:gd name="connsiteY29" fmla="*/ 2147519 h 3400239"/>
                <a:gd name="connsiteX30" fmla="*/ 1581624 w 2314051"/>
                <a:gd name="connsiteY30" fmla="*/ 1968559 h 3400239"/>
                <a:gd name="connsiteX31" fmla="*/ 1749250 w 2314051"/>
                <a:gd name="connsiteY31" fmla="*/ 2058039 h 3400239"/>
                <a:gd name="connsiteX32" fmla="*/ 1749250 w 2314051"/>
                <a:gd name="connsiteY32" fmla="*/ 2326479 h 3400239"/>
                <a:gd name="connsiteX33" fmla="*/ 1581624 w 2314051"/>
                <a:gd name="connsiteY33" fmla="*/ 2863359 h 3400239"/>
                <a:gd name="connsiteX34" fmla="*/ 1413999 w 2314051"/>
                <a:gd name="connsiteY34" fmla="*/ 3221279 h 3400239"/>
                <a:gd name="connsiteX35" fmla="*/ 1162561 w 2314051"/>
                <a:gd name="connsiteY35" fmla="*/ 3400239 h 3400239"/>
                <a:gd name="connsiteX36" fmla="*/ 1078749 w 2314051"/>
                <a:gd name="connsiteY36" fmla="*/ 3042319 h 3400239"/>
                <a:gd name="connsiteX37" fmla="*/ 1246374 w 2314051"/>
                <a:gd name="connsiteY37" fmla="*/ 2952839 h 3400239"/>
                <a:gd name="connsiteX38" fmla="*/ 1162561 w 2314051"/>
                <a:gd name="connsiteY38" fmla="*/ 2684399 h 3400239"/>
                <a:gd name="connsiteX39" fmla="*/ 911124 w 2314051"/>
                <a:gd name="connsiteY39" fmla="*/ 2505439 h 3400239"/>
                <a:gd name="connsiteX40" fmla="*/ 827311 w 2314051"/>
                <a:gd name="connsiteY40" fmla="*/ 1968559 h 3400239"/>
                <a:gd name="connsiteX41" fmla="*/ 994936 w 2314051"/>
                <a:gd name="connsiteY41" fmla="*/ 1431680 h 3400239"/>
                <a:gd name="connsiteX42" fmla="*/ 1330187 w 2314051"/>
                <a:gd name="connsiteY42" fmla="*/ 1252720 h 3400239"/>
                <a:gd name="connsiteX43" fmla="*/ 1313387 w 2314051"/>
                <a:gd name="connsiteY43" fmla="*/ 1166767 h 3400239"/>
                <a:gd name="connsiteX44" fmla="*/ 1123606 w 2314051"/>
                <a:gd name="connsiteY44" fmla="*/ 1190063 h 3400239"/>
                <a:gd name="connsiteX45" fmla="*/ 743498 w 2314051"/>
                <a:gd name="connsiteY45" fmla="*/ 1431680 h 3400239"/>
                <a:gd name="connsiteX46" fmla="*/ 331518 w 2314051"/>
                <a:gd name="connsiteY46" fmla="*/ 1766127 h 3400239"/>
                <a:gd name="connsiteX47" fmla="*/ 43486 w 2314051"/>
                <a:gd name="connsiteY47" fmla="*/ 1766127 h 3400239"/>
                <a:gd name="connsiteX48" fmla="*/ 43486 w 2314051"/>
                <a:gd name="connsiteY48" fmla="*/ 1622111 h 3400239"/>
                <a:gd name="connsiteX49" fmla="*/ 187502 w 2314051"/>
                <a:gd name="connsiteY49" fmla="*/ 1478095 h 3400239"/>
                <a:gd name="connsiteX50" fmla="*/ 331518 w 2314051"/>
                <a:gd name="connsiteY50" fmla="*/ 1334079 h 3400239"/>
                <a:gd name="connsiteX51" fmla="*/ 547542 w 2314051"/>
                <a:gd name="connsiteY51" fmla="*/ 1046047 h 3400239"/>
                <a:gd name="connsiteX52" fmla="*/ 907582 w 2314051"/>
                <a:gd name="connsiteY52" fmla="*/ 758015 h 3400239"/>
                <a:gd name="connsiteX53" fmla="*/ 838126 w 2314051"/>
                <a:gd name="connsiteY53" fmla="*/ 626360 h 3400239"/>
                <a:gd name="connsiteX54" fmla="*/ 670501 w 2314051"/>
                <a:gd name="connsiteY54" fmla="*/ 715840 h 3400239"/>
                <a:gd name="connsiteX55" fmla="*/ 586688 w 2314051"/>
                <a:gd name="connsiteY55" fmla="*/ 894800 h 3400239"/>
                <a:gd name="connsiteX56" fmla="*/ 83813 w 2314051"/>
                <a:gd name="connsiteY56" fmla="*/ 1431680 h 3400239"/>
                <a:gd name="connsiteX57" fmla="*/ 0 w 2314051"/>
                <a:gd name="connsiteY57" fmla="*/ 1521160 h 3400239"/>
                <a:gd name="connsiteX0" fmla="*/ 919766 w 2311879"/>
                <a:gd name="connsiteY0" fmla="*/ 0 h 3400239"/>
                <a:gd name="connsiteX1" fmla="*/ 835953 w 2311879"/>
                <a:gd name="connsiteY1" fmla="*/ 89480 h 3400239"/>
                <a:gd name="connsiteX2" fmla="*/ 819509 w 2311879"/>
                <a:gd name="connsiteY2" fmla="*/ 174729 h 3400239"/>
                <a:gd name="connsiteX3" fmla="*/ 957532 w 2311879"/>
                <a:gd name="connsiteY3" fmla="*/ 260993 h 3400239"/>
                <a:gd name="connsiteX4" fmla="*/ 1112808 w 2311879"/>
                <a:gd name="connsiteY4" fmla="*/ 450774 h 3400239"/>
                <a:gd name="connsiteX5" fmla="*/ 1285336 w 2311879"/>
                <a:gd name="connsiteY5" fmla="*/ 692314 h 3400239"/>
                <a:gd name="connsiteX6" fmla="*/ 1414732 w 2311879"/>
                <a:gd name="connsiteY6" fmla="*/ 778578 h 3400239"/>
                <a:gd name="connsiteX7" fmla="*/ 1544128 w 2311879"/>
                <a:gd name="connsiteY7" fmla="*/ 925227 h 3400239"/>
                <a:gd name="connsiteX8" fmla="*/ 1621766 w 2311879"/>
                <a:gd name="connsiteY8" fmla="*/ 1011491 h 3400239"/>
                <a:gd name="connsiteX9" fmla="*/ 1595887 w 2311879"/>
                <a:gd name="connsiteY9" fmla="*/ 1063250 h 3400239"/>
                <a:gd name="connsiteX10" fmla="*/ 1440611 w 2311879"/>
                <a:gd name="connsiteY10" fmla="*/ 1106382 h 3400239"/>
                <a:gd name="connsiteX11" fmla="*/ 1440611 w 2311879"/>
                <a:gd name="connsiteY11" fmla="*/ 1201272 h 3400239"/>
                <a:gd name="connsiteX12" fmla="*/ 1699404 w 2311879"/>
                <a:gd name="connsiteY12" fmla="*/ 1192646 h 3400239"/>
                <a:gd name="connsiteX13" fmla="*/ 1846053 w 2311879"/>
                <a:gd name="connsiteY13" fmla="*/ 1097755 h 3400239"/>
                <a:gd name="connsiteX14" fmla="*/ 1949570 w 2311879"/>
                <a:gd name="connsiteY14" fmla="*/ 1011491 h 3400239"/>
                <a:gd name="connsiteX15" fmla="*/ 2061713 w 2311879"/>
                <a:gd name="connsiteY15" fmla="*/ 890721 h 3400239"/>
                <a:gd name="connsiteX16" fmla="*/ 2113472 w 2311879"/>
                <a:gd name="connsiteY16" fmla="*/ 830336 h 3400239"/>
                <a:gd name="connsiteX17" fmla="*/ 2165230 w 2311879"/>
                <a:gd name="connsiteY17" fmla="*/ 718193 h 3400239"/>
                <a:gd name="connsiteX18" fmla="*/ 2234242 w 2311879"/>
                <a:gd name="connsiteY18" fmla="*/ 649182 h 3400239"/>
                <a:gd name="connsiteX19" fmla="*/ 2234242 w 2311879"/>
                <a:gd name="connsiteY19" fmla="*/ 502533 h 3400239"/>
                <a:gd name="connsiteX20" fmla="*/ 2286000 w 2311879"/>
                <a:gd name="connsiteY20" fmla="*/ 502533 h 3400239"/>
                <a:gd name="connsiteX21" fmla="*/ 2311879 w 2311879"/>
                <a:gd name="connsiteY21" fmla="*/ 614676 h 3400239"/>
                <a:gd name="connsiteX22" fmla="*/ 2260121 w 2311879"/>
                <a:gd name="connsiteY22" fmla="*/ 804457 h 3400239"/>
                <a:gd name="connsiteX23" fmla="*/ 2113472 w 2311879"/>
                <a:gd name="connsiteY23" fmla="*/ 1002865 h 3400239"/>
                <a:gd name="connsiteX24" fmla="*/ 1949570 w 2311879"/>
                <a:gd name="connsiteY24" fmla="*/ 1089129 h 3400239"/>
                <a:gd name="connsiteX25" fmla="*/ 1663265 w 2311879"/>
                <a:gd name="connsiteY25" fmla="*/ 1342200 h 3400239"/>
                <a:gd name="connsiteX26" fmla="*/ 1328015 w 2311879"/>
                <a:gd name="connsiteY26" fmla="*/ 1342200 h 3400239"/>
                <a:gd name="connsiteX27" fmla="*/ 1076577 w 2311879"/>
                <a:gd name="connsiteY27" fmla="*/ 1521160 h 3400239"/>
                <a:gd name="connsiteX28" fmla="*/ 992764 w 2311879"/>
                <a:gd name="connsiteY28" fmla="*/ 2058039 h 3400239"/>
                <a:gd name="connsiteX29" fmla="*/ 1328015 w 2311879"/>
                <a:gd name="connsiteY29" fmla="*/ 2147519 h 3400239"/>
                <a:gd name="connsiteX30" fmla="*/ 1579452 w 2311879"/>
                <a:gd name="connsiteY30" fmla="*/ 1968559 h 3400239"/>
                <a:gd name="connsiteX31" fmla="*/ 1747078 w 2311879"/>
                <a:gd name="connsiteY31" fmla="*/ 2058039 h 3400239"/>
                <a:gd name="connsiteX32" fmla="*/ 1747078 w 2311879"/>
                <a:gd name="connsiteY32" fmla="*/ 2326479 h 3400239"/>
                <a:gd name="connsiteX33" fmla="*/ 1579452 w 2311879"/>
                <a:gd name="connsiteY33" fmla="*/ 2863359 h 3400239"/>
                <a:gd name="connsiteX34" fmla="*/ 1411827 w 2311879"/>
                <a:gd name="connsiteY34" fmla="*/ 3221279 h 3400239"/>
                <a:gd name="connsiteX35" fmla="*/ 1160389 w 2311879"/>
                <a:gd name="connsiteY35" fmla="*/ 3400239 h 3400239"/>
                <a:gd name="connsiteX36" fmla="*/ 1076577 w 2311879"/>
                <a:gd name="connsiteY36" fmla="*/ 3042319 h 3400239"/>
                <a:gd name="connsiteX37" fmla="*/ 1244202 w 2311879"/>
                <a:gd name="connsiteY37" fmla="*/ 2952839 h 3400239"/>
                <a:gd name="connsiteX38" fmla="*/ 1160389 w 2311879"/>
                <a:gd name="connsiteY38" fmla="*/ 2684399 h 3400239"/>
                <a:gd name="connsiteX39" fmla="*/ 908952 w 2311879"/>
                <a:gd name="connsiteY39" fmla="*/ 2505439 h 3400239"/>
                <a:gd name="connsiteX40" fmla="*/ 825139 w 2311879"/>
                <a:gd name="connsiteY40" fmla="*/ 1968559 h 3400239"/>
                <a:gd name="connsiteX41" fmla="*/ 992764 w 2311879"/>
                <a:gd name="connsiteY41" fmla="*/ 1431680 h 3400239"/>
                <a:gd name="connsiteX42" fmla="*/ 1328015 w 2311879"/>
                <a:gd name="connsiteY42" fmla="*/ 1252720 h 3400239"/>
                <a:gd name="connsiteX43" fmla="*/ 1311215 w 2311879"/>
                <a:gd name="connsiteY43" fmla="*/ 1166767 h 3400239"/>
                <a:gd name="connsiteX44" fmla="*/ 1121434 w 2311879"/>
                <a:gd name="connsiteY44" fmla="*/ 1190063 h 3400239"/>
                <a:gd name="connsiteX45" fmla="*/ 741326 w 2311879"/>
                <a:gd name="connsiteY45" fmla="*/ 1431680 h 3400239"/>
                <a:gd name="connsiteX46" fmla="*/ 329346 w 2311879"/>
                <a:gd name="connsiteY46" fmla="*/ 1766127 h 3400239"/>
                <a:gd name="connsiteX47" fmla="*/ 41314 w 2311879"/>
                <a:gd name="connsiteY47" fmla="*/ 1766127 h 3400239"/>
                <a:gd name="connsiteX48" fmla="*/ 41314 w 2311879"/>
                <a:gd name="connsiteY48" fmla="*/ 1622111 h 3400239"/>
                <a:gd name="connsiteX49" fmla="*/ 185330 w 2311879"/>
                <a:gd name="connsiteY49" fmla="*/ 1478095 h 3400239"/>
                <a:gd name="connsiteX50" fmla="*/ 329346 w 2311879"/>
                <a:gd name="connsiteY50" fmla="*/ 1334079 h 3400239"/>
                <a:gd name="connsiteX51" fmla="*/ 545370 w 2311879"/>
                <a:gd name="connsiteY51" fmla="*/ 1046047 h 3400239"/>
                <a:gd name="connsiteX52" fmla="*/ 905410 w 2311879"/>
                <a:gd name="connsiteY52" fmla="*/ 758015 h 3400239"/>
                <a:gd name="connsiteX53" fmla="*/ 835954 w 2311879"/>
                <a:gd name="connsiteY53" fmla="*/ 626360 h 3400239"/>
                <a:gd name="connsiteX54" fmla="*/ 668329 w 2311879"/>
                <a:gd name="connsiteY54" fmla="*/ 715840 h 3400239"/>
                <a:gd name="connsiteX55" fmla="*/ 584516 w 2311879"/>
                <a:gd name="connsiteY55" fmla="*/ 894800 h 3400239"/>
                <a:gd name="connsiteX56" fmla="*/ 81641 w 2311879"/>
                <a:gd name="connsiteY56" fmla="*/ 1431680 h 3400239"/>
                <a:gd name="connsiteX57" fmla="*/ 584516 w 2311879"/>
                <a:gd name="connsiteY57" fmla="*/ 805320 h 3400239"/>
                <a:gd name="connsiteX0" fmla="*/ 919766 w 2311879"/>
                <a:gd name="connsiteY0" fmla="*/ 0 h 3400239"/>
                <a:gd name="connsiteX1" fmla="*/ 835953 w 2311879"/>
                <a:gd name="connsiteY1" fmla="*/ 89480 h 3400239"/>
                <a:gd name="connsiteX2" fmla="*/ 819509 w 2311879"/>
                <a:gd name="connsiteY2" fmla="*/ 174729 h 3400239"/>
                <a:gd name="connsiteX3" fmla="*/ 957532 w 2311879"/>
                <a:gd name="connsiteY3" fmla="*/ 260993 h 3400239"/>
                <a:gd name="connsiteX4" fmla="*/ 1112808 w 2311879"/>
                <a:gd name="connsiteY4" fmla="*/ 450774 h 3400239"/>
                <a:gd name="connsiteX5" fmla="*/ 1285336 w 2311879"/>
                <a:gd name="connsiteY5" fmla="*/ 692314 h 3400239"/>
                <a:gd name="connsiteX6" fmla="*/ 1414732 w 2311879"/>
                <a:gd name="connsiteY6" fmla="*/ 778578 h 3400239"/>
                <a:gd name="connsiteX7" fmla="*/ 1544128 w 2311879"/>
                <a:gd name="connsiteY7" fmla="*/ 925227 h 3400239"/>
                <a:gd name="connsiteX8" fmla="*/ 1621766 w 2311879"/>
                <a:gd name="connsiteY8" fmla="*/ 1011491 h 3400239"/>
                <a:gd name="connsiteX9" fmla="*/ 1595887 w 2311879"/>
                <a:gd name="connsiteY9" fmla="*/ 1063250 h 3400239"/>
                <a:gd name="connsiteX10" fmla="*/ 1440611 w 2311879"/>
                <a:gd name="connsiteY10" fmla="*/ 1106382 h 3400239"/>
                <a:gd name="connsiteX11" fmla="*/ 1440611 w 2311879"/>
                <a:gd name="connsiteY11" fmla="*/ 1201272 h 3400239"/>
                <a:gd name="connsiteX12" fmla="*/ 1699404 w 2311879"/>
                <a:gd name="connsiteY12" fmla="*/ 1192646 h 3400239"/>
                <a:gd name="connsiteX13" fmla="*/ 1846053 w 2311879"/>
                <a:gd name="connsiteY13" fmla="*/ 1097755 h 3400239"/>
                <a:gd name="connsiteX14" fmla="*/ 1949570 w 2311879"/>
                <a:gd name="connsiteY14" fmla="*/ 1011491 h 3400239"/>
                <a:gd name="connsiteX15" fmla="*/ 2061713 w 2311879"/>
                <a:gd name="connsiteY15" fmla="*/ 890721 h 3400239"/>
                <a:gd name="connsiteX16" fmla="*/ 2113472 w 2311879"/>
                <a:gd name="connsiteY16" fmla="*/ 830336 h 3400239"/>
                <a:gd name="connsiteX17" fmla="*/ 2165230 w 2311879"/>
                <a:gd name="connsiteY17" fmla="*/ 718193 h 3400239"/>
                <a:gd name="connsiteX18" fmla="*/ 2234242 w 2311879"/>
                <a:gd name="connsiteY18" fmla="*/ 649182 h 3400239"/>
                <a:gd name="connsiteX19" fmla="*/ 2234242 w 2311879"/>
                <a:gd name="connsiteY19" fmla="*/ 502533 h 3400239"/>
                <a:gd name="connsiteX20" fmla="*/ 2286000 w 2311879"/>
                <a:gd name="connsiteY20" fmla="*/ 502533 h 3400239"/>
                <a:gd name="connsiteX21" fmla="*/ 2311879 w 2311879"/>
                <a:gd name="connsiteY21" fmla="*/ 614676 h 3400239"/>
                <a:gd name="connsiteX22" fmla="*/ 2260121 w 2311879"/>
                <a:gd name="connsiteY22" fmla="*/ 804457 h 3400239"/>
                <a:gd name="connsiteX23" fmla="*/ 2113472 w 2311879"/>
                <a:gd name="connsiteY23" fmla="*/ 1002865 h 3400239"/>
                <a:gd name="connsiteX24" fmla="*/ 1949570 w 2311879"/>
                <a:gd name="connsiteY24" fmla="*/ 1089129 h 3400239"/>
                <a:gd name="connsiteX25" fmla="*/ 1663265 w 2311879"/>
                <a:gd name="connsiteY25" fmla="*/ 1342200 h 3400239"/>
                <a:gd name="connsiteX26" fmla="*/ 1328015 w 2311879"/>
                <a:gd name="connsiteY26" fmla="*/ 1342200 h 3400239"/>
                <a:gd name="connsiteX27" fmla="*/ 1076577 w 2311879"/>
                <a:gd name="connsiteY27" fmla="*/ 1521160 h 3400239"/>
                <a:gd name="connsiteX28" fmla="*/ 992764 w 2311879"/>
                <a:gd name="connsiteY28" fmla="*/ 2058039 h 3400239"/>
                <a:gd name="connsiteX29" fmla="*/ 1328015 w 2311879"/>
                <a:gd name="connsiteY29" fmla="*/ 2147519 h 3400239"/>
                <a:gd name="connsiteX30" fmla="*/ 1579452 w 2311879"/>
                <a:gd name="connsiteY30" fmla="*/ 1968559 h 3400239"/>
                <a:gd name="connsiteX31" fmla="*/ 1747078 w 2311879"/>
                <a:gd name="connsiteY31" fmla="*/ 2058039 h 3400239"/>
                <a:gd name="connsiteX32" fmla="*/ 1747078 w 2311879"/>
                <a:gd name="connsiteY32" fmla="*/ 2326479 h 3400239"/>
                <a:gd name="connsiteX33" fmla="*/ 1579452 w 2311879"/>
                <a:gd name="connsiteY33" fmla="*/ 2863359 h 3400239"/>
                <a:gd name="connsiteX34" fmla="*/ 1411827 w 2311879"/>
                <a:gd name="connsiteY34" fmla="*/ 3221279 h 3400239"/>
                <a:gd name="connsiteX35" fmla="*/ 1160389 w 2311879"/>
                <a:gd name="connsiteY35" fmla="*/ 3400239 h 3400239"/>
                <a:gd name="connsiteX36" fmla="*/ 1076577 w 2311879"/>
                <a:gd name="connsiteY36" fmla="*/ 3042319 h 3400239"/>
                <a:gd name="connsiteX37" fmla="*/ 1244202 w 2311879"/>
                <a:gd name="connsiteY37" fmla="*/ 2952839 h 3400239"/>
                <a:gd name="connsiteX38" fmla="*/ 1160389 w 2311879"/>
                <a:gd name="connsiteY38" fmla="*/ 2684399 h 3400239"/>
                <a:gd name="connsiteX39" fmla="*/ 908952 w 2311879"/>
                <a:gd name="connsiteY39" fmla="*/ 2505439 h 3400239"/>
                <a:gd name="connsiteX40" fmla="*/ 825139 w 2311879"/>
                <a:gd name="connsiteY40" fmla="*/ 1968559 h 3400239"/>
                <a:gd name="connsiteX41" fmla="*/ 992764 w 2311879"/>
                <a:gd name="connsiteY41" fmla="*/ 1431680 h 3400239"/>
                <a:gd name="connsiteX42" fmla="*/ 1328015 w 2311879"/>
                <a:gd name="connsiteY42" fmla="*/ 1252720 h 3400239"/>
                <a:gd name="connsiteX43" fmla="*/ 1311215 w 2311879"/>
                <a:gd name="connsiteY43" fmla="*/ 1166767 h 3400239"/>
                <a:gd name="connsiteX44" fmla="*/ 1121434 w 2311879"/>
                <a:gd name="connsiteY44" fmla="*/ 1190063 h 3400239"/>
                <a:gd name="connsiteX45" fmla="*/ 741326 w 2311879"/>
                <a:gd name="connsiteY45" fmla="*/ 1431680 h 3400239"/>
                <a:gd name="connsiteX46" fmla="*/ 329346 w 2311879"/>
                <a:gd name="connsiteY46" fmla="*/ 1766127 h 3400239"/>
                <a:gd name="connsiteX47" fmla="*/ 41314 w 2311879"/>
                <a:gd name="connsiteY47" fmla="*/ 1766127 h 3400239"/>
                <a:gd name="connsiteX48" fmla="*/ 41314 w 2311879"/>
                <a:gd name="connsiteY48" fmla="*/ 1622111 h 3400239"/>
                <a:gd name="connsiteX49" fmla="*/ 185330 w 2311879"/>
                <a:gd name="connsiteY49" fmla="*/ 1478095 h 3400239"/>
                <a:gd name="connsiteX50" fmla="*/ 329346 w 2311879"/>
                <a:gd name="connsiteY50" fmla="*/ 1334079 h 3400239"/>
                <a:gd name="connsiteX51" fmla="*/ 545370 w 2311879"/>
                <a:gd name="connsiteY51" fmla="*/ 1046047 h 3400239"/>
                <a:gd name="connsiteX52" fmla="*/ 905410 w 2311879"/>
                <a:gd name="connsiteY52" fmla="*/ 758015 h 3400239"/>
                <a:gd name="connsiteX53" fmla="*/ 835954 w 2311879"/>
                <a:gd name="connsiteY53" fmla="*/ 626360 h 3400239"/>
                <a:gd name="connsiteX54" fmla="*/ 668329 w 2311879"/>
                <a:gd name="connsiteY54" fmla="*/ 715840 h 3400239"/>
                <a:gd name="connsiteX55" fmla="*/ 584516 w 2311879"/>
                <a:gd name="connsiteY55" fmla="*/ 894800 h 3400239"/>
                <a:gd name="connsiteX56" fmla="*/ 81641 w 2311879"/>
                <a:gd name="connsiteY56" fmla="*/ 1431680 h 3400239"/>
                <a:gd name="connsiteX57" fmla="*/ 383173 w 2311879"/>
                <a:gd name="connsiteY57" fmla="*/ 1039104 h 3400239"/>
                <a:gd name="connsiteX58" fmla="*/ 584516 w 2311879"/>
                <a:gd name="connsiteY58" fmla="*/ 805320 h 3400239"/>
                <a:gd name="connsiteX0" fmla="*/ 1005750 w 2397863"/>
                <a:gd name="connsiteY0" fmla="*/ 0 h 3400239"/>
                <a:gd name="connsiteX1" fmla="*/ 921937 w 2397863"/>
                <a:gd name="connsiteY1" fmla="*/ 89480 h 3400239"/>
                <a:gd name="connsiteX2" fmla="*/ 905493 w 2397863"/>
                <a:gd name="connsiteY2" fmla="*/ 174729 h 3400239"/>
                <a:gd name="connsiteX3" fmla="*/ 1043516 w 2397863"/>
                <a:gd name="connsiteY3" fmla="*/ 260993 h 3400239"/>
                <a:gd name="connsiteX4" fmla="*/ 1198792 w 2397863"/>
                <a:gd name="connsiteY4" fmla="*/ 450774 h 3400239"/>
                <a:gd name="connsiteX5" fmla="*/ 1371320 w 2397863"/>
                <a:gd name="connsiteY5" fmla="*/ 692314 h 3400239"/>
                <a:gd name="connsiteX6" fmla="*/ 1500716 w 2397863"/>
                <a:gd name="connsiteY6" fmla="*/ 778578 h 3400239"/>
                <a:gd name="connsiteX7" fmla="*/ 1630112 w 2397863"/>
                <a:gd name="connsiteY7" fmla="*/ 925227 h 3400239"/>
                <a:gd name="connsiteX8" fmla="*/ 1707750 w 2397863"/>
                <a:gd name="connsiteY8" fmla="*/ 1011491 h 3400239"/>
                <a:gd name="connsiteX9" fmla="*/ 1681871 w 2397863"/>
                <a:gd name="connsiteY9" fmla="*/ 1063250 h 3400239"/>
                <a:gd name="connsiteX10" fmla="*/ 1526595 w 2397863"/>
                <a:gd name="connsiteY10" fmla="*/ 1106382 h 3400239"/>
                <a:gd name="connsiteX11" fmla="*/ 1526595 w 2397863"/>
                <a:gd name="connsiteY11" fmla="*/ 1201272 h 3400239"/>
                <a:gd name="connsiteX12" fmla="*/ 1785388 w 2397863"/>
                <a:gd name="connsiteY12" fmla="*/ 1192646 h 3400239"/>
                <a:gd name="connsiteX13" fmla="*/ 1932037 w 2397863"/>
                <a:gd name="connsiteY13" fmla="*/ 1097755 h 3400239"/>
                <a:gd name="connsiteX14" fmla="*/ 2035554 w 2397863"/>
                <a:gd name="connsiteY14" fmla="*/ 1011491 h 3400239"/>
                <a:gd name="connsiteX15" fmla="*/ 2147697 w 2397863"/>
                <a:gd name="connsiteY15" fmla="*/ 890721 h 3400239"/>
                <a:gd name="connsiteX16" fmla="*/ 2199456 w 2397863"/>
                <a:gd name="connsiteY16" fmla="*/ 830336 h 3400239"/>
                <a:gd name="connsiteX17" fmla="*/ 2251214 w 2397863"/>
                <a:gd name="connsiteY17" fmla="*/ 718193 h 3400239"/>
                <a:gd name="connsiteX18" fmla="*/ 2320226 w 2397863"/>
                <a:gd name="connsiteY18" fmla="*/ 649182 h 3400239"/>
                <a:gd name="connsiteX19" fmla="*/ 2320226 w 2397863"/>
                <a:gd name="connsiteY19" fmla="*/ 502533 h 3400239"/>
                <a:gd name="connsiteX20" fmla="*/ 2371984 w 2397863"/>
                <a:gd name="connsiteY20" fmla="*/ 502533 h 3400239"/>
                <a:gd name="connsiteX21" fmla="*/ 2397863 w 2397863"/>
                <a:gd name="connsiteY21" fmla="*/ 614676 h 3400239"/>
                <a:gd name="connsiteX22" fmla="*/ 2346105 w 2397863"/>
                <a:gd name="connsiteY22" fmla="*/ 804457 h 3400239"/>
                <a:gd name="connsiteX23" fmla="*/ 2199456 w 2397863"/>
                <a:gd name="connsiteY23" fmla="*/ 1002865 h 3400239"/>
                <a:gd name="connsiteX24" fmla="*/ 2035554 w 2397863"/>
                <a:gd name="connsiteY24" fmla="*/ 1089129 h 3400239"/>
                <a:gd name="connsiteX25" fmla="*/ 1749249 w 2397863"/>
                <a:gd name="connsiteY25" fmla="*/ 1342200 h 3400239"/>
                <a:gd name="connsiteX26" fmla="*/ 1413999 w 2397863"/>
                <a:gd name="connsiteY26" fmla="*/ 1342200 h 3400239"/>
                <a:gd name="connsiteX27" fmla="*/ 1162561 w 2397863"/>
                <a:gd name="connsiteY27" fmla="*/ 1521160 h 3400239"/>
                <a:gd name="connsiteX28" fmla="*/ 1078748 w 2397863"/>
                <a:gd name="connsiteY28" fmla="*/ 2058039 h 3400239"/>
                <a:gd name="connsiteX29" fmla="*/ 1413999 w 2397863"/>
                <a:gd name="connsiteY29" fmla="*/ 2147519 h 3400239"/>
                <a:gd name="connsiteX30" fmla="*/ 1665436 w 2397863"/>
                <a:gd name="connsiteY30" fmla="*/ 1968559 h 3400239"/>
                <a:gd name="connsiteX31" fmla="*/ 1833062 w 2397863"/>
                <a:gd name="connsiteY31" fmla="*/ 2058039 h 3400239"/>
                <a:gd name="connsiteX32" fmla="*/ 1833062 w 2397863"/>
                <a:gd name="connsiteY32" fmla="*/ 2326479 h 3400239"/>
                <a:gd name="connsiteX33" fmla="*/ 1665436 w 2397863"/>
                <a:gd name="connsiteY33" fmla="*/ 2863359 h 3400239"/>
                <a:gd name="connsiteX34" fmla="*/ 1497811 w 2397863"/>
                <a:gd name="connsiteY34" fmla="*/ 3221279 h 3400239"/>
                <a:gd name="connsiteX35" fmla="*/ 1246373 w 2397863"/>
                <a:gd name="connsiteY35" fmla="*/ 3400239 h 3400239"/>
                <a:gd name="connsiteX36" fmla="*/ 1162561 w 2397863"/>
                <a:gd name="connsiteY36" fmla="*/ 3042319 h 3400239"/>
                <a:gd name="connsiteX37" fmla="*/ 1330186 w 2397863"/>
                <a:gd name="connsiteY37" fmla="*/ 2952839 h 3400239"/>
                <a:gd name="connsiteX38" fmla="*/ 1246373 w 2397863"/>
                <a:gd name="connsiteY38" fmla="*/ 2684399 h 3400239"/>
                <a:gd name="connsiteX39" fmla="*/ 994936 w 2397863"/>
                <a:gd name="connsiteY39" fmla="*/ 2505439 h 3400239"/>
                <a:gd name="connsiteX40" fmla="*/ 911123 w 2397863"/>
                <a:gd name="connsiteY40" fmla="*/ 1968559 h 3400239"/>
                <a:gd name="connsiteX41" fmla="*/ 1078748 w 2397863"/>
                <a:gd name="connsiteY41" fmla="*/ 1431680 h 3400239"/>
                <a:gd name="connsiteX42" fmla="*/ 1413999 w 2397863"/>
                <a:gd name="connsiteY42" fmla="*/ 1252720 h 3400239"/>
                <a:gd name="connsiteX43" fmla="*/ 1397199 w 2397863"/>
                <a:gd name="connsiteY43" fmla="*/ 1166767 h 3400239"/>
                <a:gd name="connsiteX44" fmla="*/ 1207418 w 2397863"/>
                <a:gd name="connsiteY44" fmla="*/ 1190063 h 3400239"/>
                <a:gd name="connsiteX45" fmla="*/ 827310 w 2397863"/>
                <a:gd name="connsiteY45" fmla="*/ 1431680 h 3400239"/>
                <a:gd name="connsiteX46" fmla="*/ 415330 w 2397863"/>
                <a:gd name="connsiteY46" fmla="*/ 1766127 h 3400239"/>
                <a:gd name="connsiteX47" fmla="*/ 127298 w 2397863"/>
                <a:gd name="connsiteY47" fmla="*/ 1766127 h 3400239"/>
                <a:gd name="connsiteX48" fmla="*/ 127298 w 2397863"/>
                <a:gd name="connsiteY48" fmla="*/ 1622111 h 3400239"/>
                <a:gd name="connsiteX49" fmla="*/ 271314 w 2397863"/>
                <a:gd name="connsiteY49" fmla="*/ 1478095 h 3400239"/>
                <a:gd name="connsiteX50" fmla="*/ 415330 w 2397863"/>
                <a:gd name="connsiteY50" fmla="*/ 1334079 h 3400239"/>
                <a:gd name="connsiteX51" fmla="*/ 631354 w 2397863"/>
                <a:gd name="connsiteY51" fmla="*/ 1046047 h 3400239"/>
                <a:gd name="connsiteX52" fmla="*/ 991394 w 2397863"/>
                <a:gd name="connsiteY52" fmla="*/ 758015 h 3400239"/>
                <a:gd name="connsiteX53" fmla="*/ 921938 w 2397863"/>
                <a:gd name="connsiteY53" fmla="*/ 626360 h 3400239"/>
                <a:gd name="connsiteX54" fmla="*/ 754313 w 2397863"/>
                <a:gd name="connsiteY54" fmla="*/ 715840 h 3400239"/>
                <a:gd name="connsiteX55" fmla="*/ 670500 w 2397863"/>
                <a:gd name="connsiteY55" fmla="*/ 894800 h 3400239"/>
                <a:gd name="connsiteX56" fmla="*/ 167625 w 2397863"/>
                <a:gd name="connsiteY56" fmla="*/ 1431680 h 3400239"/>
                <a:gd name="connsiteX57" fmla="*/ 0 w 2397863"/>
                <a:gd name="connsiteY57" fmla="*/ 1431680 h 3400239"/>
                <a:gd name="connsiteX58" fmla="*/ 670500 w 2397863"/>
                <a:gd name="connsiteY58" fmla="*/ 805320 h 3400239"/>
                <a:gd name="connsiteX0" fmla="*/ 1005750 w 2397863"/>
                <a:gd name="connsiteY0" fmla="*/ 0 h 3400239"/>
                <a:gd name="connsiteX1" fmla="*/ 921937 w 2397863"/>
                <a:gd name="connsiteY1" fmla="*/ 89480 h 3400239"/>
                <a:gd name="connsiteX2" fmla="*/ 905493 w 2397863"/>
                <a:gd name="connsiteY2" fmla="*/ 174729 h 3400239"/>
                <a:gd name="connsiteX3" fmla="*/ 1043516 w 2397863"/>
                <a:gd name="connsiteY3" fmla="*/ 260993 h 3400239"/>
                <a:gd name="connsiteX4" fmla="*/ 1198792 w 2397863"/>
                <a:gd name="connsiteY4" fmla="*/ 450774 h 3400239"/>
                <a:gd name="connsiteX5" fmla="*/ 1371320 w 2397863"/>
                <a:gd name="connsiteY5" fmla="*/ 692314 h 3400239"/>
                <a:gd name="connsiteX6" fmla="*/ 1500716 w 2397863"/>
                <a:gd name="connsiteY6" fmla="*/ 778578 h 3400239"/>
                <a:gd name="connsiteX7" fmla="*/ 1630112 w 2397863"/>
                <a:gd name="connsiteY7" fmla="*/ 925227 h 3400239"/>
                <a:gd name="connsiteX8" fmla="*/ 1707750 w 2397863"/>
                <a:gd name="connsiteY8" fmla="*/ 1011491 h 3400239"/>
                <a:gd name="connsiteX9" fmla="*/ 1681871 w 2397863"/>
                <a:gd name="connsiteY9" fmla="*/ 1063250 h 3400239"/>
                <a:gd name="connsiteX10" fmla="*/ 1526595 w 2397863"/>
                <a:gd name="connsiteY10" fmla="*/ 1106382 h 3400239"/>
                <a:gd name="connsiteX11" fmla="*/ 1526595 w 2397863"/>
                <a:gd name="connsiteY11" fmla="*/ 1201272 h 3400239"/>
                <a:gd name="connsiteX12" fmla="*/ 1785388 w 2397863"/>
                <a:gd name="connsiteY12" fmla="*/ 1192646 h 3400239"/>
                <a:gd name="connsiteX13" fmla="*/ 1932037 w 2397863"/>
                <a:gd name="connsiteY13" fmla="*/ 1097755 h 3400239"/>
                <a:gd name="connsiteX14" fmla="*/ 2035554 w 2397863"/>
                <a:gd name="connsiteY14" fmla="*/ 1011491 h 3400239"/>
                <a:gd name="connsiteX15" fmla="*/ 2147697 w 2397863"/>
                <a:gd name="connsiteY15" fmla="*/ 890721 h 3400239"/>
                <a:gd name="connsiteX16" fmla="*/ 2199456 w 2397863"/>
                <a:gd name="connsiteY16" fmla="*/ 830336 h 3400239"/>
                <a:gd name="connsiteX17" fmla="*/ 2251214 w 2397863"/>
                <a:gd name="connsiteY17" fmla="*/ 718193 h 3400239"/>
                <a:gd name="connsiteX18" fmla="*/ 2320226 w 2397863"/>
                <a:gd name="connsiteY18" fmla="*/ 649182 h 3400239"/>
                <a:gd name="connsiteX19" fmla="*/ 2320226 w 2397863"/>
                <a:gd name="connsiteY19" fmla="*/ 502533 h 3400239"/>
                <a:gd name="connsiteX20" fmla="*/ 2371984 w 2397863"/>
                <a:gd name="connsiteY20" fmla="*/ 502533 h 3400239"/>
                <a:gd name="connsiteX21" fmla="*/ 2397863 w 2397863"/>
                <a:gd name="connsiteY21" fmla="*/ 614676 h 3400239"/>
                <a:gd name="connsiteX22" fmla="*/ 2346105 w 2397863"/>
                <a:gd name="connsiteY22" fmla="*/ 804457 h 3400239"/>
                <a:gd name="connsiteX23" fmla="*/ 2199456 w 2397863"/>
                <a:gd name="connsiteY23" fmla="*/ 1002865 h 3400239"/>
                <a:gd name="connsiteX24" fmla="*/ 2035554 w 2397863"/>
                <a:gd name="connsiteY24" fmla="*/ 1089129 h 3400239"/>
                <a:gd name="connsiteX25" fmla="*/ 1749249 w 2397863"/>
                <a:gd name="connsiteY25" fmla="*/ 1342200 h 3400239"/>
                <a:gd name="connsiteX26" fmla="*/ 1413999 w 2397863"/>
                <a:gd name="connsiteY26" fmla="*/ 1342200 h 3400239"/>
                <a:gd name="connsiteX27" fmla="*/ 1162561 w 2397863"/>
                <a:gd name="connsiteY27" fmla="*/ 1521160 h 3400239"/>
                <a:gd name="connsiteX28" fmla="*/ 1078748 w 2397863"/>
                <a:gd name="connsiteY28" fmla="*/ 2058039 h 3400239"/>
                <a:gd name="connsiteX29" fmla="*/ 1413999 w 2397863"/>
                <a:gd name="connsiteY29" fmla="*/ 2147519 h 3400239"/>
                <a:gd name="connsiteX30" fmla="*/ 1665436 w 2397863"/>
                <a:gd name="connsiteY30" fmla="*/ 1968559 h 3400239"/>
                <a:gd name="connsiteX31" fmla="*/ 1833062 w 2397863"/>
                <a:gd name="connsiteY31" fmla="*/ 2058039 h 3400239"/>
                <a:gd name="connsiteX32" fmla="*/ 1833062 w 2397863"/>
                <a:gd name="connsiteY32" fmla="*/ 2326479 h 3400239"/>
                <a:gd name="connsiteX33" fmla="*/ 1665436 w 2397863"/>
                <a:gd name="connsiteY33" fmla="*/ 2863359 h 3400239"/>
                <a:gd name="connsiteX34" fmla="*/ 1497811 w 2397863"/>
                <a:gd name="connsiteY34" fmla="*/ 3221279 h 3400239"/>
                <a:gd name="connsiteX35" fmla="*/ 1246373 w 2397863"/>
                <a:gd name="connsiteY35" fmla="*/ 3400239 h 3400239"/>
                <a:gd name="connsiteX36" fmla="*/ 1162561 w 2397863"/>
                <a:gd name="connsiteY36" fmla="*/ 3042319 h 3400239"/>
                <a:gd name="connsiteX37" fmla="*/ 1330186 w 2397863"/>
                <a:gd name="connsiteY37" fmla="*/ 2952839 h 3400239"/>
                <a:gd name="connsiteX38" fmla="*/ 1246373 w 2397863"/>
                <a:gd name="connsiteY38" fmla="*/ 2684399 h 3400239"/>
                <a:gd name="connsiteX39" fmla="*/ 994936 w 2397863"/>
                <a:gd name="connsiteY39" fmla="*/ 2505439 h 3400239"/>
                <a:gd name="connsiteX40" fmla="*/ 911123 w 2397863"/>
                <a:gd name="connsiteY40" fmla="*/ 1968559 h 3400239"/>
                <a:gd name="connsiteX41" fmla="*/ 1078748 w 2397863"/>
                <a:gd name="connsiteY41" fmla="*/ 1431680 h 3400239"/>
                <a:gd name="connsiteX42" fmla="*/ 1413999 w 2397863"/>
                <a:gd name="connsiteY42" fmla="*/ 1252720 h 3400239"/>
                <a:gd name="connsiteX43" fmla="*/ 1397199 w 2397863"/>
                <a:gd name="connsiteY43" fmla="*/ 1166767 h 3400239"/>
                <a:gd name="connsiteX44" fmla="*/ 1207418 w 2397863"/>
                <a:gd name="connsiteY44" fmla="*/ 1190063 h 3400239"/>
                <a:gd name="connsiteX45" fmla="*/ 827310 w 2397863"/>
                <a:gd name="connsiteY45" fmla="*/ 1431680 h 3400239"/>
                <a:gd name="connsiteX46" fmla="*/ 415330 w 2397863"/>
                <a:gd name="connsiteY46" fmla="*/ 1766127 h 3400239"/>
                <a:gd name="connsiteX47" fmla="*/ 127298 w 2397863"/>
                <a:gd name="connsiteY47" fmla="*/ 1766127 h 3400239"/>
                <a:gd name="connsiteX48" fmla="*/ 127298 w 2397863"/>
                <a:gd name="connsiteY48" fmla="*/ 1622111 h 3400239"/>
                <a:gd name="connsiteX49" fmla="*/ 271314 w 2397863"/>
                <a:gd name="connsiteY49" fmla="*/ 1478095 h 3400239"/>
                <a:gd name="connsiteX50" fmla="*/ 415330 w 2397863"/>
                <a:gd name="connsiteY50" fmla="*/ 1334079 h 3400239"/>
                <a:gd name="connsiteX51" fmla="*/ 631354 w 2397863"/>
                <a:gd name="connsiteY51" fmla="*/ 1046047 h 3400239"/>
                <a:gd name="connsiteX52" fmla="*/ 991394 w 2397863"/>
                <a:gd name="connsiteY52" fmla="*/ 758015 h 3400239"/>
                <a:gd name="connsiteX53" fmla="*/ 921938 w 2397863"/>
                <a:gd name="connsiteY53" fmla="*/ 626360 h 3400239"/>
                <a:gd name="connsiteX54" fmla="*/ 754313 w 2397863"/>
                <a:gd name="connsiteY54" fmla="*/ 715840 h 3400239"/>
                <a:gd name="connsiteX55" fmla="*/ 670500 w 2397863"/>
                <a:gd name="connsiteY55" fmla="*/ 894800 h 3400239"/>
                <a:gd name="connsiteX56" fmla="*/ 83813 w 2397863"/>
                <a:gd name="connsiteY56" fmla="*/ 1521160 h 3400239"/>
                <a:gd name="connsiteX57" fmla="*/ 0 w 2397863"/>
                <a:gd name="connsiteY57" fmla="*/ 1431680 h 3400239"/>
                <a:gd name="connsiteX58" fmla="*/ 670500 w 2397863"/>
                <a:gd name="connsiteY58" fmla="*/ 805320 h 3400239"/>
                <a:gd name="connsiteX0" fmla="*/ 1005750 w 2397863"/>
                <a:gd name="connsiteY0" fmla="*/ 0 h 3400239"/>
                <a:gd name="connsiteX1" fmla="*/ 921937 w 2397863"/>
                <a:gd name="connsiteY1" fmla="*/ 89480 h 3400239"/>
                <a:gd name="connsiteX2" fmla="*/ 905493 w 2397863"/>
                <a:gd name="connsiteY2" fmla="*/ 174729 h 3400239"/>
                <a:gd name="connsiteX3" fmla="*/ 1043516 w 2397863"/>
                <a:gd name="connsiteY3" fmla="*/ 260993 h 3400239"/>
                <a:gd name="connsiteX4" fmla="*/ 1198792 w 2397863"/>
                <a:gd name="connsiteY4" fmla="*/ 450774 h 3400239"/>
                <a:gd name="connsiteX5" fmla="*/ 1371320 w 2397863"/>
                <a:gd name="connsiteY5" fmla="*/ 692314 h 3400239"/>
                <a:gd name="connsiteX6" fmla="*/ 1500716 w 2397863"/>
                <a:gd name="connsiteY6" fmla="*/ 778578 h 3400239"/>
                <a:gd name="connsiteX7" fmla="*/ 1630112 w 2397863"/>
                <a:gd name="connsiteY7" fmla="*/ 925227 h 3400239"/>
                <a:gd name="connsiteX8" fmla="*/ 1707750 w 2397863"/>
                <a:gd name="connsiteY8" fmla="*/ 1011491 h 3400239"/>
                <a:gd name="connsiteX9" fmla="*/ 1681871 w 2397863"/>
                <a:gd name="connsiteY9" fmla="*/ 1063250 h 3400239"/>
                <a:gd name="connsiteX10" fmla="*/ 1526595 w 2397863"/>
                <a:gd name="connsiteY10" fmla="*/ 1106382 h 3400239"/>
                <a:gd name="connsiteX11" fmla="*/ 1526595 w 2397863"/>
                <a:gd name="connsiteY11" fmla="*/ 1201272 h 3400239"/>
                <a:gd name="connsiteX12" fmla="*/ 1785388 w 2397863"/>
                <a:gd name="connsiteY12" fmla="*/ 1192646 h 3400239"/>
                <a:gd name="connsiteX13" fmla="*/ 1932037 w 2397863"/>
                <a:gd name="connsiteY13" fmla="*/ 1097755 h 3400239"/>
                <a:gd name="connsiteX14" fmla="*/ 2035554 w 2397863"/>
                <a:gd name="connsiteY14" fmla="*/ 1011491 h 3400239"/>
                <a:gd name="connsiteX15" fmla="*/ 2147697 w 2397863"/>
                <a:gd name="connsiteY15" fmla="*/ 890721 h 3400239"/>
                <a:gd name="connsiteX16" fmla="*/ 2199456 w 2397863"/>
                <a:gd name="connsiteY16" fmla="*/ 830336 h 3400239"/>
                <a:gd name="connsiteX17" fmla="*/ 2251214 w 2397863"/>
                <a:gd name="connsiteY17" fmla="*/ 718193 h 3400239"/>
                <a:gd name="connsiteX18" fmla="*/ 2320226 w 2397863"/>
                <a:gd name="connsiteY18" fmla="*/ 649182 h 3400239"/>
                <a:gd name="connsiteX19" fmla="*/ 2320226 w 2397863"/>
                <a:gd name="connsiteY19" fmla="*/ 502533 h 3400239"/>
                <a:gd name="connsiteX20" fmla="*/ 2371984 w 2397863"/>
                <a:gd name="connsiteY20" fmla="*/ 502533 h 3400239"/>
                <a:gd name="connsiteX21" fmla="*/ 2397863 w 2397863"/>
                <a:gd name="connsiteY21" fmla="*/ 614676 h 3400239"/>
                <a:gd name="connsiteX22" fmla="*/ 2346105 w 2397863"/>
                <a:gd name="connsiteY22" fmla="*/ 804457 h 3400239"/>
                <a:gd name="connsiteX23" fmla="*/ 2199456 w 2397863"/>
                <a:gd name="connsiteY23" fmla="*/ 1002865 h 3400239"/>
                <a:gd name="connsiteX24" fmla="*/ 2035554 w 2397863"/>
                <a:gd name="connsiteY24" fmla="*/ 1089129 h 3400239"/>
                <a:gd name="connsiteX25" fmla="*/ 1749249 w 2397863"/>
                <a:gd name="connsiteY25" fmla="*/ 1342200 h 3400239"/>
                <a:gd name="connsiteX26" fmla="*/ 1413999 w 2397863"/>
                <a:gd name="connsiteY26" fmla="*/ 1342200 h 3400239"/>
                <a:gd name="connsiteX27" fmla="*/ 1162561 w 2397863"/>
                <a:gd name="connsiteY27" fmla="*/ 1521160 h 3400239"/>
                <a:gd name="connsiteX28" fmla="*/ 1078748 w 2397863"/>
                <a:gd name="connsiteY28" fmla="*/ 2058039 h 3400239"/>
                <a:gd name="connsiteX29" fmla="*/ 1413999 w 2397863"/>
                <a:gd name="connsiteY29" fmla="*/ 2147519 h 3400239"/>
                <a:gd name="connsiteX30" fmla="*/ 1665436 w 2397863"/>
                <a:gd name="connsiteY30" fmla="*/ 1968559 h 3400239"/>
                <a:gd name="connsiteX31" fmla="*/ 1833062 w 2397863"/>
                <a:gd name="connsiteY31" fmla="*/ 2058039 h 3400239"/>
                <a:gd name="connsiteX32" fmla="*/ 1833062 w 2397863"/>
                <a:gd name="connsiteY32" fmla="*/ 2326479 h 3400239"/>
                <a:gd name="connsiteX33" fmla="*/ 1665436 w 2397863"/>
                <a:gd name="connsiteY33" fmla="*/ 2863359 h 3400239"/>
                <a:gd name="connsiteX34" fmla="*/ 1497811 w 2397863"/>
                <a:gd name="connsiteY34" fmla="*/ 3221279 h 3400239"/>
                <a:gd name="connsiteX35" fmla="*/ 1246373 w 2397863"/>
                <a:gd name="connsiteY35" fmla="*/ 3400239 h 3400239"/>
                <a:gd name="connsiteX36" fmla="*/ 1162561 w 2397863"/>
                <a:gd name="connsiteY36" fmla="*/ 3042319 h 3400239"/>
                <a:gd name="connsiteX37" fmla="*/ 1330186 w 2397863"/>
                <a:gd name="connsiteY37" fmla="*/ 2952839 h 3400239"/>
                <a:gd name="connsiteX38" fmla="*/ 1246373 w 2397863"/>
                <a:gd name="connsiteY38" fmla="*/ 2684399 h 3400239"/>
                <a:gd name="connsiteX39" fmla="*/ 994936 w 2397863"/>
                <a:gd name="connsiteY39" fmla="*/ 2505439 h 3400239"/>
                <a:gd name="connsiteX40" fmla="*/ 911123 w 2397863"/>
                <a:gd name="connsiteY40" fmla="*/ 1968559 h 3400239"/>
                <a:gd name="connsiteX41" fmla="*/ 1078748 w 2397863"/>
                <a:gd name="connsiteY41" fmla="*/ 1431680 h 3400239"/>
                <a:gd name="connsiteX42" fmla="*/ 1413999 w 2397863"/>
                <a:gd name="connsiteY42" fmla="*/ 1252720 h 3400239"/>
                <a:gd name="connsiteX43" fmla="*/ 1397199 w 2397863"/>
                <a:gd name="connsiteY43" fmla="*/ 1166767 h 3400239"/>
                <a:gd name="connsiteX44" fmla="*/ 1207418 w 2397863"/>
                <a:gd name="connsiteY44" fmla="*/ 1190063 h 3400239"/>
                <a:gd name="connsiteX45" fmla="*/ 827310 w 2397863"/>
                <a:gd name="connsiteY45" fmla="*/ 1431680 h 3400239"/>
                <a:gd name="connsiteX46" fmla="*/ 415330 w 2397863"/>
                <a:gd name="connsiteY46" fmla="*/ 1766127 h 3400239"/>
                <a:gd name="connsiteX47" fmla="*/ 127298 w 2397863"/>
                <a:gd name="connsiteY47" fmla="*/ 1766127 h 3400239"/>
                <a:gd name="connsiteX48" fmla="*/ 127298 w 2397863"/>
                <a:gd name="connsiteY48" fmla="*/ 1622111 h 3400239"/>
                <a:gd name="connsiteX49" fmla="*/ 271314 w 2397863"/>
                <a:gd name="connsiteY49" fmla="*/ 1478095 h 3400239"/>
                <a:gd name="connsiteX50" fmla="*/ 415330 w 2397863"/>
                <a:gd name="connsiteY50" fmla="*/ 1334079 h 3400239"/>
                <a:gd name="connsiteX51" fmla="*/ 631354 w 2397863"/>
                <a:gd name="connsiteY51" fmla="*/ 1046047 h 3400239"/>
                <a:gd name="connsiteX52" fmla="*/ 991394 w 2397863"/>
                <a:gd name="connsiteY52" fmla="*/ 758015 h 3400239"/>
                <a:gd name="connsiteX53" fmla="*/ 921938 w 2397863"/>
                <a:gd name="connsiteY53" fmla="*/ 626360 h 3400239"/>
                <a:gd name="connsiteX54" fmla="*/ 754313 w 2397863"/>
                <a:gd name="connsiteY54" fmla="*/ 715840 h 3400239"/>
                <a:gd name="connsiteX55" fmla="*/ 670500 w 2397863"/>
                <a:gd name="connsiteY55" fmla="*/ 894800 h 3400239"/>
                <a:gd name="connsiteX56" fmla="*/ 0 w 2397863"/>
                <a:gd name="connsiteY56" fmla="*/ 1521160 h 3400239"/>
                <a:gd name="connsiteX57" fmla="*/ 0 w 2397863"/>
                <a:gd name="connsiteY57" fmla="*/ 1431680 h 3400239"/>
                <a:gd name="connsiteX58" fmla="*/ 670500 w 2397863"/>
                <a:gd name="connsiteY58" fmla="*/ 805320 h 3400239"/>
                <a:gd name="connsiteX0" fmla="*/ 1005750 w 2397863"/>
                <a:gd name="connsiteY0" fmla="*/ 0 h 3400239"/>
                <a:gd name="connsiteX1" fmla="*/ 921937 w 2397863"/>
                <a:gd name="connsiteY1" fmla="*/ 89480 h 3400239"/>
                <a:gd name="connsiteX2" fmla="*/ 905493 w 2397863"/>
                <a:gd name="connsiteY2" fmla="*/ 174729 h 3400239"/>
                <a:gd name="connsiteX3" fmla="*/ 1043516 w 2397863"/>
                <a:gd name="connsiteY3" fmla="*/ 260993 h 3400239"/>
                <a:gd name="connsiteX4" fmla="*/ 1198792 w 2397863"/>
                <a:gd name="connsiteY4" fmla="*/ 450774 h 3400239"/>
                <a:gd name="connsiteX5" fmla="*/ 1371320 w 2397863"/>
                <a:gd name="connsiteY5" fmla="*/ 692314 h 3400239"/>
                <a:gd name="connsiteX6" fmla="*/ 1500716 w 2397863"/>
                <a:gd name="connsiteY6" fmla="*/ 778578 h 3400239"/>
                <a:gd name="connsiteX7" fmla="*/ 1630112 w 2397863"/>
                <a:gd name="connsiteY7" fmla="*/ 925227 h 3400239"/>
                <a:gd name="connsiteX8" fmla="*/ 1707750 w 2397863"/>
                <a:gd name="connsiteY8" fmla="*/ 1011491 h 3400239"/>
                <a:gd name="connsiteX9" fmla="*/ 1681871 w 2397863"/>
                <a:gd name="connsiteY9" fmla="*/ 1063250 h 3400239"/>
                <a:gd name="connsiteX10" fmla="*/ 1526595 w 2397863"/>
                <a:gd name="connsiteY10" fmla="*/ 1106382 h 3400239"/>
                <a:gd name="connsiteX11" fmla="*/ 1526595 w 2397863"/>
                <a:gd name="connsiteY11" fmla="*/ 1201272 h 3400239"/>
                <a:gd name="connsiteX12" fmla="*/ 1785388 w 2397863"/>
                <a:gd name="connsiteY12" fmla="*/ 1192646 h 3400239"/>
                <a:gd name="connsiteX13" fmla="*/ 1932037 w 2397863"/>
                <a:gd name="connsiteY13" fmla="*/ 1097755 h 3400239"/>
                <a:gd name="connsiteX14" fmla="*/ 2035554 w 2397863"/>
                <a:gd name="connsiteY14" fmla="*/ 1011491 h 3400239"/>
                <a:gd name="connsiteX15" fmla="*/ 2147697 w 2397863"/>
                <a:gd name="connsiteY15" fmla="*/ 890721 h 3400239"/>
                <a:gd name="connsiteX16" fmla="*/ 2199456 w 2397863"/>
                <a:gd name="connsiteY16" fmla="*/ 830336 h 3400239"/>
                <a:gd name="connsiteX17" fmla="*/ 2251214 w 2397863"/>
                <a:gd name="connsiteY17" fmla="*/ 718193 h 3400239"/>
                <a:gd name="connsiteX18" fmla="*/ 2320226 w 2397863"/>
                <a:gd name="connsiteY18" fmla="*/ 649182 h 3400239"/>
                <a:gd name="connsiteX19" fmla="*/ 2320226 w 2397863"/>
                <a:gd name="connsiteY19" fmla="*/ 502533 h 3400239"/>
                <a:gd name="connsiteX20" fmla="*/ 2371984 w 2397863"/>
                <a:gd name="connsiteY20" fmla="*/ 502533 h 3400239"/>
                <a:gd name="connsiteX21" fmla="*/ 2397863 w 2397863"/>
                <a:gd name="connsiteY21" fmla="*/ 614676 h 3400239"/>
                <a:gd name="connsiteX22" fmla="*/ 2346105 w 2397863"/>
                <a:gd name="connsiteY22" fmla="*/ 804457 h 3400239"/>
                <a:gd name="connsiteX23" fmla="*/ 2199456 w 2397863"/>
                <a:gd name="connsiteY23" fmla="*/ 1002865 h 3400239"/>
                <a:gd name="connsiteX24" fmla="*/ 2035554 w 2397863"/>
                <a:gd name="connsiteY24" fmla="*/ 1089129 h 3400239"/>
                <a:gd name="connsiteX25" fmla="*/ 1749249 w 2397863"/>
                <a:gd name="connsiteY25" fmla="*/ 1342200 h 3400239"/>
                <a:gd name="connsiteX26" fmla="*/ 1413999 w 2397863"/>
                <a:gd name="connsiteY26" fmla="*/ 1342200 h 3400239"/>
                <a:gd name="connsiteX27" fmla="*/ 1162561 w 2397863"/>
                <a:gd name="connsiteY27" fmla="*/ 1521160 h 3400239"/>
                <a:gd name="connsiteX28" fmla="*/ 1078748 w 2397863"/>
                <a:gd name="connsiteY28" fmla="*/ 2058039 h 3400239"/>
                <a:gd name="connsiteX29" fmla="*/ 1413999 w 2397863"/>
                <a:gd name="connsiteY29" fmla="*/ 2147519 h 3400239"/>
                <a:gd name="connsiteX30" fmla="*/ 1665436 w 2397863"/>
                <a:gd name="connsiteY30" fmla="*/ 1968559 h 3400239"/>
                <a:gd name="connsiteX31" fmla="*/ 1833062 w 2397863"/>
                <a:gd name="connsiteY31" fmla="*/ 2058039 h 3400239"/>
                <a:gd name="connsiteX32" fmla="*/ 1833062 w 2397863"/>
                <a:gd name="connsiteY32" fmla="*/ 2326479 h 3400239"/>
                <a:gd name="connsiteX33" fmla="*/ 1665436 w 2397863"/>
                <a:gd name="connsiteY33" fmla="*/ 2863359 h 3400239"/>
                <a:gd name="connsiteX34" fmla="*/ 1497811 w 2397863"/>
                <a:gd name="connsiteY34" fmla="*/ 3221279 h 3400239"/>
                <a:gd name="connsiteX35" fmla="*/ 1246373 w 2397863"/>
                <a:gd name="connsiteY35" fmla="*/ 3400239 h 3400239"/>
                <a:gd name="connsiteX36" fmla="*/ 1162561 w 2397863"/>
                <a:gd name="connsiteY36" fmla="*/ 3042319 h 3400239"/>
                <a:gd name="connsiteX37" fmla="*/ 1330186 w 2397863"/>
                <a:gd name="connsiteY37" fmla="*/ 2952839 h 3400239"/>
                <a:gd name="connsiteX38" fmla="*/ 1246373 w 2397863"/>
                <a:gd name="connsiteY38" fmla="*/ 2684399 h 3400239"/>
                <a:gd name="connsiteX39" fmla="*/ 994936 w 2397863"/>
                <a:gd name="connsiteY39" fmla="*/ 2505439 h 3400239"/>
                <a:gd name="connsiteX40" fmla="*/ 911123 w 2397863"/>
                <a:gd name="connsiteY40" fmla="*/ 1968559 h 3400239"/>
                <a:gd name="connsiteX41" fmla="*/ 1078748 w 2397863"/>
                <a:gd name="connsiteY41" fmla="*/ 1431680 h 3400239"/>
                <a:gd name="connsiteX42" fmla="*/ 1413999 w 2397863"/>
                <a:gd name="connsiteY42" fmla="*/ 1252720 h 3400239"/>
                <a:gd name="connsiteX43" fmla="*/ 1397199 w 2397863"/>
                <a:gd name="connsiteY43" fmla="*/ 1166767 h 3400239"/>
                <a:gd name="connsiteX44" fmla="*/ 1207418 w 2397863"/>
                <a:gd name="connsiteY44" fmla="*/ 1190063 h 3400239"/>
                <a:gd name="connsiteX45" fmla="*/ 827310 w 2397863"/>
                <a:gd name="connsiteY45" fmla="*/ 1431680 h 3400239"/>
                <a:gd name="connsiteX46" fmla="*/ 415330 w 2397863"/>
                <a:gd name="connsiteY46" fmla="*/ 1766127 h 3400239"/>
                <a:gd name="connsiteX47" fmla="*/ 127298 w 2397863"/>
                <a:gd name="connsiteY47" fmla="*/ 1766127 h 3400239"/>
                <a:gd name="connsiteX48" fmla="*/ 127298 w 2397863"/>
                <a:gd name="connsiteY48" fmla="*/ 1622111 h 3400239"/>
                <a:gd name="connsiteX49" fmla="*/ 271314 w 2397863"/>
                <a:gd name="connsiteY49" fmla="*/ 1478095 h 3400239"/>
                <a:gd name="connsiteX50" fmla="*/ 415330 w 2397863"/>
                <a:gd name="connsiteY50" fmla="*/ 1334079 h 3400239"/>
                <a:gd name="connsiteX51" fmla="*/ 631354 w 2397863"/>
                <a:gd name="connsiteY51" fmla="*/ 1046047 h 3400239"/>
                <a:gd name="connsiteX52" fmla="*/ 991394 w 2397863"/>
                <a:gd name="connsiteY52" fmla="*/ 758015 h 3400239"/>
                <a:gd name="connsiteX53" fmla="*/ 921938 w 2397863"/>
                <a:gd name="connsiteY53" fmla="*/ 626360 h 3400239"/>
                <a:gd name="connsiteX54" fmla="*/ 754313 w 2397863"/>
                <a:gd name="connsiteY54" fmla="*/ 715840 h 3400239"/>
                <a:gd name="connsiteX55" fmla="*/ 670500 w 2397863"/>
                <a:gd name="connsiteY55" fmla="*/ 894800 h 3400239"/>
                <a:gd name="connsiteX56" fmla="*/ 83813 w 2397863"/>
                <a:gd name="connsiteY56" fmla="*/ 1521160 h 3400239"/>
                <a:gd name="connsiteX57" fmla="*/ 0 w 2397863"/>
                <a:gd name="connsiteY57" fmla="*/ 1431680 h 3400239"/>
                <a:gd name="connsiteX58" fmla="*/ 670500 w 2397863"/>
                <a:gd name="connsiteY58" fmla="*/ 805320 h 3400239"/>
                <a:gd name="connsiteX0" fmla="*/ 1005750 w 2397863"/>
                <a:gd name="connsiteY0" fmla="*/ 0 h 3400239"/>
                <a:gd name="connsiteX1" fmla="*/ 921937 w 2397863"/>
                <a:gd name="connsiteY1" fmla="*/ 89480 h 3400239"/>
                <a:gd name="connsiteX2" fmla="*/ 905493 w 2397863"/>
                <a:gd name="connsiteY2" fmla="*/ 174729 h 3400239"/>
                <a:gd name="connsiteX3" fmla="*/ 1043516 w 2397863"/>
                <a:gd name="connsiteY3" fmla="*/ 260993 h 3400239"/>
                <a:gd name="connsiteX4" fmla="*/ 1198792 w 2397863"/>
                <a:gd name="connsiteY4" fmla="*/ 450774 h 3400239"/>
                <a:gd name="connsiteX5" fmla="*/ 1371320 w 2397863"/>
                <a:gd name="connsiteY5" fmla="*/ 692314 h 3400239"/>
                <a:gd name="connsiteX6" fmla="*/ 1500716 w 2397863"/>
                <a:gd name="connsiteY6" fmla="*/ 778578 h 3400239"/>
                <a:gd name="connsiteX7" fmla="*/ 1630112 w 2397863"/>
                <a:gd name="connsiteY7" fmla="*/ 925227 h 3400239"/>
                <a:gd name="connsiteX8" fmla="*/ 1707750 w 2397863"/>
                <a:gd name="connsiteY8" fmla="*/ 1011491 h 3400239"/>
                <a:gd name="connsiteX9" fmla="*/ 1681871 w 2397863"/>
                <a:gd name="connsiteY9" fmla="*/ 1063250 h 3400239"/>
                <a:gd name="connsiteX10" fmla="*/ 1526595 w 2397863"/>
                <a:gd name="connsiteY10" fmla="*/ 1106382 h 3400239"/>
                <a:gd name="connsiteX11" fmla="*/ 1526595 w 2397863"/>
                <a:gd name="connsiteY11" fmla="*/ 1201272 h 3400239"/>
                <a:gd name="connsiteX12" fmla="*/ 1785388 w 2397863"/>
                <a:gd name="connsiteY12" fmla="*/ 1192646 h 3400239"/>
                <a:gd name="connsiteX13" fmla="*/ 1932037 w 2397863"/>
                <a:gd name="connsiteY13" fmla="*/ 1097755 h 3400239"/>
                <a:gd name="connsiteX14" fmla="*/ 2035554 w 2397863"/>
                <a:gd name="connsiteY14" fmla="*/ 1011491 h 3400239"/>
                <a:gd name="connsiteX15" fmla="*/ 2147697 w 2397863"/>
                <a:gd name="connsiteY15" fmla="*/ 890721 h 3400239"/>
                <a:gd name="connsiteX16" fmla="*/ 2199456 w 2397863"/>
                <a:gd name="connsiteY16" fmla="*/ 830336 h 3400239"/>
                <a:gd name="connsiteX17" fmla="*/ 2251214 w 2397863"/>
                <a:gd name="connsiteY17" fmla="*/ 718193 h 3400239"/>
                <a:gd name="connsiteX18" fmla="*/ 2320226 w 2397863"/>
                <a:gd name="connsiteY18" fmla="*/ 649182 h 3400239"/>
                <a:gd name="connsiteX19" fmla="*/ 2320226 w 2397863"/>
                <a:gd name="connsiteY19" fmla="*/ 502533 h 3400239"/>
                <a:gd name="connsiteX20" fmla="*/ 2371984 w 2397863"/>
                <a:gd name="connsiteY20" fmla="*/ 502533 h 3400239"/>
                <a:gd name="connsiteX21" fmla="*/ 2397863 w 2397863"/>
                <a:gd name="connsiteY21" fmla="*/ 614676 h 3400239"/>
                <a:gd name="connsiteX22" fmla="*/ 2346105 w 2397863"/>
                <a:gd name="connsiteY22" fmla="*/ 804457 h 3400239"/>
                <a:gd name="connsiteX23" fmla="*/ 2199456 w 2397863"/>
                <a:gd name="connsiteY23" fmla="*/ 1002865 h 3400239"/>
                <a:gd name="connsiteX24" fmla="*/ 2035554 w 2397863"/>
                <a:gd name="connsiteY24" fmla="*/ 1089129 h 3400239"/>
                <a:gd name="connsiteX25" fmla="*/ 1749249 w 2397863"/>
                <a:gd name="connsiteY25" fmla="*/ 1342200 h 3400239"/>
                <a:gd name="connsiteX26" fmla="*/ 1413999 w 2397863"/>
                <a:gd name="connsiteY26" fmla="*/ 1342200 h 3400239"/>
                <a:gd name="connsiteX27" fmla="*/ 1162561 w 2397863"/>
                <a:gd name="connsiteY27" fmla="*/ 1521160 h 3400239"/>
                <a:gd name="connsiteX28" fmla="*/ 1078748 w 2397863"/>
                <a:gd name="connsiteY28" fmla="*/ 2058039 h 3400239"/>
                <a:gd name="connsiteX29" fmla="*/ 1413999 w 2397863"/>
                <a:gd name="connsiteY29" fmla="*/ 2147519 h 3400239"/>
                <a:gd name="connsiteX30" fmla="*/ 1665436 w 2397863"/>
                <a:gd name="connsiteY30" fmla="*/ 1968559 h 3400239"/>
                <a:gd name="connsiteX31" fmla="*/ 1833062 w 2397863"/>
                <a:gd name="connsiteY31" fmla="*/ 2058039 h 3400239"/>
                <a:gd name="connsiteX32" fmla="*/ 1833062 w 2397863"/>
                <a:gd name="connsiteY32" fmla="*/ 2326479 h 3400239"/>
                <a:gd name="connsiteX33" fmla="*/ 1665436 w 2397863"/>
                <a:gd name="connsiteY33" fmla="*/ 2863359 h 3400239"/>
                <a:gd name="connsiteX34" fmla="*/ 1497811 w 2397863"/>
                <a:gd name="connsiteY34" fmla="*/ 3221279 h 3400239"/>
                <a:gd name="connsiteX35" fmla="*/ 1246373 w 2397863"/>
                <a:gd name="connsiteY35" fmla="*/ 3400239 h 3400239"/>
                <a:gd name="connsiteX36" fmla="*/ 1162561 w 2397863"/>
                <a:gd name="connsiteY36" fmla="*/ 3042319 h 3400239"/>
                <a:gd name="connsiteX37" fmla="*/ 1330186 w 2397863"/>
                <a:gd name="connsiteY37" fmla="*/ 2952839 h 3400239"/>
                <a:gd name="connsiteX38" fmla="*/ 1246373 w 2397863"/>
                <a:gd name="connsiteY38" fmla="*/ 2684399 h 3400239"/>
                <a:gd name="connsiteX39" fmla="*/ 994936 w 2397863"/>
                <a:gd name="connsiteY39" fmla="*/ 2505439 h 3400239"/>
                <a:gd name="connsiteX40" fmla="*/ 911123 w 2397863"/>
                <a:gd name="connsiteY40" fmla="*/ 1968559 h 3400239"/>
                <a:gd name="connsiteX41" fmla="*/ 1078748 w 2397863"/>
                <a:gd name="connsiteY41" fmla="*/ 1431680 h 3400239"/>
                <a:gd name="connsiteX42" fmla="*/ 1413999 w 2397863"/>
                <a:gd name="connsiteY42" fmla="*/ 1252720 h 3400239"/>
                <a:gd name="connsiteX43" fmla="*/ 1397199 w 2397863"/>
                <a:gd name="connsiteY43" fmla="*/ 1166767 h 3400239"/>
                <a:gd name="connsiteX44" fmla="*/ 1207418 w 2397863"/>
                <a:gd name="connsiteY44" fmla="*/ 1190063 h 3400239"/>
                <a:gd name="connsiteX45" fmla="*/ 827310 w 2397863"/>
                <a:gd name="connsiteY45" fmla="*/ 1431680 h 3400239"/>
                <a:gd name="connsiteX46" fmla="*/ 415330 w 2397863"/>
                <a:gd name="connsiteY46" fmla="*/ 1766127 h 3400239"/>
                <a:gd name="connsiteX47" fmla="*/ 127298 w 2397863"/>
                <a:gd name="connsiteY47" fmla="*/ 1766127 h 3400239"/>
                <a:gd name="connsiteX48" fmla="*/ 127298 w 2397863"/>
                <a:gd name="connsiteY48" fmla="*/ 1622111 h 3400239"/>
                <a:gd name="connsiteX49" fmla="*/ 271314 w 2397863"/>
                <a:gd name="connsiteY49" fmla="*/ 1478095 h 3400239"/>
                <a:gd name="connsiteX50" fmla="*/ 415330 w 2397863"/>
                <a:gd name="connsiteY50" fmla="*/ 1334079 h 3400239"/>
                <a:gd name="connsiteX51" fmla="*/ 631354 w 2397863"/>
                <a:gd name="connsiteY51" fmla="*/ 1046047 h 3400239"/>
                <a:gd name="connsiteX52" fmla="*/ 991394 w 2397863"/>
                <a:gd name="connsiteY52" fmla="*/ 758015 h 3400239"/>
                <a:gd name="connsiteX53" fmla="*/ 921938 w 2397863"/>
                <a:gd name="connsiteY53" fmla="*/ 626360 h 3400239"/>
                <a:gd name="connsiteX54" fmla="*/ 754313 w 2397863"/>
                <a:gd name="connsiteY54" fmla="*/ 715840 h 3400239"/>
                <a:gd name="connsiteX55" fmla="*/ 670500 w 2397863"/>
                <a:gd name="connsiteY55" fmla="*/ 894800 h 3400239"/>
                <a:gd name="connsiteX56" fmla="*/ 83813 w 2397863"/>
                <a:gd name="connsiteY56" fmla="*/ 1521160 h 3400239"/>
                <a:gd name="connsiteX57" fmla="*/ 0 w 2397863"/>
                <a:gd name="connsiteY57" fmla="*/ 1431680 h 3400239"/>
                <a:gd name="connsiteX58" fmla="*/ 670500 w 2397863"/>
                <a:gd name="connsiteY58" fmla="*/ 805320 h 3400239"/>
                <a:gd name="connsiteX0" fmla="*/ 1005750 w 2397863"/>
                <a:gd name="connsiteY0" fmla="*/ 0 h 3400239"/>
                <a:gd name="connsiteX1" fmla="*/ 921937 w 2397863"/>
                <a:gd name="connsiteY1" fmla="*/ 89480 h 3400239"/>
                <a:gd name="connsiteX2" fmla="*/ 905493 w 2397863"/>
                <a:gd name="connsiteY2" fmla="*/ 174729 h 3400239"/>
                <a:gd name="connsiteX3" fmla="*/ 1043516 w 2397863"/>
                <a:gd name="connsiteY3" fmla="*/ 260993 h 3400239"/>
                <a:gd name="connsiteX4" fmla="*/ 1198792 w 2397863"/>
                <a:gd name="connsiteY4" fmla="*/ 450774 h 3400239"/>
                <a:gd name="connsiteX5" fmla="*/ 1371320 w 2397863"/>
                <a:gd name="connsiteY5" fmla="*/ 692314 h 3400239"/>
                <a:gd name="connsiteX6" fmla="*/ 1500716 w 2397863"/>
                <a:gd name="connsiteY6" fmla="*/ 778578 h 3400239"/>
                <a:gd name="connsiteX7" fmla="*/ 1630112 w 2397863"/>
                <a:gd name="connsiteY7" fmla="*/ 925227 h 3400239"/>
                <a:gd name="connsiteX8" fmla="*/ 1707750 w 2397863"/>
                <a:gd name="connsiteY8" fmla="*/ 1011491 h 3400239"/>
                <a:gd name="connsiteX9" fmla="*/ 1681871 w 2397863"/>
                <a:gd name="connsiteY9" fmla="*/ 1063250 h 3400239"/>
                <a:gd name="connsiteX10" fmla="*/ 1526595 w 2397863"/>
                <a:gd name="connsiteY10" fmla="*/ 1106382 h 3400239"/>
                <a:gd name="connsiteX11" fmla="*/ 1526595 w 2397863"/>
                <a:gd name="connsiteY11" fmla="*/ 1201272 h 3400239"/>
                <a:gd name="connsiteX12" fmla="*/ 1785388 w 2397863"/>
                <a:gd name="connsiteY12" fmla="*/ 1192646 h 3400239"/>
                <a:gd name="connsiteX13" fmla="*/ 1932037 w 2397863"/>
                <a:gd name="connsiteY13" fmla="*/ 1097755 h 3400239"/>
                <a:gd name="connsiteX14" fmla="*/ 2035554 w 2397863"/>
                <a:gd name="connsiteY14" fmla="*/ 1011491 h 3400239"/>
                <a:gd name="connsiteX15" fmla="*/ 2147697 w 2397863"/>
                <a:gd name="connsiteY15" fmla="*/ 890721 h 3400239"/>
                <a:gd name="connsiteX16" fmla="*/ 2199456 w 2397863"/>
                <a:gd name="connsiteY16" fmla="*/ 830336 h 3400239"/>
                <a:gd name="connsiteX17" fmla="*/ 2251214 w 2397863"/>
                <a:gd name="connsiteY17" fmla="*/ 718193 h 3400239"/>
                <a:gd name="connsiteX18" fmla="*/ 2320226 w 2397863"/>
                <a:gd name="connsiteY18" fmla="*/ 649182 h 3400239"/>
                <a:gd name="connsiteX19" fmla="*/ 2320226 w 2397863"/>
                <a:gd name="connsiteY19" fmla="*/ 502533 h 3400239"/>
                <a:gd name="connsiteX20" fmla="*/ 2371984 w 2397863"/>
                <a:gd name="connsiteY20" fmla="*/ 502533 h 3400239"/>
                <a:gd name="connsiteX21" fmla="*/ 2397863 w 2397863"/>
                <a:gd name="connsiteY21" fmla="*/ 614676 h 3400239"/>
                <a:gd name="connsiteX22" fmla="*/ 2346105 w 2397863"/>
                <a:gd name="connsiteY22" fmla="*/ 804457 h 3400239"/>
                <a:gd name="connsiteX23" fmla="*/ 2199456 w 2397863"/>
                <a:gd name="connsiteY23" fmla="*/ 1002865 h 3400239"/>
                <a:gd name="connsiteX24" fmla="*/ 2035554 w 2397863"/>
                <a:gd name="connsiteY24" fmla="*/ 1089129 h 3400239"/>
                <a:gd name="connsiteX25" fmla="*/ 1749249 w 2397863"/>
                <a:gd name="connsiteY25" fmla="*/ 1342200 h 3400239"/>
                <a:gd name="connsiteX26" fmla="*/ 1413999 w 2397863"/>
                <a:gd name="connsiteY26" fmla="*/ 1342200 h 3400239"/>
                <a:gd name="connsiteX27" fmla="*/ 1162561 w 2397863"/>
                <a:gd name="connsiteY27" fmla="*/ 1521160 h 3400239"/>
                <a:gd name="connsiteX28" fmla="*/ 1078748 w 2397863"/>
                <a:gd name="connsiteY28" fmla="*/ 2058039 h 3400239"/>
                <a:gd name="connsiteX29" fmla="*/ 1413999 w 2397863"/>
                <a:gd name="connsiteY29" fmla="*/ 2147519 h 3400239"/>
                <a:gd name="connsiteX30" fmla="*/ 1665436 w 2397863"/>
                <a:gd name="connsiteY30" fmla="*/ 1968559 h 3400239"/>
                <a:gd name="connsiteX31" fmla="*/ 1833062 w 2397863"/>
                <a:gd name="connsiteY31" fmla="*/ 2058039 h 3400239"/>
                <a:gd name="connsiteX32" fmla="*/ 1833062 w 2397863"/>
                <a:gd name="connsiteY32" fmla="*/ 2326479 h 3400239"/>
                <a:gd name="connsiteX33" fmla="*/ 1665436 w 2397863"/>
                <a:gd name="connsiteY33" fmla="*/ 2863359 h 3400239"/>
                <a:gd name="connsiteX34" fmla="*/ 1497811 w 2397863"/>
                <a:gd name="connsiteY34" fmla="*/ 3221279 h 3400239"/>
                <a:gd name="connsiteX35" fmla="*/ 1246373 w 2397863"/>
                <a:gd name="connsiteY35" fmla="*/ 3400239 h 3400239"/>
                <a:gd name="connsiteX36" fmla="*/ 1162561 w 2397863"/>
                <a:gd name="connsiteY36" fmla="*/ 3042319 h 3400239"/>
                <a:gd name="connsiteX37" fmla="*/ 1330186 w 2397863"/>
                <a:gd name="connsiteY37" fmla="*/ 2952839 h 3400239"/>
                <a:gd name="connsiteX38" fmla="*/ 1246373 w 2397863"/>
                <a:gd name="connsiteY38" fmla="*/ 2684399 h 3400239"/>
                <a:gd name="connsiteX39" fmla="*/ 994936 w 2397863"/>
                <a:gd name="connsiteY39" fmla="*/ 2505439 h 3400239"/>
                <a:gd name="connsiteX40" fmla="*/ 911123 w 2397863"/>
                <a:gd name="connsiteY40" fmla="*/ 1968559 h 3400239"/>
                <a:gd name="connsiteX41" fmla="*/ 1078748 w 2397863"/>
                <a:gd name="connsiteY41" fmla="*/ 1431680 h 3400239"/>
                <a:gd name="connsiteX42" fmla="*/ 1413999 w 2397863"/>
                <a:gd name="connsiteY42" fmla="*/ 1252720 h 3400239"/>
                <a:gd name="connsiteX43" fmla="*/ 1397199 w 2397863"/>
                <a:gd name="connsiteY43" fmla="*/ 1166767 h 3400239"/>
                <a:gd name="connsiteX44" fmla="*/ 1207418 w 2397863"/>
                <a:gd name="connsiteY44" fmla="*/ 1190063 h 3400239"/>
                <a:gd name="connsiteX45" fmla="*/ 827310 w 2397863"/>
                <a:gd name="connsiteY45" fmla="*/ 1431680 h 3400239"/>
                <a:gd name="connsiteX46" fmla="*/ 415330 w 2397863"/>
                <a:gd name="connsiteY46" fmla="*/ 1766127 h 3400239"/>
                <a:gd name="connsiteX47" fmla="*/ 127298 w 2397863"/>
                <a:gd name="connsiteY47" fmla="*/ 1766127 h 3400239"/>
                <a:gd name="connsiteX48" fmla="*/ 127298 w 2397863"/>
                <a:gd name="connsiteY48" fmla="*/ 1622111 h 3400239"/>
                <a:gd name="connsiteX49" fmla="*/ 271314 w 2397863"/>
                <a:gd name="connsiteY49" fmla="*/ 1478095 h 3400239"/>
                <a:gd name="connsiteX50" fmla="*/ 415330 w 2397863"/>
                <a:gd name="connsiteY50" fmla="*/ 1334079 h 3400239"/>
                <a:gd name="connsiteX51" fmla="*/ 631354 w 2397863"/>
                <a:gd name="connsiteY51" fmla="*/ 1046047 h 3400239"/>
                <a:gd name="connsiteX52" fmla="*/ 991394 w 2397863"/>
                <a:gd name="connsiteY52" fmla="*/ 758015 h 3400239"/>
                <a:gd name="connsiteX53" fmla="*/ 921938 w 2397863"/>
                <a:gd name="connsiteY53" fmla="*/ 626360 h 3400239"/>
                <a:gd name="connsiteX54" fmla="*/ 754313 w 2397863"/>
                <a:gd name="connsiteY54" fmla="*/ 715840 h 3400239"/>
                <a:gd name="connsiteX55" fmla="*/ 670500 w 2397863"/>
                <a:gd name="connsiteY55" fmla="*/ 894800 h 3400239"/>
                <a:gd name="connsiteX56" fmla="*/ 83813 w 2397863"/>
                <a:gd name="connsiteY56" fmla="*/ 1521160 h 3400239"/>
                <a:gd name="connsiteX57" fmla="*/ 0 w 2397863"/>
                <a:gd name="connsiteY57" fmla="*/ 1431680 h 3400239"/>
                <a:gd name="connsiteX58" fmla="*/ 670500 w 2397863"/>
                <a:gd name="connsiteY58" fmla="*/ 805320 h 3400239"/>
                <a:gd name="connsiteX0" fmla="*/ 1005750 w 2397863"/>
                <a:gd name="connsiteY0" fmla="*/ 0 h 3400239"/>
                <a:gd name="connsiteX1" fmla="*/ 921937 w 2397863"/>
                <a:gd name="connsiteY1" fmla="*/ 89480 h 3400239"/>
                <a:gd name="connsiteX2" fmla="*/ 905493 w 2397863"/>
                <a:gd name="connsiteY2" fmla="*/ 174729 h 3400239"/>
                <a:gd name="connsiteX3" fmla="*/ 1043516 w 2397863"/>
                <a:gd name="connsiteY3" fmla="*/ 260993 h 3400239"/>
                <a:gd name="connsiteX4" fmla="*/ 1198792 w 2397863"/>
                <a:gd name="connsiteY4" fmla="*/ 450774 h 3400239"/>
                <a:gd name="connsiteX5" fmla="*/ 1371320 w 2397863"/>
                <a:gd name="connsiteY5" fmla="*/ 692314 h 3400239"/>
                <a:gd name="connsiteX6" fmla="*/ 1500716 w 2397863"/>
                <a:gd name="connsiteY6" fmla="*/ 778578 h 3400239"/>
                <a:gd name="connsiteX7" fmla="*/ 1630112 w 2397863"/>
                <a:gd name="connsiteY7" fmla="*/ 925227 h 3400239"/>
                <a:gd name="connsiteX8" fmla="*/ 1707750 w 2397863"/>
                <a:gd name="connsiteY8" fmla="*/ 1011491 h 3400239"/>
                <a:gd name="connsiteX9" fmla="*/ 1681871 w 2397863"/>
                <a:gd name="connsiteY9" fmla="*/ 1063250 h 3400239"/>
                <a:gd name="connsiteX10" fmla="*/ 1526595 w 2397863"/>
                <a:gd name="connsiteY10" fmla="*/ 1106382 h 3400239"/>
                <a:gd name="connsiteX11" fmla="*/ 1526595 w 2397863"/>
                <a:gd name="connsiteY11" fmla="*/ 1201272 h 3400239"/>
                <a:gd name="connsiteX12" fmla="*/ 1785388 w 2397863"/>
                <a:gd name="connsiteY12" fmla="*/ 1192646 h 3400239"/>
                <a:gd name="connsiteX13" fmla="*/ 1932037 w 2397863"/>
                <a:gd name="connsiteY13" fmla="*/ 1097755 h 3400239"/>
                <a:gd name="connsiteX14" fmla="*/ 2035554 w 2397863"/>
                <a:gd name="connsiteY14" fmla="*/ 1011491 h 3400239"/>
                <a:gd name="connsiteX15" fmla="*/ 2147697 w 2397863"/>
                <a:gd name="connsiteY15" fmla="*/ 890721 h 3400239"/>
                <a:gd name="connsiteX16" fmla="*/ 2199456 w 2397863"/>
                <a:gd name="connsiteY16" fmla="*/ 830336 h 3400239"/>
                <a:gd name="connsiteX17" fmla="*/ 2251214 w 2397863"/>
                <a:gd name="connsiteY17" fmla="*/ 718193 h 3400239"/>
                <a:gd name="connsiteX18" fmla="*/ 2320226 w 2397863"/>
                <a:gd name="connsiteY18" fmla="*/ 649182 h 3400239"/>
                <a:gd name="connsiteX19" fmla="*/ 2320226 w 2397863"/>
                <a:gd name="connsiteY19" fmla="*/ 502533 h 3400239"/>
                <a:gd name="connsiteX20" fmla="*/ 2371984 w 2397863"/>
                <a:gd name="connsiteY20" fmla="*/ 502533 h 3400239"/>
                <a:gd name="connsiteX21" fmla="*/ 2397863 w 2397863"/>
                <a:gd name="connsiteY21" fmla="*/ 614676 h 3400239"/>
                <a:gd name="connsiteX22" fmla="*/ 2346105 w 2397863"/>
                <a:gd name="connsiteY22" fmla="*/ 804457 h 3400239"/>
                <a:gd name="connsiteX23" fmla="*/ 2199456 w 2397863"/>
                <a:gd name="connsiteY23" fmla="*/ 1002865 h 3400239"/>
                <a:gd name="connsiteX24" fmla="*/ 2035554 w 2397863"/>
                <a:gd name="connsiteY24" fmla="*/ 1089129 h 3400239"/>
                <a:gd name="connsiteX25" fmla="*/ 1749249 w 2397863"/>
                <a:gd name="connsiteY25" fmla="*/ 1342200 h 3400239"/>
                <a:gd name="connsiteX26" fmla="*/ 1413999 w 2397863"/>
                <a:gd name="connsiteY26" fmla="*/ 1342200 h 3400239"/>
                <a:gd name="connsiteX27" fmla="*/ 1162561 w 2397863"/>
                <a:gd name="connsiteY27" fmla="*/ 1521160 h 3400239"/>
                <a:gd name="connsiteX28" fmla="*/ 1078748 w 2397863"/>
                <a:gd name="connsiteY28" fmla="*/ 2058039 h 3400239"/>
                <a:gd name="connsiteX29" fmla="*/ 1413999 w 2397863"/>
                <a:gd name="connsiteY29" fmla="*/ 2147519 h 3400239"/>
                <a:gd name="connsiteX30" fmla="*/ 1665436 w 2397863"/>
                <a:gd name="connsiteY30" fmla="*/ 1968559 h 3400239"/>
                <a:gd name="connsiteX31" fmla="*/ 1833062 w 2397863"/>
                <a:gd name="connsiteY31" fmla="*/ 2058039 h 3400239"/>
                <a:gd name="connsiteX32" fmla="*/ 1833062 w 2397863"/>
                <a:gd name="connsiteY32" fmla="*/ 2326479 h 3400239"/>
                <a:gd name="connsiteX33" fmla="*/ 1665436 w 2397863"/>
                <a:gd name="connsiteY33" fmla="*/ 2863359 h 3400239"/>
                <a:gd name="connsiteX34" fmla="*/ 1497811 w 2397863"/>
                <a:gd name="connsiteY34" fmla="*/ 3221279 h 3400239"/>
                <a:gd name="connsiteX35" fmla="*/ 1246373 w 2397863"/>
                <a:gd name="connsiteY35" fmla="*/ 3400239 h 3400239"/>
                <a:gd name="connsiteX36" fmla="*/ 1162561 w 2397863"/>
                <a:gd name="connsiteY36" fmla="*/ 3042319 h 3400239"/>
                <a:gd name="connsiteX37" fmla="*/ 1330186 w 2397863"/>
                <a:gd name="connsiteY37" fmla="*/ 2952839 h 3400239"/>
                <a:gd name="connsiteX38" fmla="*/ 1246373 w 2397863"/>
                <a:gd name="connsiteY38" fmla="*/ 2684399 h 3400239"/>
                <a:gd name="connsiteX39" fmla="*/ 994936 w 2397863"/>
                <a:gd name="connsiteY39" fmla="*/ 2505439 h 3400239"/>
                <a:gd name="connsiteX40" fmla="*/ 911123 w 2397863"/>
                <a:gd name="connsiteY40" fmla="*/ 1968559 h 3400239"/>
                <a:gd name="connsiteX41" fmla="*/ 1078748 w 2397863"/>
                <a:gd name="connsiteY41" fmla="*/ 1431680 h 3400239"/>
                <a:gd name="connsiteX42" fmla="*/ 1413999 w 2397863"/>
                <a:gd name="connsiteY42" fmla="*/ 1252720 h 3400239"/>
                <a:gd name="connsiteX43" fmla="*/ 1397199 w 2397863"/>
                <a:gd name="connsiteY43" fmla="*/ 1166767 h 3400239"/>
                <a:gd name="connsiteX44" fmla="*/ 1207418 w 2397863"/>
                <a:gd name="connsiteY44" fmla="*/ 1190063 h 3400239"/>
                <a:gd name="connsiteX45" fmla="*/ 827310 w 2397863"/>
                <a:gd name="connsiteY45" fmla="*/ 1431680 h 3400239"/>
                <a:gd name="connsiteX46" fmla="*/ 415330 w 2397863"/>
                <a:gd name="connsiteY46" fmla="*/ 1766127 h 3400239"/>
                <a:gd name="connsiteX47" fmla="*/ 127298 w 2397863"/>
                <a:gd name="connsiteY47" fmla="*/ 1766127 h 3400239"/>
                <a:gd name="connsiteX48" fmla="*/ 127298 w 2397863"/>
                <a:gd name="connsiteY48" fmla="*/ 1622111 h 3400239"/>
                <a:gd name="connsiteX49" fmla="*/ 271314 w 2397863"/>
                <a:gd name="connsiteY49" fmla="*/ 1478095 h 3400239"/>
                <a:gd name="connsiteX50" fmla="*/ 415330 w 2397863"/>
                <a:gd name="connsiteY50" fmla="*/ 1334079 h 3400239"/>
                <a:gd name="connsiteX51" fmla="*/ 631354 w 2397863"/>
                <a:gd name="connsiteY51" fmla="*/ 1046047 h 3400239"/>
                <a:gd name="connsiteX52" fmla="*/ 991394 w 2397863"/>
                <a:gd name="connsiteY52" fmla="*/ 758015 h 3400239"/>
                <a:gd name="connsiteX53" fmla="*/ 921938 w 2397863"/>
                <a:gd name="connsiteY53" fmla="*/ 626360 h 3400239"/>
                <a:gd name="connsiteX54" fmla="*/ 754313 w 2397863"/>
                <a:gd name="connsiteY54" fmla="*/ 715840 h 3400239"/>
                <a:gd name="connsiteX55" fmla="*/ 670500 w 2397863"/>
                <a:gd name="connsiteY55" fmla="*/ 894800 h 3400239"/>
                <a:gd name="connsiteX56" fmla="*/ 83813 w 2397863"/>
                <a:gd name="connsiteY56" fmla="*/ 1521160 h 3400239"/>
                <a:gd name="connsiteX57" fmla="*/ 0 w 2397863"/>
                <a:gd name="connsiteY57" fmla="*/ 1431680 h 3400239"/>
                <a:gd name="connsiteX58" fmla="*/ 670500 w 2397863"/>
                <a:gd name="connsiteY58" fmla="*/ 805320 h 3400239"/>
                <a:gd name="connsiteX0" fmla="*/ 1005750 w 2397863"/>
                <a:gd name="connsiteY0" fmla="*/ 0 h 3400239"/>
                <a:gd name="connsiteX1" fmla="*/ 921937 w 2397863"/>
                <a:gd name="connsiteY1" fmla="*/ 89480 h 3400239"/>
                <a:gd name="connsiteX2" fmla="*/ 905493 w 2397863"/>
                <a:gd name="connsiteY2" fmla="*/ 174729 h 3400239"/>
                <a:gd name="connsiteX3" fmla="*/ 1043516 w 2397863"/>
                <a:gd name="connsiteY3" fmla="*/ 260993 h 3400239"/>
                <a:gd name="connsiteX4" fmla="*/ 1198792 w 2397863"/>
                <a:gd name="connsiteY4" fmla="*/ 450774 h 3400239"/>
                <a:gd name="connsiteX5" fmla="*/ 1371320 w 2397863"/>
                <a:gd name="connsiteY5" fmla="*/ 692314 h 3400239"/>
                <a:gd name="connsiteX6" fmla="*/ 1500716 w 2397863"/>
                <a:gd name="connsiteY6" fmla="*/ 778578 h 3400239"/>
                <a:gd name="connsiteX7" fmla="*/ 1630112 w 2397863"/>
                <a:gd name="connsiteY7" fmla="*/ 925227 h 3400239"/>
                <a:gd name="connsiteX8" fmla="*/ 1707750 w 2397863"/>
                <a:gd name="connsiteY8" fmla="*/ 1011491 h 3400239"/>
                <a:gd name="connsiteX9" fmla="*/ 1681871 w 2397863"/>
                <a:gd name="connsiteY9" fmla="*/ 1063250 h 3400239"/>
                <a:gd name="connsiteX10" fmla="*/ 1526595 w 2397863"/>
                <a:gd name="connsiteY10" fmla="*/ 1106382 h 3400239"/>
                <a:gd name="connsiteX11" fmla="*/ 1526595 w 2397863"/>
                <a:gd name="connsiteY11" fmla="*/ 1201272 h 3400239"/>
                <a:gd name="connsiteX12" fmla="*/ 1785388 w 2397863"/>
                <a:gd name="connsiteY12" fmla="*/ 1192646 h 3400239"/>
                <a:gd name="connsiteX13" fmla="*/ 1932037 w 2397863"/>
                <a:gd name="connsiteY13" fmla="*/ 1097755 h 3400239"/>
                <a:gd name="connsiteX14" fmla="*/ 2035554 w 2397863"/>
                <a:gd name="connsiteY14" fmla="*/ 1011491 h 3400239"/>
                <a:gd name="connsiteX15" fmla="*/ 2147697 w 2397863"/>
                <a:gd name="connsiteY15" fmla="*/ 890721 h 3400239"/>
                <a:gd name="connsiteX16" fmla="*/ 2199456 w 2397863"/>
                <a:gd name="connsiteY16" fmla="*/ 830336 h 3400239"/>
                <a:gd name="connsiteX17" fmla="*/ 2251214 w 2397863"/>
                <a:gd name="connsiteY17" fmla="*/ 718193 h 3400239"/>
                <a:gd name="connsiteX18" fmla="*/ 2320226 w 2397863"/>
                <a:gd name="connsiteY18" fmla="*/ 649182 h 3400239"/>
                <a:gd name="connsiteX19" fmla="*/ 2320226 w 2397863"/>
                <a:gd name="connsiteY19" fmla="*/ 502533 h 3400239"/>
                <a:gd name="connsiteX20" fmla="*/ 2371984 w 2397863"/>
                <a:gd name="connsiteY20" fmla="*/ 502533 h 3400239"/>
                <a:gd name="connsiteX21" fmla="*/ 2397863 w 2397863"/>
                <a:gd name="connsiteY21" fmla="*/ 614676 h 3400239"/>
                <a:gd name="connsiteX22" fmla="*/ 2346105 w 2397863"/>
                <a:gd name="connsiteY22" fmla="*/ 804457 h 3400239"/>
                <a:gd name="connsiteX23" fmla="*/ 2199456 w 2397863"/>
                <a:gd name="connsiteY23" fmla="*/ 1002865 h 3400239"/>
                <a:gd name="connsiteX24" fmla="*/ 2035554 w 2397863"/>
                <a:gd name="connsiteY24" fmla="*/ 1089129 h 3400239"/>
                <a:gd name="connsiteX25" fmla="*/ 1749249 w 2397863"/>
                <a:gd name="connsiteY25" fmla="*/ 1342200 h 3400239"/>
                <a:gd name="connsiteX26" fmla="*/ 1413999 w 2397863"/>
                <a:gd name="connsiteY26" fmla="*/ 1342200 h 3400239"/>
                <a:gd name="connsiteX27" fmla="*/ 1162561 w 2397863"/>
                <a:gd name="connsiteY27" fmla="*/ 1521160 h 3400239"/>
                <a:gd name="connsiteX28" fmla="*/ 1078748 w 2397863"/>
                <a:gd name="connsiteY28" fmla="*/ 2058039 h 3400239"/>
                <a:gd name="connsiteX29" fmla="*/ 1413999 w 2397863"/>
                <a:gd name="connsiteY29" fmla="*/ 2147519 h 3400239"/>
                <a:gd name="connsiteX30" fmla="*/ 1665436 w 2397863"/>
                <a:gd name="connsiteY30" fmla="*/ 1968559 h 3400239"/>
                <a:gd name="connsiteX31" fmla="*/ 1833062 w 2397863"/>
                <a:gd name="connsiteY31" fmla="*/ 2058039 h 3400239"/>
                <a:gd name="connsiteX32" fmla="*/ 1833062 w 2397863"/>
                <a:gd name="connsiteY32" fmla="*/ 2326479 h 3400239"/>
                <a:gd name="connsiteX33" fmla="*/ 1665436 w 2397863"/>
                <a:gd name="connsiteY33" fmla="*/ 2863359 h 3400239"/>
                <a:gd name="connsiteX34" fmla="*/ 1497811 w 2397863"/>
                <a:gd name="connsiteY34" fmla="*/ 3221279 h 3400239"/>
                <a:gd name="connsiteX35" fmla="*/ 1246373 w 2397863"/>
                <a:gd name="connsiteY35" fmla="*/ 3400239 h 3400239"/>
                <a:gd name="connsiteX36" fmla="*/ 1162561 w 2397863"/>
                <a:gd name="connsiteY36" fmla="*/ 3042319 h 3400239"/>
                <a:gd name="connsiteX37" fmla="*/ 1330186 w 2397863"/>
                <a:gd name="connsiteY37" fmla="*/ 2952839 h 3400239"/>
                <a:gd name="connsiteX38" fmla="*/ 1246373 w 2397863"/>
                <a:gd name="connsiteY38" fmla="*/ 2684399 h 3400239"/>
                <a:gd name="connsiteX39" fmla="*/ 994936 w 2397863"/>
                <a:gd name="connsiteY39" fmla="*/ 2505439 h 3400239"/>
                <a:gd name="connsiteX40" fmla="*/ 911123 w 2397863"/>
                <a:gd name="connsiteY40" fmla="*/ 1968559 h 3400239"/>
                <a:gd name="connsiteX41" fmla="*/ 1078748 w 2397863"/>
                <a:gd name="connsiteY41" fmla="*/ 1431680 h 3400239"/>
                <a:gd name="connsiteX42" fmla="*/ 1413999 w 2397863"/>
                <a:gd name="connsiteY42" fmla="*/ 1252720 h 3400239"/>
                <a:gd name="connsiteX43" fmla="*/ 1397199 w 2397863"/>
                <a:gd name="connsiteY43" fmla="*/ 1166767 h 3400239"/>
                <a:gd name="connsiteX44" fmla="*/ 1207418 w 2397863"/>
                <a:gd name="connsiteY44" fmla="*/ 1190063 h 3400239"/>
                <a:gd name="connsiteX45" fmla="*/ 827310 w 2397863"/>
                <a:gd name="connsiteY45" fmla="*/ 1431680 h 3400239"/>
                <a:gd name="connsiteX46" fmla="*/ 415330 w 2397863"/>
                <a:gd name="connsiteY46" fmla="*/ 1766127 h 3400239"/>
                <a:gd name="connsiteX47" fmla="*/ 127298 w 2397863"/>
                <a:gd name="connsiteY47" fmla="*/ 1766127 h 3400239"/>
                <a:gd name="connsiteX48" fmla="*/ 127298 w 2397863"/>
                <a:gd name="connsiteY48" fmla="*/ 1622111 h 3400239"/>
                <a:gd name="connsiteX49" fmla="*/ 271314 w 2397863"/>
                <a:gd name="connsiteY49" fmla="*/ 1478095 h 3400239"/>
                <a:gd name="connsiteX50" fmla="*/ 415330 w 2397863"/>
                <a:gd name="connsiteY50" fmla="*/ 1334079 h 3400239"/>
                <a:gd name="connsiteX51" fmla="*/ 631354 w 2397863"/>
                <a:gd name="connsiteY51" fmla="*/ 1046047 h 3400239"/>
                <a:gd name="connsiteX52" fmla="*/ 991394 w 2397863"/>
                <a:gd name="connsiteY52" fmla="*/ 758015 h 3400239"/>
                <a:gd name="connsiteX53" fmla="*/ 921938 w 2397863"/>
                <a:gd name="connsiteY53" fmla="*/ 626360 h 3400239"/>
                <a:gd name="connsiteX54" fmla="*/ 754313 w 2397863"/>
                <a:gd name="connsiteY54" fmla="*/ 715840 h 3400239"/>
                <a:gd name="connsiteX55" fmla="*/ 670500 w 2397863"/>
                <a:gd name="connsiteY55" fmla="*/ 894800 h 3400239"/>
                <a:gd name="connsiteX56" fmla="*/ 83813 w 2397863"/>
                <a:gd name="connsiteY56" fmla="*/ 1521160 h 3400239"/>
                <a:gd name="connsiteX57" fmla="*/ 0 w 2397863"/>
                <a:gd name="connsiteY57" fmla="*/ 1431680 h 3400239"/>
                <a:gd name="connsiteX58" fmla="*/ 670500 w 2397863"/>
                <a:gd name="connsiteY58" fmla="*/ 805320 h 3400239"/>
                <a:gd name="connsiteX0" fmla="*/ 921937 w 2314050"/>
                <a:gd name="connsiteY0" fmla="*/ 0 h 3400239"/>
                <a:gd name="connsiteX1" fmla="*/ 838124 w 2314050"/>
                <a:gd name="connsiteY1" fmla="*/ 89480 h 3400239"/>
                <a:gd name="connsiteX2" fmla="*/ 821680 w 2314050"/>
                <a:gd name="connsiteY2" fmla="*/ 174729 h 3400239"/>
                <a:gd name="connsiteX3" fmla="*/ 959703 w 2314050"/>
                <a:gd name="connsiteY3" fmla="*/ 260993 h 3400239"/>
                <a:gd name="connsiteX4" fmla="*/ 1114979 w 2314050"/>
                <a:gd name="connsiteY4" fmla="*/ 450774 h 3400239"/>
                <a:gd name="connsiteX5" fmla="*/ 1287507 w 2314050"/>
                <a:gd name="connsiteY5" fmla="*/ 692314 h 3400239"/>
                <a:gd name="connsiteX6" fmla="*/ 1416903 w 2314050"/>
                <a:gd name="connsiteY6" fmla="*/ 778578 h 3400239"/>
                <a:gd name="connsiteX7" fmla="*/ 1546299 w 2314050"/>
                <a:gd name="connsiteY7" fmla="*/ 925227 h 3400239"/>
                <a:gd name="connsiteX8" fmla="*/ 1623937 w 2314050"/>
                <a:gd name="connsiteY8" fmla="*/ 1011491 h 3400239"/>
                <a:gd name="connsiteX9" fmla="*/ 1598058 w 2314050"/>
                <a:gd name="connsiteY9" fmla="*/ 1063250 h 3400239"/>
                <a:gd name="connsiteX10" fmla="*/ 1442782 w 2314050"/>
                <a:gd name="connsiteY10" fmla="*/ 1106382 h 3400239"/>
                <a:gd name="connsiteX11" fmla="*/ 1442782 w 2314050"/>
                <a:gd name="connsiteY11" fmla="*/ 1201272 h 3400239"/>
                <a:gd name="connsiteX12" fmla="*/ 1701575 w 2314050"/>
                <a:gd name="connsiteY12" fmla="*/ 1192646 h 3400239"/>
                <a:gd name="connsiteX13" fmla="*/ 1848224 w 2314050"/>
                <a:gd name="connsiteY13" fmla="*/ 1097755 h 3400239"/>
                <a:gd name="connsiteX14" fmla="*/ 1951741 w 2314050"/>
                <a:gd name="connsiteY14" fmla="*/ 1011491 h 3400239"/>
                <a:gd name="connsiteX15" fmla="*/ 2063884 w 2314050"/>
                <a:gd name="connsiteY15" fmla="*/ 890721 h 3400239"/>
                <a:gd name="connsiteX16" fmla="*/ 2115643 w 2314050"/>
                <a:gd name="connsiteY16" fmla="*/ 830336 h 3400239"/>
                <a:gd name="connsiteX17" fmla="*/ 2167401 w 2314050"/>
                <a:gd name="connsiteY17" fmla="*/ 718193 h 3400239"/>
                <a:gd name="connsiteX18" fmla="*/ 2236413 w 2314050"/>
                <a:gd name="connsiteY18" fmla="*/ 649182 h 3400239"/>
                <a:gd name="connsiteX19" fmla="*/ 2236413 w 2314050"/>
                <a:gd name="connsiteY19" fmla="*/ 502533 h 3400239"/>
                <a:gd name="connsiteX20" fmla="*/ 2288171 w 2314050"/>
                <a:gd name="connsiteY20" fmla="*/ 502533 h 3400239"/>
                <a:gd name="connsiteX21" fmla="*/ 2314050 w 2314050"/>
                <a:gd name="connsiteY21" fmla="*/ 614676 h 3400239"/>
                <a:gd name="connsiteX22" fmla="*/ 2262292 w 2314050"/>
                <a:gd name="connsiteY22" fmla="*/ 804457 h 3400239"/>
                <a:gd name="connsiteX23" fmla="*/ 2115643 w 2314050"/>
                <a:gd name="connsiteY23" fmla="*/ 1002865 h 3400239"/>
                <a:gd name="connsiteX24" fmla="*/ 1951741 w 2314050"/>
                <a:gd name="connsiteY24" fmla="*/ 1089129 h 3400239"/>
                <a:gd name="connsiteX25" fmla="*/ 1665436 w 2314050"/>
                <a:gd name="connsiteY25" fmla="*/ 1342200 h 3400239"/>
                <a:gd name="connsiteX26" fmla="*/ 1330186 w 2314050"/>
                <a:gd name="connsiteY26" fmla="*/ 1342200 h 3400239"/>
                <a:gd name="connsiteX27" fmla="*/ 1078748 w 2314050"/>
                <a:gd name="connsiteY27" fmla="*/ 1521160 h 3400239"/>
                <a:gd name="connsiteX28" fmla="*/ 994935 w 2314050"/>
                <a:gd name="connsiteY28" fmla="*/ 2058039 h 3400239"/>
                <a:gd name="connsiteX29" fmla="*/ 1330186 w 2314050"/>
                <a:gd name="connsiteY29" fmla="*/ 2147519 h 3400239"/>
                <a:gd name="connsiteX30" fmla="*/ 1581623 w 2314050"/>
                <a:gd name="connsiteY30" fmla="*/ 1968559 h 3400239"/>
                <a:gd name="connsiteX31" fmla="*/ 1749249 w 2314050"/>
                <a:gd name="connsiteY31" fmla="*/ 2058039 h 3400239"/>
                <a:gd name="connsiteX32" fmla="*/ 1749249 w 2314050"/>
                <a:gd name="connsiteY32" fmla="*/ 2326479 h 3400239"/>
                <a:gd name="connsiteX33" fmla="*/ 1581623 w 2314050"/>
                <a:gd name="connsiteY33" fmla="*/ 2863359 h 3400239"/>
                <a:gd name="connsiteX34" fmla="*/ 1413998 w 2314050"/>
                <a:gd name="connsiteY34" fmla="*/ 3221279 h 3400239"/>
                <a:gd name="connsiteX35" fmla="*/ 1162560 w 2314050"/>
                <a:gd name="connsiteY35" fmla="*/ 3400239 h 3400239"/>
                <a:gd name="connsiteX36" fmla="*/ 1078748 w 2314050"/>
                <a:gd name="connsiteY36" fmla="*/ 3042319 h 3400239"/>
                <a:gd name="connsiteX37" fmla="*/ 1246373 w 2314050"/>
                <a:gd name="connsiteY37" fmla="*/ 2952839 h 3400239"/>
                <a:gd name="connsiteX38" fmla="*/ 1162560 w 2314050"/>
                <a:gd name="connsiteY38" fmla="*/ 2684399 h 3400239"/>
                <a:gd name="connsiteX39" fmla="*/ 911123 w 2314050"/>
                <a:gd name="connsiteY39" fmla="*/ 2505439 h 3400239"/>
                <a:gd name="connsiteX40" fmla="*/ 827310 w 2314050"/>
                <a:gd name="connsiteY40" fmla="*/ 1968559 h 3400239"/>
                <a:gd name="connsiteX41" fmla="*/ 994935 w 2314050"/>
                <a:gd name="connsiteY41" fmla="*/ 1431680 h 3400239"/>
                <a:gd name="connsiteX42" fmla="*/ 1330186 w 2314050"/>
                <a:gd name="connsiteY42" fmla="*/ 1252720 h 3400239"/>
                <a:gd name="connsiteX43" fmla="*/ 1313386 w 2314050"/>
                <a:gd name="connsiteY43" fmla="*/ 1166767 h 3400239"/>
                <a:gd name="connsiteX44" fmla="*/ 1123605 w 2314050"/>
                <a:gd name="connsiteY44" fmla="*/ 1190063 h 3400239"/>
                <a:gd name="connsiteX45" fmla="*/ 743497 w 2314050"/>
                <a:gd name="connsiteY45" fmla="*/ 1431680 h 3400239"/>
                <a:gd name="connsiteX46" fmla="*/ 331517 w 2314050"/>
                <a:gd name="connsiteY46" fmla="*/ 1766127 h 3400239"/>
                <a:gd name="connsiteX47" fmla="*/ 43485 w 2314050"/>
                <a:gd name="connsiteY47" fmla="*/ 1766127 h 3400239"/>
                <a:gd name="connsiteX48" fmla="*/ 43485 w 2314050"/>
                <a:gd name="connsiteY48" fmla="*/ 1622111 h 3400239"/>
                <a:gd name="connsiteX49" fmla="*/ 187501 w 2314050"/>
                <a:gd name="connsiteY49" fmla="*/ 1478095 h 3400239"/>
                <a:gd name="connsiteX50" fmla="*/ 331517 w 2314050"/>
                <a:gd name="connsiteY50" fmla="*/ 1334079 h 3400239"/>
                <a:gd name="connsiteX51" fmla="*/ 547541 w 2314050"/>
                <a:gd name="connsiteY51" fmla="*/ 1046047 h 3400239"/>
                <a:gd name="connsiteX52" fmla="*/ 907581 w 2314050"/>
                <a:gd name="connsiteY52" fmla="*/ 758015 h 3400239"/>
                <a:gd name="connsiteX53" fmla="*/ 838125 w 2314050"/>
                <a:gd name="connsiteY53" fmla="*/ 626360 h 3400239"/>
                <a:gd name="connsiteX54" fmla="*/ 670500 w 2314050"/>
                <a:gd name="connsiteY54" fmla="*/ 715840 h 3400239"/>
                <a:gd name="connsiteX55" fmla="*/ 586687 w 2314050"/>
                <a:gd name="connsiteY55" fmla="*/ 894800 h 3400239"/>
                <a:gd name="connsiteX56" fmla="*/ 0 w 2314050"/>
                <a:gd name="connsiteY56" fmla="*/ 1521160 h 3400239"/>
                <a:gd name="connsiteX57" fmla="*/ 0 w 2314050"/>
                <a:gd name="connsiteY57" fmla="*/ 1431680 h 3400239"/>
                <a:gd name="connsiteX58" fmla="*/ 586687 w 2314050"/>
                <a:gd name="connsiteY58" fmla="*/ 805320 h 3400239"/>
                <a:gd name="connsiteX0" fmla="*/ 1480687 w 2872800"/>
                <a:gd name="connsiteY0" fmla="*/ 0 h 3400239"/>
                <a:gd name="connsiteX1" fmla="*/ 1396874 w 2872800"/>
                <a:gd name="connsiteY1" fmla="*/ 89480 h 3400239"/>
                <a:gd name="connsiteX2" fmla="*/ 1380430 w 2872800"/>
                <a:gd name="connsiteY2" fmla="*/ 174729 h 3400239"/>
                <a:gd name="connsiteX3" fmla="*/ 1518453 w 2872800"/>
                <a:gd name="connsiteY3" fmla="*/ 260993 h 3400239"/>
                <a:gd name="connsiteX4" fmla="*/ 1673729 w 2872800"/>
                <a:gd name="connsiteY4" fmla="*/ 450774 h 3400239"/>
                <a:gd name="connsiteX5" fmla="*/ 1846257 w 2872800"/>
                <a:gd name="connsiteY5" fmla="*/ 692314 h 3400239"/>
                <a:gd name="connsiteX6" fmla="*/ 1975653 w 2872800"/>
                <a:gd name="connsiteY6" fmla="*/ 778578 h 3400239"/>
                <a:gd name="connsiteX7" fmla="*/ 2105049 w 2872800"/>
                <a:gd name="connsiteY7" fmla="*/ 925227 h 3400239"/>
                <a:gd name="connsiteX8" fmla="*/ 2182687 w 2872800"/>
                <a:gd name="connsiteY8" fmla="*/ 1011491 h 3400239"/>
                <a:gd name="connsiteX9" fmla="*/ 2156808 w 2872800"/>
                <a:gd name="connsiteY9" fmla="*/ 1063250 h 3400239"/>
                <a:gd name="connsiteX10" fmla="*/ 2001532 w 2872800"/>
                <a:gd name="connsiteY10" fmla="*/ 1106382 h 3400239"/>
                <a:gd name="connsiteX11" fmla="*/ 2001532 w 2872800"/>
                <a:gd name="connsiteY11" fmla="*/ 1201272 h 3400239"/>
                <a:gd name="connsiteX12" fmla="*/ 2260325 w 2872800"/>
                <a:gd name="connsiteY12" fmla="*/ 1192646 h 3400239"/>
                <a:gd name="connsiteX13" fmla="*/ 2406974 w 2872800"/>
                <a:gd name="connsiteY13" fmla="*/ 1097755 h 3400239"/>
                <a:gd name="connsiteX14" fmla="*/ 2510491 w 2872800"/>
                <a:gd name="connsiteY14" fmla="*/ 1011491 h 3400239"/>
                <a:gd name="connsiteX15" fmla="*/ 2622634 w 2872800"/>
                <a:gd name="connsiteY15" fmla="*/ 890721 h 3400239"/>
                <a:gd name="connsiteX16" fmla="*/ 2674393 w 2872800"/>
                <a:gd name="connsiteY16" fmla="*/ 830336 h 3400239"/>
                <a:gd name="connsiteX17" fmla="*/ 2726151 w 2872800"/>
                <a:gd name="connsiteY17" fmla="*/ 718193 h 3400239"/>
                <a:gd name="connsiteX18" fmla="*/ 2795163 w 2872800"/>
                <a:gd name="connsiteY18" fmla="*/ 649182 h 3400239"/>
                <a:gd name="connsiteX19" fmla="*/ 2795163 w 2872800"/>
                <a:gd name="connsiteY19" fmla="*/ 502533 h 3400239"/>
                <a:gd name="connsiteX20" fmla="*/ 2846921 w 2872800"/>
                <a:gd name="connsiteY20" fmla="*/ 502533 h 3400239"/>
                <a:gd name="connsiteX21" fmla="*/ 2872800 w 2872800"/>
                <a:gd name="connsiteY21" fmla="*/ 614676 h 3400239"/>
                <a:gd name="connsiteX22" fmla="*/ 2821042 w 2872800"/>
                <a:gd name="connsiteY22" fmla="*/ 804457 h 3400239"/>
                <a:gd name="connsiteX23" fmla="*/ 2674393 w 2872800"/>
                <a:gd name="connsiteY23" fmla="*/ 1002865 h 3400239"/>
                <a:gd name="connsiteX24" fmla="*/ 2510491 w 2872800"/>
                <a:gd name="connsiteY24" fmla="*/ 1089129 h 3400239"/>
                <a:gd name="connsiteX25" fmla="*/ 2224186 w 2872800"/>
                <a:gd name="connsiteY25" fmla="*/ 1342200 h 3400239"/>
                <a:gd name="connsiteX26" fmla="*/ 1888936 w 2872800"/>
                <a:gd name="connsiteY26" fmla="*/ 1342200 h 3400239"/>
                <a:gd name="connsiteX27" fmla="*/ 1637498 w 2872800"/>
                <a:gd name="connsiteY27" fmla="*/ 1521160 h 3400239"/>
                <a:gd name="connsiteX28" fmla="*/ 1553685 w 2872800"/>
                <a:gd name="connsiteY28" fmla="*/ 2058039 h 3400239"/>
                <a:gd name="connsiteX29" fmla="*/ 1888936 w 2872800"/>
                <a:gd name="connsiteY29" fmla="*/ 2147519 h 3400239"/>
                <a:gd name="connsiteX30" fmla="*/ 2140373 w 2872800"/>
                <a:gd name="connsiteY30" fmla="*/ 1968559 h 3400239"/>
                <a:gd name="connsiteX31" fmla="*/ 2307999 w 2872800"/>
                <a:gd name="connsiteY31" fmla="*/ 2058039 h 3400239"/>
                <a:gd name="connsiteX32" fmla="*/ 2307999 w 2872800"/>
                <a:gd name="connsiteY32" fmla="*/ 2326479 h 3400239"/>
                <a:gd name="connsiteX33" fmla="*/ 2140373 w 2872800"/>
                <a:gd name="connsiteY33" fmla="*/ 2863359 h 3400239"/>
                <a:gd name="connsiteX34" fmla="*/ 1972748 w 2872800"/>
                <a:gd name="connsiteY34" fmla="*/ 3221279 h 3400239"/>
                <a:gd name="connsiteX35" fmla="*/ 1721310 w 2872800"/>
                <a:gd name="connsiteY35" fmla="*/ 3400239 h 3400239"/>
                <a:gd name="connsiteX36" fmla="*/ 1637498 w 2872800"/>
                <a:gd name="connsiteY36" fmla="*/ 3042319 h 3400239"/>
                <a:gd name="connsiteX37" fmla="*/ 1805123 w 2872800"/>
                <a:gd name="connsiteY37" fmla="*/ 2952839 h 3400239"/>
                <a:gd name="connsiteX38" fmla="*/ 1721310 w 2872800"/>
                <a:gd name="connsiteY38" fmla="*/ 2684399 h 3400239"/>
                <a:gd name="connsiteX39" fmla="*/ 1469873 w 2872800"/>
                <a:gd name="connsiteY39" fmla="*/ 2505439 h 3400239"/>
                <a:gd name="connsiteX40" fmla="*/ 1386060 w 2872800"/>
                <a:gd name="connsiteY40" fmla="*/ 1968559 h 3400239"/>
                <a:gd name="connsiteX41" fmla="*/ 1553685 w 2872800"/>
                <a:gd name="connsiteY41" fmla="*/ 1431680 h 3400239"/>
                <a:gd name="connsiteX42" fmla="*/ 1888936 w 2872800"/>
                <a:gd name="connsiteY42" fmla="*/ 1252720 h 3400239"/>
                <a:gd name="connsiteX43" fmla="*/ 1872136 w 2872800"/>
                <a:gd name="connsiteY43" fmla="*/ 1166767 h 3400239"/>
                <a:gd name="connsiteX44" fmla="*/ 1682355 w 2872800"/>
                <a:gd name="connsiteY44" fmla="*/ 1190063 h 3400239"/>
                <a:gd name="connsiteX45" fmla="*/ 1302247 w 2872800"/>
                <a:gd name="connsiteY45" fmla="*/ 1431680 h 3400239"/>
                <a:gd name="connsiteX46" fmla="*/ 890267 w 2872800"/>
                <a:gd name="connsiteY46" fmla="*/ 1766127 h 3400239"/>
                <a:gd name="connsiteX47" fmla="*/ 602235 w 2872800"/>
                <a:gd name="connsiteY47" fmla="*/ 1766127 h 3400239"/>
                <a:gd name="connsiteX48" fmla="*/ 602235 w 2872800"/>
                <a:gd name="connsiteY48" fmla="*/ 1622111 h 3400239"/>
                <a:gd name="connsiteX49" fmla="*/ 746251 w 2872800"/>
                <a:gd name="connsiteY49" fmla="*/ 1478095 h 3400239"/>
                <a:gd name="connsiteX50" fmla="*/ 890267 w 2872800"/>
                <a:gd name="connsiteY50" fmla="*/ 1334079 h 3400239"/>
                <a:gd name="connsiteX51" fmla="*/ 1106291 w 2872800"/>
                <a:gd name="connsiteY51" fmla="*/ 1046047 h 3400239"/>
                <a:gd name="connsiteX52" fmla="*/ 1466331 w 2872800"/>
                <a:gd name="connsiteY52" fmla="*/ 758015 h 3400239"/>
                <a:gd name="connsiteX53" fmla="*/ 1396875 w 2872800"/>
                <a:gd name="connsiteY53" fmla="*/ 626360 h 3400239"/>
                <a:gd name="connsiteX54" fmla="*/ 1229250 w 2872800"/>
                <a:gd name="connsiteY54" fmla="*/ 715840 h 3400239"/>
                <a:gd name="connsiteX55" fmla="*/ 1145437 w 2872800"/>
                <a:gd name="connsiteY55" fmla="*/ 894800 h 3400239"/>
                <a:gd name="connsiteX56" fmla="*/ 558750 w 2872800"/>
                <a:gd name="connsiteY56" fmla="*/ 1521160 h 3400239"/>
                <a:gd name="connsiteX57" fmla="*/ 558750 w 2872800"/>
                <a:gd name="connsiteY57" fmla="*/ 1431680 h 3400239"/>
                <a:gd name="connsiteX58" fmla="*/ 223500 w 2872800"/>
                <a:gd name="connsiteY58" fmla="*/ 89480 h 3400239"/>
                <a:gd name="connsiteX0" fmla="*/ 1564500 w 2956613"/>
                <a:gd name="connsiteY0" fmla="*/ 357920 h 3758159"/>
                <a:gd name="connsiteX1" fmla="*/ 1480687 w 2956613"/>
                <a:gd name="connsiteY1" fmla="*/ 447400 h 3758159"/>
                <a:gd name="connsiteX2" fmla="*/ 1464243 w 2956613"/>
                <a:gd name="connsiteY2" fmla="*/ 532649 h 3758159"/>
                <a:gd name="connsiteX3" fmla="*/ 1602266 w 2956613"/>
                <a:gd name="connsiteY3" fmla="*/ 618913 h 3758159"/>
                <a:gd name="connsiteX4" fmla="*/ 1757542 w 2956613"/>
                <a:gd name="connsiteY4" fmla="*/ 808694 h 3758159"/>
                <a:gd name="connsiteX5" fmla="*/ 1930070 w 2956613"/>
                <a:gd name="connsiteY5" fmla="*/ 1050234 h 3758159"/>
                <a:gd name="connsiteX6" fmla="*/ 2059466 w 2956613"/>
                <a:gd name="connsiteY6" fmla="*/ 1136498 h 3758159"/>
                <a:gd name="connsiteX7" fmla="*/ 2188862 w 2956613"/>
                <a:gd name="connsiteY7" fmla="*/ 1283147 h 3758159"/>
                <a:gd name="connsiteX8" fmla="*/ 2266500 w 2956613"/>
                <a:gd name="connsiteY8" fmla="*/ 1369411 h 3758159"/>
                <a:gd name="connsiteX9" fmla="*/ 2240621 w 2956613"/>
                <a:gd name="connsiteY9" fmla="*/ 1421170 h 3758159"/>
                <a:gd name="connsiteX10" fmla="*/ 2085345 w 2956613"/>
                <a:gd name="connsiteY10" fmla="*/ 1464302 h 3758159"/>
                <a:gd name="connsiteX11" fmla="*/ 2085345 w 2956613"/>
                <a:gd name="connsiteY11" fmla="*/ 1559192 h 3758159"/>
                <a:gd name="connsiteX12" fmla="*/ 2344138 w 2956613"/>
                <a:gd name="connsiteY12" fmla="*/ 1550566 h 3758159"/>
                <a:gd name="connsiteX13" fmla="*/ 2490787 w 2956613"/>
                <a:gd name="connsiteY13" fmla="*/ 1455675 h 3758159"/>
                <a:gd name="connsiteX14" fmla="*/ 2594304 w 2956613"/>
                <a:gd name="connsiteY14" fmla="*/ 1369411 h 3758159"/>
                <a:gd name="connsiteX15" fmla="*/ 2706447 w 2956613"/>
                <a:gd name="connsiteY15" fmla="*/ 1248641 h 3758159"/>
                <a:gd name="connsiteX16" fmla="*/ 2758206 w 2956613"/>
                <a:gd name="connsiteY16" fmla="*/ 1188256 h 3758159"/>
                <a:gd name="connsiteX17" fmla="*/ 2809964 w 2956613"/>
                <a:gd name="connsiteY17" fmla="*/ 1076113 h 3758159"/>
                <a:gd name="connsiteX18" fmla="*/ 2878976 w 2956613"/>
                <a:gd name="connsiteY18" fmla="*/ 1007102 h 3758159"/>
                <a:gd name="connsiteX19" fmla="*/ 2878976 w 2956613"/>
                <a:gd name="connsiteY19" fmla="*/ 860453 h 3758159"/>
                <a:gd name="connsiteX20" fmla="*/ 2930734 w 2956613"/>
                <a:gd name="connsiteY20" fmla="*/ 860453 h 3758159"/>
                <a:gd name="connsiteX21" fmla="*/ 2956613 w 2956613"/>
                <a:gd name="connsiteY21" fmla="*/ 972596 h 3758159"/>
                <a:gd name="connsiteX22" fmla="*/ 2904855 w 2956613"/>
                <a:gd name="connsiteY22" fmla="*/ 1162377 h 3758159"/>
                <a:gd name="connsiteX23" fmla="*/ 2758206 w 2956613"/>
                <a:gd name="connsiteY23" fmla="*/ 1360785 h 3758159"/>
                <a:gd name="connsiteX24" fmla="*/ 2594304 w 2956613"/>
                <a:gd name="connsiteY24" fmla="*/ 1447049 h 3758159"/>
                <a:gd name="connsiteX25" fmla="*/ 2307999 w 2956613"/>
                <a:gd name="connsiteY25" fmla="*/ 1700120 h 3758159"/>
                <a:gd name="connsiteX26" fmla="*/ 1972749 w 2956613"/>
                <a:gd name="connsiteY26" fmla="*/ 1700120 h 3758159"/>
                <a:gd name="connsiteX27" fmla="*/ 1721311 w 2956613"/>
                <a:gd name="connsiteY27" fmla="*/ 1879080 h 3758159"/>
                <a:gd name="connsiteX28" fmla="*/ 1637498 w 2956613"/>
                <a:gd name="connsiteY28" fmla="*/ 2415959 h 3758159"/>
                <a:gd name="connsiteX29" fmla="*/ 1972749 w 2956613"/>
                <a:gd name="connsiteY29" fmla="*/ 2505439 h 3758159"/>
                <a:gd name="connsiteX30" fmla="*/ 2224186 w 2956613"/>
                <a:gd name="connsiteY30" fmla="*/ 2326479 h 3758159"/>
                <a:gd name="connsiteX31" fmla="*/ 2391812 w 2956613"/>
                <a:gd name="connsiteY31" fmla="*/ 2415959 h 3758159"/>
                <a:gd name="connsiteX32" fmla="*/ 2391812 w 2956613"/>
                <a:gd name="connsiteY32" fmla="*/ 2684399 h 3758159"/>
                <a:gd name="connsiteX33" fmla="*/ 2224186 w 2956613"/>
                <a:gd name="connsiteY33" fmla="*/ 3221279 h 3758159"/>
                <a:gd name="connsiteX34" fmla="*/ 2056561 w 2956613"/>
                <a:gd name="connsiteY34" fmla="*/ 3579199 h 3758159"/>
                <a:gd name="connsiteX35" fmla="*/ 1805123 w 2956613"/>
                <a:gd name="connsiteY35" fmla="*/ 3758159 h 3758159"/>
                <a:gd name="connsiteX36" fmla="*/ 1721311 w 2956613"/>
                <a:gd name="connsiteY36" fmla="*/ 3400239 h 3758159"/>
                <a:gd name="connsiteX37" fmla="*/ 1888936 w 2956613"/>
                <a:gd name="connsiteY37" fmla="*/ 3310759 h 3758159"/>
                <a:gd name="connsiteX38" fmla="*/ 1805123 w 2956613"/>
                <a:gd name="connsiteY38" fmla="*/ 3042319 h 3758159"/>
                <a:gd name="connsiteX39" fmla="*/ 1553686 w 2956613"/>
                <a:gd name="connsiteY39" fmla="*/ 2863359 h 3758159"/>
                <a:gd name="connsiteX40" fmla="*/ 1469873 w 2956613"/>
                <a:gd name="connsiteY40" fmla="*/ 2326479 h 3758159"/>
                <a:gd name="connsiteX41" fmla="*/ 1637498 w 2956613"/>
                <a:gd name="connsiteY41" fmla="*/ 1789600 h 3758159"/>
                <a:gd name="connsiteX42" fmla="*/ 1972749 w 2956613"/>
                <a:gd name="connsiteY42" fmla="*/ 1610640 h 3758159"/>
                <a:gd name="connsiteX43" fmla="*/ 1955949 w 2956613"/>
                <a:gd name="connsiteY43" fmla="*/ 1524687 h 3758159"/>
                <a:gd name="connsiteX44" fmla="*/ 1766168 w 2956613"/>
                <a:gd name="connsiteY44" fmla="*/ 1547983 h 3758159"/>
                <a:gd name="connsiteX45" fmla="*/ 1386060 w 2956613"/>
                <a:gd name="connsiteY45" fmla="*/ 1789600 h 3758159"/>
                <a:gd name="connsiteX46" fmla="*/ 974080 w 2956613"/>
                <a:gd name="connsiteY46" fmla="*/ 2124047 h 3758159"/>
                <a:gd name="connsiteX47" fmla="*/ 686048 w 2956613"/>
                <a:gd name="connsiteY47" fmla="*/ 2124047 h 3758159"/>
                <a:gd name="connsiteX48" fmla="*/ 686048 w 2956613"/>
                <a:gd name="connsiteY48" fmla="*/ 1980031 h 3758159"/>
                <a:gd name="connsiteX49" fmla="*/ 830064 w 2956613"/>
                <a:gd name="connsiteY49" fmla="*/ 1836015 h 3758159"/>
                <a:gd name="connsiteX50" fmla="*/ 974080 w 2956613"/>
                <a:gd name="connsiteY50" fmla="*/ 1691999 h 3758159"/>
                <a:gd name="connsiteX51" fmla="*/ 1190104 w 2956613"/>
                <a:gd name="connsiteY51" fmla="*/ 1403967 h 3758159"/>
                <a:gd name="connsiteX52" fmla="*/ 1550144 w 2956613"/>
                <a:gd name="connsiteY52" fmla="*/ 1115935 h 3758159"/>
                <a:gd name="connsiteX53" fmla="*/ 1480688 w 2956613"/>
                <a:gd name="connsiteY53" fmla="*/ 984280 h 3758159"/>
                <a:gd name="connsiteX54" fmla="*/ 1313063 w 2956613"/>
                <a:gd name="connsiteY54" fmla="*/ 1073760 h 3758159"/>
                <a:gd name="connsiteX55" fmla="*/ 1229250 w 2956613"/>
                <a:gd name="connsiteY55" fmla="*/ 1252720 h 3758159"/>
                <a:gd name="connsiteX56" fmla="*/ 642563 w 2956613"/>
                <a:gd name="connsiteY56" fmla="*/ 1879080 h 3758159"/>
                <a:gd name="connsiteX57" fmla="*/ 642563 w 2956613"/>
                <a:gd name="connsiteY57" fmla="*/ 1789600 h 3758159"/>
                <a:gd name="connsiteX58" fmla="*/ 223500 w 2956613"/>
                <a:gd name="connsiteY58" fmla="*/ 0 h 3758159"/>
                <a:gd name="connsiteX0" fmla="*/ 1376912 w 2769025"/>
                <a:gd name="connsiteY0" fmla="*/ 357920 h 3758159"/>
                <a:gd name="connsiteX1" fmla="*/ 1293099 w 2769025"/>
                <a:gd name="connsiteY1" fmla="*/ 447400 h 3758159"/>
                <a:gd name="connsiteX2" fmla="*/ 1276655 w 2769025"/>
                <a:gd name="connsiteY2" fmla="*/ 532649 h 3758159"/>
                <a:gd name="connsiteX3" fmla="*/ 1414678 w 2769025"/>
                <a:gd name="connsiteY3" fmla="*/ 618913 h 3758159"/>
                <a:gd name="connsiteX4" fmla="*/ 1569954 w 2769025"/>
                <a:gd name="connsiteY4" fmla="*/ 808694 h 3758159"/>
                <a:gd name="connsiteX5" fmla="*/ 1742482 w 2769025"/>
                <a:gd name="connsiteY5" fmla="*/ 1050234 h 3758159"/>
                <a:gd name="connsiteX6" fmla="*/ 1871878 w 2769025"/>
                <a:gd name="connsiteY6" fmla="*/ 1136498 h 3758159"/>
                <a:gd name="connsiteX7" fmla="*/ 2001274 w 2769025"/>
                <a:gd name="connsiteY7" fmla="*/ 1283147 h 3758159"/>
                <a:gd name="connsiteX8" fmla="*/ 2078912 w 2769025"/>
                <a:gd name="connsiteY8" fmla="*/ 1369411 h 3758159"/>
                <a:gd name="connsiteX9" fmla="*/ 2053033 w 2769025"/>
                <a:gd name="connsiteY9" fmla="*/ 1421170 h 3758159"/>
                <a:gd name="connsiteX10" fmla="*/ 1897757 w 2769025"/>
                <a:gd name="connsiteY10" fmla="*/ 1464302 h 3758159"/>
                <a:gd name="connsiteX11" fmla="*/ 1897757 w 2769025"/>
                <a:gd name="connsiteY11" fmla="*/ 1559192 h 3758159"/>
                <a:gd name="connsiteX12" fmla="*/ 2156550 w 2769025"/>
                <a:gd name="connsiteY12" fmla="*/ 1550566 h 3758159"/>
                <a:gd name="connsiteX13" fmla="*/ 2303199 w 2769025"/>
                <a:gd name="connsiteY13" fmla="*/ 1455675 h 3758159"/>
                <a:gd name="connsiteX14" fmla="*/ 2406716 w 2769025"/>
                <a:gd name="connsiteY14" fmla="*/ 1369411 h 3758159"/>
                <a:gd name="connsiteX15" fmla="*/ 2518859 w 2769025"/>
                <a:gd name="connsiteY15" fmla="*/ 1248641 h 3758159"/>
                <a:gd name="connsiteX16" fmla="*/ 2570618 w 2769025"/>
                <a:gd name="connsiteY16" fmla="*/ 1188256 h 3758159"/>
                <a:gd name="connsiteX17" fmla="*/ 2622376 w 2769025"/>
                <a:gd name="connsiteY17" fmla="*/ 1076113 h 3758159"/>
                <a:gd name="connsiteX18" fmla="*/ 2691388 w 2769025"/>
                <a:gd name="connsiteY18" fmla="*/ 1007102 h 3758159"/>
                <a:gd name="connsiteX19" fmla="*/ 2691388 w 2769025"/>
                <a:gd name="connsiteY19" fmla="*/ 860453 h 3758159"/>
                <a:gd name="connsiteX20" fmla="*/ 2743146 w 2769025"/>
                <a:gd name="connsiteY20" fmla="*/ 860453 h 3758159"/>
                <a:gd name="connsiteX21" fmla="*/ 2769025 w 2769025"/>
                <a:gd name="connsiteY21" fmla="*/ 972596 h 3758159"/>
                <a:gd name="connsiteX22" fmla="*/ 2717267 w 2769025"/>
                <a:gd name="connsiteY22" fmla="*/ 1162377 h 3758159"/>
                <a:gd name="connsiteX23" fmla="*/ 2570618 w 2769025"/>
                <a:gd name="connsiteY23" fmla="*/ 1360785 h 3758159"/>
                <a:gd name="connsiteX24" fmla="*/ 2406716 w 2769025"/>
                <a:gd name="connsiteY24" fmla="*/ 1447049 h 3758159"/>
                <a:gd name="connsiteX25" fmla="*/ 2120411 w 2769025"/>
                <a:gd name="connsiteY25" fmla="*/ 1700120 h 3758159"/>
                <a:gd name="connsiteX26" fmla="*/ 1785161 w 2769025"/>
                <a:gd name="connsiteY26" fmla="*/ 1700120 h 3758159"/>
                <a:gd name="connsiteX27" fmla="*/ 1533723 w 2769025"/>
                <a:gd name="connsiteY27" fmla="*/ 1879080 h 3758159"/>
                <a:gd name="connsiteX28" fmla="*/ 1449910 w 2769025"/>
                <a:gd name="connsiteY28" fmla="*/ 2415959 h 3758159"/>
                <a:gd name="connsiteX29" fmla="*/ 1785161 w 2769025"/>
                <a:gd name="connsiteY29" fmla="*/ 2505439 h 3758159"/>
                <a:gd name="connsiteX30" fmla="*/ 2036598 w 2769025"/>
                <a:gd name="connsiteY30" fmla="*/ 2326479 h 3758159"/>
                <a:gd name="connsiteX31" fmla="*/ 2204224 w 2769025"/>
                <a:gd name="connsiteY31" fmla="*/ 2415959 h 3758159"/>
                <a:gd name="connsiteX32" fmla="*/ 2204224 w 2769025"/>
                <a:gd name="connsiteY32" fmla="*/ 2684399 h 3758159"/>
                <a:gd name="connsiteX33" fmla="*/ 2036598 w 2769025"/>
                <a:gd name="connsiteY33" fmla="*/ 3221279 h 3758159"/>
                <a:gd name="connsiteX34" fmla="*/ 1868973 w 2769025"/>
                <a:gd name="connsiteY34" fmla="*/ 3579199 h 3758159"/>
                <a:gd name="connsiteX35" fmla="*/ 1617535 w 2769025"/>
                <a:gd name="connsiteY35" fmla="*/ 3758159 h 3758159"/>
                <a:gd name="connsiteX36" fmla="*/ 1533723 w 2769025"/>
                <a:gd name="connsiteY36" fmla="*/ 3400239 h 3758159"/>
                <a:gd name="connsiteX37" fmla="*/ 1701348 w 2769025"/>
                <a:gd name="connsiteY37" fmla="*/ 3310759 h 3758159"/>
                <a:gd name="connsiteX38" fmla="*/ 1617535 w 2769025"/>
                <a:gd name="connsiteY38" fmla="*/ 3042319 h 3758159"/>
                <a:gd name="connsiteX39" fmla="*/ 1366098 w 2769025"/>
                <a:gd name="connsiteY39" fmla="*/ 2863359 h 3758159"/>
                <a:gd name="connsiteX40" fmla="*/ 1282285 w 2769025"/>
                <a:gd name="connsiteY40" fmla="*/ 2326479 h 3758159"/>
                <a:gd name="connsiteX41" fmla="*/ 1449910 w 2769025"/>
                <a:gd name="connsiteY41" fmla="*/ 1789600 h 3758159"/>
                <a:gd name="connsiteX42" fmla="*/ 1785161 w 2769025"/>
                <a:gd name="connsiteY42" fmla="*/ 1610640 h 3758159"/>
                <a:gd name="connsiteX43" fmla="*/ 1768361 w 2769025"/>
                <a:gd name="connsiteY43" fmla="*/ 1524687 h 3758159"/>
                <a:gd name="connsiteX44" fmla="*/ 1578580 w 2769025"/>
                <a:gd name="connsiteY44" fmla="*/ 1547983 h 3758159"/>
                <a:gd name="connsiteX45" fmla="*/ 1198472 w 2769025"/>
                <a:gd name="connsiteY45" fmla="*/ 1789600 h 3758159"/>
                <a:gd name="connsiteX46" fmla="*/ 786492 w 2769025"/>
                <a:gd name="connsiteY46" fmla="*/ 2124047 h 3758159"/>
                <a:gd name="connsiteX47" fmla="*/ 498460 w 2769025"/>
                <a:gd name="connsiteY47" fmla="*/ 2124047 h 3758159"/>
                <a:gd name="connsiteX48" fmla="*/ 498460 w 2769025"/>
                <a:gd name="connsiteY48" fmla="*/ 1980031 h 3758159"/>
                <a:gd name="connsiteX49" fmla="*/ 642476 w 2769025"/>
                <a:gd name="connsiteY49" fmla="*/ 1836015 h 3758159"/>
                <a:gd name="connsiteX50" fmla="*/ 786492 w 2769025"/>
                <a:gd name="connsiteY50" fmla="*/ 1691999 h 3758159"/>
                <a:gd name="connsiteX51" fmla="*/ 1002516 w 2769025"/>
                <a:gd name="connsiteY51" fmla="*/ 1403967 h 3758159"/>
                <a:gd name="connsiteX52" fmla="*/ 1362556 w 2769025"/>
                <a:gd name="connsiteY52" fmla="*/ 1115935 h 3758159"/>
                <a:gd name="connsiteX53" fmla="*/ 1293100 w 2769025"/>
                <a:gd name="connsiteY53" fmla="*/ 984280 h 3758159"/>
                <a:gd name="connsiteX54" fmla="*/ 1125475 w 2769025"/>
                <a:gd name="connsiteY54" fmla="*/ 1073760 h 3758159"/>
                <a:gd name="connsiteX55" fmla="*/ 1041662 w 2769025"/>
                <a:gd name="connsiteY55" fmla="*/ 1252720 h 3758159"/>
                <a:gd name="connsiteX56" fmla="*/ 454975 w 2769025"/>
                <a:gd name="connsiteY56" fmla="*/ 1879080 h 3758159"/>
                <a:gd name="connsiteX57" fmla="*/ 454975 w 2769025"/>
                <a:gd name="connsiteY57" fmla="*/ 1789600 h 3758159"/>
                <a:gd name="connsiteX58" fmla="*/ 69844 w 2769025"/>
                <a:gd name="connsiteY58" fmla="*/ 574449 h 3758159"/>
                <a:gd name="connsiteX59" fmla="*/ 35912 w 2769025"/>
                <a:gd name="connsiteY59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378766 w 2733113"/>
                <a:gd name="connsiteY3" fmla="*/ 618913 h 3758159"/>
                <a:gd name="connsiteX4" fmla="*/ 1534042 w 2733113"/>
                <a:gd name="connsiteY4" fmla="*/ 808694 h 3758159"/>
                <a:gd name="connsiteX5" fmla="*/ 1706570 w 2733113"/>
                <a:gd name="connsiteY5" fmla="*/ 1050234 h 3758159"/>
                <a:gd name="connsiteX6" fmla="*/ 1835966 w 2733113"/>
                <a:gd name="connsiteY6" fmla="*/ 1136498 h 3758159"/>
                <a:gd name="connsiteX7" fmla="*/ 1965362 w 2733113"/>
                <a:gd name="connsiteY7" fmla="*/ 1283147 h 3758159"/>
                <a:gd name="connsiteX8" fmla="*/ 2043000 w 2733113"/>
                <a:gd name="connsiteY8" fmla="*/ 1369411 h 3758159"/>
                <a:gd name="connsiteX9" fmla="*/ 2017121 w 2733113"/>
                <a:gd name="connsiteY9" fmla="*/ 1421170 h 3758159"/>
                <a:gd name="connsiteX10" fmla="*/ 1861845 w 2733113"/>
                <a:gd name="connsiteY10" fmla="*/ 1464302 h 3758159"/>
                <a:gd name="connsiteX11" fmla="*/ 1861845 w 2733113"/>
                <a:gd name="connsiteY11" fmla="*/ 1559192 h 3758159"/>
                <a:gd name="connsiteX12" fmla="*/ 2120638 w 2733113"/>
                <a:gd name="connsiteY12" fmla="*/ 1550566 h 3758159"/>
                <a:gd name="connsiteX13" fmla="*/ 2267287 w 2733113"/>
                <a:gd name="connsiteY13" fmla="*/ 1455675 h 3758159"/>
                <a:gd name="connsiteX14" fmla="*/ 2370804 w 2733113"/>
                <a:gd name="connsiteY14" fmla="*/ 1369411 h 3758159"/>
                <a:gd name="connsiteX15" fmla="*/ 2482947 w 2733113"/>
                <a:gd name="connsiteY15" fmla="*/ 1248641 h 3758159"/>
                <a:gd name="connsiteX16" fmla="*/ 2534706 w 2733113"/>
                <a:gd name="connsiteY16" fmla="*/ 1188256 h 3758159"/>
                <a:gd name="connsiteX17" fmla="*/ 2586464 w 2733113"/>
                <a:gd name="connsiteY17" fmla="*/ 1076113 h 3758159"/>
                <a:gd name="connsiteX18" fmla="*/ 2655476 w 2733113"/>
                <a:gd name="connsiteY18" fmla="*/ 1007102 h 3758159"/>
                <a:gd name="connsiteX19" fmla="*/ 2655476 w 2733113"/>
                <a:gd name="connsiteY19" fmla="*/ 860453 h 3758159"/>
                <a:gd name="connsiteX20" fmla="*/ 2707234 w 2733113"/>
                <a:gd name="connsiteY20" fmla="*/ 860453 h 3758159"/>
                <a:gd name="connsiteX21" fmla="*/ 2733113 w 2733113"/>
                <a:gd name="connsiteY21" fmla="*/ 972596 h 3758159"/>
                <a:gd name="connsiteX22" fmla="*/ 2681355 w 2733113"/>
                <a:gd name="connsiteY22" fmla="*/ 1162377 h 3758159"/>
                <a:gd name="connsiteX23" fmla="*/ 2534706 w 2733113"/>
                <a:gd name="connsiteY23" fmla="*/ 1360785 h 3758159"/>
                <a:gd name="connsiteX24" fmla="*/ 2370804 w 2733113"/>
                <a:gd name="connsiteY24" fmla="*/ 1447049 h 3758159"/>
                <a:gd name="connsiteX25" fmla="*/ 2084499 w 2733113"/>
                <a:gd name="connsiteY25" fmla="*/ 1700120 h 3758159"/>
                <a:gd name="connsiteX26" fmla="*/ 1749249 w 2733113"/>
                <a:gd name="connsiteY26" fmla="*/ 1700120 h 3758159"/>
                <a:gd name="connsiteX27" fmla="*/ 1497811 w 2733113"/>
                <a:gd name="connsiteY27" fmla="*/ 1879080 h 3758159"/>
                <a:gd name="connsiteX28" fmla="*/ 1413998 w 2733113"/>
                <a:gd name="connsiteY28" fmla="*/ 2415959 h 3758159"/>
                <a:gd name="connsiteX29" fmla="*/ 1749249 w 2733113"/>
                <a:gd name="connsiteY29" fmla="*/ 2505439 h 3758159"/>
                <a:gd name="connsiteX30" fmla="*/ 2000686 w 2733113"/>
                <a:gd name="connsiteY30" fmla="*/ 2326479 h 3758159"/>
                <a:gd name="connsiteX31" fmla="*/ 2168312 w 2733113"/>
                <a:gd name="connsiteY31" fmla="*/ 2415959 h 3758159"/>
                <a:gd name="connsiteX32" fmla="*/ 2168312 w 2733113"/>
                <a:gd name="connsiteY32" fmla="*/ 2684399 h 3758159"/>
                <a:gd name="connsiteX33" fmla="*/ 2000686 w 2733113"/>
                <a:gd name="connsiteY33" fmla="*/ 3221279 h 3758159"/>
                <a:gd name="connsiteX34" fmla="*/ 1833061 w 2733113"/>
                <a:gd name="connsiteY34" fmla="*/ 3579199 h 3758159"/>
                <a:gd name="connsiteX35" fmla="*/ 1581623 w 2733113"/>
                <a:gd name="connsiteY35" fmla="*/ 3758159 h 3758159"/>
                <a:gd name="connsiteX36" fmla="*/ 1497811 w 2733113"/>
                <a:gd name="connsiteY36" fmla="*/ 3400239 h 3758159"/>
                <a:gd name="connsiteX37" fmla="*/ 1665436 w 2733113"/>
                <a:gd name="connsiteY37" fmla="*/ 3310759 h 3758159"/>
                <a:gd name="connsiteX38" fmla="*/ 1581623 w 2733113"/>
                <a:gd name="connsiteY38" fmla="*/ 3042319 h 3758159"/>
                <a:gd name="connsiteX39" fmla="*/ 1330186 w 2733113"/>
                <a:gd name="connsiteY39" fmla="*/ 2863359 h 3758159"/>
                <a:gd name="connsiteX40" fmla="*/ 1246373 w 2733113"/>
                <a:gd name="connsiteY40" fmla="*/ 2326479 h 3758159"/>
                <a:gd name="connsiteX41" fmla="*/ 1413998 w 2733113"/>
                <a:gd name="connsiteY41" fmla="*/ 1789600 h 3758159"/>
                <a:gd name="connsiteX42" fmla="*/ 1749249 w 2733113"/>
                <a:gd name="connsiteY42" fmla="*/ 1610640 h 3758159"/>
                <a:gd name="connsiteX43" fmla="*/ 1732449 w 2733113"/>
                <a:gd name="connsiteY43" fmla="*/ 1524687 h 3758159"/>
                <a:gd name="connsiteX44" fmla="*/ 1542668 w 2733113"/>
                <a:gd name="connsiteY44" fmla="*/ 1547983 h 3758159"/>
                <a:gd name="connsiteX45" fmla="*/ 1162560 w 2733113"/>
                <a:gd name="connsiteY45" fmla="*/ 1789600 h 3758159"/>
                <a:gd name="connsiteX46" fmla="*/ 750580 w 2733113"/>
                <a:gd name="connsiteY46" fmla="*/ 2124047 h 3758159"/>
                <a:gd name="connsiteX47" fmla="*/ 462548 w 2733113"/>
                <a:gd name="connsiteY47" fmla="*/ 2124047 h 3758159"/>
                <a:gd name="connsiteX48" fmla="*/ 462548 w 2733113"/>
                <a:gd name="connsiteY48" fmla="*/ 1980031 h 3758159"/>
                <a:gd name="connsiteX49" fmla="*/ 606564 w 2733113"/>
                <a:gd name="connsiteY49" fmla="*/ 1836015 h 3758159"/>
                <a:gd name="connsiteX50" fmla="*/ 750580 w 2733113"/>
                <a:gd name="connsiteY50" fmla="*/ 1691999 h 3758159"/>
                <a:gd name="connsiteX51" fmla="*/ 966604 w 2733113"/>
                <a:gd name="connsiteY51" fmla="*/ 1403967 h 3758159"/>
                <a:gd name="connsiteX52" fmla="*/ 1326644 w 2733113"/>
                <a:gd name="connsiteY52" fmla="*/ 1115935 h 3758159"/>
                <a:gd name="connsiteX53" fmla="*/ 1257188 w 2733113"/>
                <a:gd name="connsiteY53" fmla="*/ 984280 h 3758159"/>
                <a:gd name="connsiteX54" fmla="*/ 1089563 w 2733113"/>
                <a:gd name="connsiteY54" fmla="*/ 1073760 h 3758159"/>
                <a:gd name="connsiteX55" fmla="*/ 1005750 w 2733113"/>
                <a:gd name="connsiteY55" fmla="*/ 1252720 h 3758159"/>
                <a:gd name="connsiteX56" fmla="*/ 419063 w 2733113"/>
                <a:gd name="connsiteY56" fmla="*/ 1879080 h 3758159"/>
                <a:gd name="connsiteX57" fmla="*/ 419063 w 2733113"/>
                <a:gd name="connsiteY57" fmla="*/ 1789600 h 3758159"/>
                <a:gd name="connsiteX58" fmla="*/ 167625 w 2733113"/>
                <a:gd name="connsiteY58" fmla="*/ 447400 h 3758159"/>
                <a:gd name="connsiteX59" fmla="*/ 0 w 2733113"/>
                <a:gd name="connsiteY59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378766 w 2733113"/>
                <a:gd name="connsiteY3" fmla="*/ 618913 h 3758159"/>
                <a:gd name="connsiteX4" fmla="*/ 1534042 w 2733113"/>
                <a:gd name="connsiteY4" fmla="*/ 808694 h 3758159"/>
                <a:gd name="connsiteX5" fmla="*/ 1706570 w 2733113"/>
                <a:gd name="connsiteY5" fmla="*/ 1050234 h 3758159"/>
                <a:gd name="connsiteX6" fmla="*/ 1835966 w 2733113"/>
                <a:gd name="connsiteY6" fmla="*/ 1136498 h 3758159"/>
                <a:gd name="connsiteX7" fmla="*/ 1965362 w 2733113"/>
                <a:gd name="connsiteY7" fmla="*/ 1283147 h 3758159"/>
                <a:gd name="connsiteX8" fmla="*/ 2043000 w 2733113"/>
                <a:gd name="connsiteY8" fmla="*/ 1369411 h 3758159"/>
                <a:gd name="connsiteX9" fmla="*/ 2017121 w 2733113"/>
                <a:gd name="connsiteY9" fmla="*/ 1421170 h 3758159"/>
                <a:gd name="connsiteX10" fmla="*/ 1861845 w 2733113"/>
                <a:gd name="connsiteY10" fmla="*/ 1464302 h 3758159"/>
                <a:gd name="connsiteX11" fmla="*/ 1861845 w 2733113"/>
                <a:gd name="connsiteY11" fmla="*/ 1559192 h 3758159"/>
                <a:gd name="connsiteX12" fmla="*/ 2120638 w 2733113"/>
                <a:gd name="connsiteY12" fmla="*/ 1550566 h 3758159"/>
                <a:gd name="connsiteX13" fmla="*/ 2267287 w 2733113"/>
                <a:gd name="connsiteY13" fmla="*/ 1455675 h 3758159"/>
                <a:gd name="connsiteX14" fmla="*/ 2370804 w 2733113"/>
                <a:gd name="connsiteY14" fmla="*/ 1369411 h 3758159"/>
                <a:gd name="connsiteX15" fmla="*/ 2482947 w 2733113"/>
                <a:gd name="connsiteY15" fmla="*/ 1248641 h 3758159"/>
                <a:gd name="connsiteX16" fmla="*/ 2534706 w 2733113"/>
                <a:gd name="connsiteY16" fmla="*/ 1188256 h 3758159"/>
                <a:gd name="connsiteX17" fmla="*/ 2586464 w 2733113"/>
                <a:gd name="connsiteY17" fmla="*/ 1076113 h 3758159"/>
                <a:gd name="connsiteX18" fmla="*/ 2655476 w 2733113"/>
                <a:gd name="connsiteY18" fmla="*/ 1007102 h 3758159"/>
                <a:gd name="connsiteX19" fmla="*/ 2655476 w 2733113"/>
                <a:gd name="connsiteY19" fmla="*/ 860453 h 3758159"/>
                <a:gd name="connsiteX20" fmla="*/ 2707234 w 2733113"/>
                <a:gd name="connsiteY20" fmla="*/ 860453 h 3758159"/>
                <a:gd name="connsiteX21" fmla="*/ 2733113 w 2733113"/>
                <a:gd name="connsiteY21" fmla="*/ 972596 h 3758159"/>
                <a:gd name="connsiteX22" fmla="*/ 2681355 w 2733113"/>
                <a:gd name="connsiteY22" fmla="*/ 1162377 h 3758159"/>
                <a:gd name="connsiteX23" fmla="*/ 2534706 w 2733113"/>
                <a:gd name="connsiteY23" fmla="*/ 1360785 h 3758159"/>
                <a:gd name="connsiteX24" fmla="*/ 2370804 w 2733113"/>
                <a:gd name="connsiteY24" fmla="*/ 1447049 h 3758159"/>
                <a:gd name="connsiteX25" fmla="*/ 2084499 w 2733113"/>
                <a:gd name="connsiteY25" fmla="*/ 1700120 h 3758159"/>
                <a:gd name="connsiteX26" fmla="*/ 1749249 w 2733113"/>
                <a:gd name="connsiteY26" fmla="*/ 1700120 h 3758159"/>
                <a:gd name="connsiteX27" fmla="*/ 1497811 w 2733113"/>
                <a:gd name="connsiteY27" fmla="*/ 1879080 h 3758159"/>
                <a:gd name="connsiteX28" fmla="*/ 1413998 w 2733113"/>
                <a:gd name="connsiteY28" fmla="*/ 2415959 h 3758159"/>
                <a:gd name="connsiteX29" fmla="*/ 1749249 w 2733113"/>
                <a:gd name="connsiteY29" fmla="*/ 2505439 h 3758159"/>
                <a:gd name="connsiteX30" fmla="*/ 2000686 w 2733113"/>
                <a:gd name="connsiteY30" fmla="*/ 2326479 h 3758159"/>
                <a:gd name="connsiteX31" fmla="*/ 2168312 w 2733113"/>
                <a:gd name="connsiteY31" fmla="*/ 2415959 h 3758159"/>
                <a:gd name="connsiteX32" fmla="*/ 2168312 w 2733113"/>
                <a:gd name="connsiteY32" fmla="*/ 2684399 h 3758159"/>
                <a:gd name="connsiteX33" fmla="*/ 2000686 w 2733113"/>
                <a:gd name="connsiteY33" fmla="*/ 3221279 h 3758159"/>
                <a:gd name="connsiteX34" fmla="*/ 1833061 w 2733113"/>
                <a:gd name="connsiteY34" fmla="*/ 3579199 h 3758159"/>
                <a:gd name="connsiteX35" fmla="*/ 1581623 w 2733113"/>
                <a:gd name="connsiteY35" fmla="*/ 3758159 h 3758159"/>
                <a:gd name="connsiteX36" fmla="*/ 1497811 w 2733113"/>
                <a:gd name="connsiteY36" fmla="*/ 3400239 h 3758159"/>
                <a:gd name="connsiteX37" fmla="*/ 1665436 w 2733113"/>
                <a:gd name="connsiteY37" fmla="*/ 3310759 h 3758159"/>
                <a:gd name="connsiteX38" fmla="*/ 1581623 w 2733113"/>
                <a:gd name="connsiteY38" fmla="*/ 3042319 h 3758159"/>
                <a:gd name="connsiteX39" fmla="*/ 1330186 w 2733113"/>
                <a:gd name="connsiteY39" fmla="*/ 2863359 h 3758159"/>
                <a:gd name="connsiteX40" fmla="*/ 1246373 w 2733113"/>
                <a:gd name="connsiteY40" fmla="*/ 2326479 h 3758159"/>
                <a:gd name="connsiteX41" fmla="*/ 1413998 w 2733113"/>
                <a:gd name="connsiteY41" fmla="*/ 1789600 h 3758159"/>
                <a:gd name="connsiteX42" fmla="*/ 1749249 w 2733113"/>
                <a:gd name="connsiteY42" fmla="*/ 1610640 h 3758159"/>
                <a:gd name="connsiteX43" fmla="*/ 1732449 w 2733113"/>
                <a:gd name="connsiteY43" fmla="*/ 1524687 h 3758159"/>
                <a:gd name="connsiteX44" fmla="*/ 1542668 w 2733113"/>
                <a:gd name="connsiteY44" fmla="*/ 1547983 h 3758159"/>
                <a:gd name="connsiteX45" fmla="*/ 1162560 w 2733113"/>
                <a:gd name="connsiteY45" fmla="*/ 1789600 h 3758159"/>
                <a:gd name="connsiteX46" fmla="*/ 750580 w 2733113"/>
                <a:gd name="connsiteY46" fmla="*/ 2124047 h 3758159"/>
                <a:gd name="connsiteX47" fmla="*/ 462548 w 2733113"/>
                <a:gd name="connsiteY47" fmla="*/ 2124047 h 3758159"/>
                <a:gd name="connsiteX48" fmla="*/ 462548 w 2733113"/>
                <a:gd name="connsiteY48" fmla="*/ 1980031 h 3758159"/>
                <a:gd name="connsiteX49" fmla="*/ 606564 w 2733113"/>
                <a:gd name="connsiteY49" fmla="*/ 1836015 h 3758159"/>
                <a:gd name="connsiteX50" fmla="*/ 750580 w 2733113"/>
                <a:gd name="connsiteY50" fmla="*/ 1691999 h 3758159"/>
                <a:gd name="connsiteX51" fmla="*/ 966604 w 2733113"/>
                <a:gd name="connsiteY51" fmla="*/ 1403967 h 3758159"/>
                <a:gd name="connsiteX52" fmla="*/ 1326644 w 2733113"/>
                <a:gd name="connsiteY52" fmla="*/ 1115935 h 3758159"/>
                <a:gd name="connsiteX53" fmla="*/ 1257188 w 2733113"/>
                <a:gd name="connsiteY53" fmla="*/ 984280 h 3758159"/>
                <a:gd name="connsiteX54" fmla="*/ 1089563 w 2733113"/>
                <a:gd name="connsiteY54" fmla="*/ 1073760 h 3758159"/>
                <a:gd name="connsiteX55" fmla="*/ 1005750 w 2733113"/>
                <a:gd name="connsiteY55" fmla="*/ 1252720 h 3758159"/>
                <a:gd name="connsiteX56" fmla="*/ 419063 w 2733113"/>
                <a:gd name="connsiteY56" fmla="*/ 1879080 h 3758159"/>
                <a:gd name="connsiteX57" fmla="*/ 419063 w 2733113"/>
                <a:gd name="connsiteY57" fmla="*/ 1789600 h 3758159"/>
                <a:gd name="connsiteX58" fmla="*/ 242875 w 2733113"/>
                <a:gd name="connsiteY58" fmla="*/ 867229 h 3758159"/>
                <a:gd name="connsiteX59" fmla="*/ 167625 w 2733113"/>
                <a:gd name="connsiteY59" fmla="*/ 447400 h 3758159"/>
                <a:gd name="connsiteX60" fmla="*/ 0 w 2733113"/>
                <a:gd name="connsiteY60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378766 w 2733113"/>
                <a:gd name="connsiteY3" fmla="*/ 618913 h 3758159"/>
                <a:gd name="connsiteX4" fmla="*/ 1534042 w 2733113"/>
                <a:gd name="connsiteY4" fmla="*/ 808694 h 3758159"/>
                <a:gd name="connsiteX5" fmla="*/ 1706570 w 2733113"/>
                <a:gd name="connsiteY5" fmla="*/ 1050234 h 3758159"/>
                <a:gd name="connsiteX6" fmla="*/ 1835966 w 2733113"/>
                <a:gd name="connsiteY6" fmla="*/ 1136498 h 3758159"/>
                <a:gd name="connsiteX7" fmla="*/ 1965362 w 2733113"/>
                <a:gd name="connsiteY7" fmla="*/ 1283147 h 3758159"/>
                <a:gd name="connsiteX8" fmla="*/ 2043000 w 2733113"/>
                <a:gd name="connsiteY8" fmla="*/ 1369411 h 3758159"/>
                <a:gd name="connsiteX9" fmla="*/ 2017121 w 2733113"/>
                <a:gd name="connsiteY9" fmla="*/ 1421170 h 3758159"/>
                <a:gd name="connsiteX10" fmla="*/ 1861845 w 2733113"/>
                <a:gd name="connsiteY10" fmla="*/ 1464302 h 3758159"/>
                <a:gd name="connsiteX11" fmla="*/ 1861845 w 2733113"/>
                <a:gd name="connsiteY11" fmla="*/ 1559192 h 3758159"/>
                <a:gd name="connsiteX12" fmla="*/ 2120638 w 2733113"/>
                <a:gd name="connsiteY12" fmla="*/ 1550566 h 3758159"/>
                <a:gd name="connsiteX13" fmla="*/ 2267287 w 2733113"/>
                <a:gd name="connsiteY13" fmla="*/ 1455675 h 3758159"/>
                <a:gd name="connsiteX14" fmla="*/ 2370804 w 2733113"/>
                <a:gd name="connsiteY14" fmla="*/ 1369411 h 3758159"/>
                <a:gd name="connsiteX15" fmla="*/ 2482947 w 2733113"/>
                <a:gd name="connsiteY15" fmla="*/ 1248641 h 3758159"/>
                <a:gd name="connsiteX16" fmla="*/ 2534706 w 2733113"/>
                <a:gd name="connsiteY16" fmla="*/ 1188256 h 3758159"/>
                <a:gd name="connsiteX17" fmla="*/ 2586464 w 2733113"/>
                <a:gd name="connsiteY17" fmla="*/ 1076113 h 3758159"/>
                <a:gd name="connsiteX18" fmla="*/ 2655476 w 2733113"/>
                <a:gd name="connsiteY18" fmla="*/ 1007102 h 3758159"/>
                <a:gd name="connsiteX19" fmla="*/ 2655476 w 2733113"/>
                <a:gd name="connsiteY19" fmla="*/ 860453 h 3758159"/>
                <a:gd name="connsiteX20" fmla="*/ 2707234 w 2733113"/>
                <a:gd name="connsiteY20" fmla="*/ 860453 h 3758159"/>
                <a:gd name="connsiteX21" fmla="*/ 2733113 w 2733113"/>
                <a:gd name="connsiteY21" fmla="*/ 972596 h 3758159"/>
                <a:gd name="connsiteX22" fmla="*/ 2681355 w 2733113"/>
                <a:gd name="connsiteY22" fmla="*/ 1162377 h 3758159"/>
                <a:gd name="connsiteX23" fmla="*/ 2534706 w 2733113"/>
                <a:gd name="connsiteY23" fmla="*/ 1360785 h 3758159"/>
                <a:gd name="connsiteX24" fmla="*/ 2370804 w 2733113"/>
                <a:gd name="connsiteY24" fmla="*/ 1447049 h 3758159"/>
                <a:gd name="connsiteX25" fmla="*/ 2084499 w 2733113"/>
                <a:gd name="connsiteY25" fmla="*/ 1700120 h 3758159"/>
                <a:gd name="connsiteX26" fmla="*/ 1749249 w 2733113"/>
                <a:gd name="connsiteY26" fmla="*/ 1700120 h 3758159"/>
                <a:gd name="connsiteX27" fmla="*/ 1497811 w 2733113"/>
                <a:gd name="connsiteY27" fmla="*/ 1879080 h 3758159"/>
                <a:gd name="connsiteX28" fmla="*/ 1413998 w 2733113"/>
                <a:gd name="connsiteY28" fmla="*/ 2415959 h 3758159"/>
                <a:gd name="connsiteX29" fmla="*/ 1749249 w 2733113"/>
                <a:gd name="connsiteY29" fmla="*/ 2505439 h 3758159"/>
                <a:gd name="connsiteX30" fmla="*/ 2000686 w 2733113"/>
                <a:gd name="connsiteY30" fmla="*/ 2326479 h 3758159"/>
                <a:gd name="connsiteX31" fmla="*/ 2168312 w 2733113"/>
                <a:gd name="connsiteY31" fmla="*/ 2415959 h 3758159"/>
                <a:gd name="connsiteX32" fmla="*/ 2168312 w 2733113"/>
                <a:gd name="connsiteY32" fmla="*/ 2684399 h 3758159"/>
                <a:gd name="connsiteX33" fmla="*/ 2000686 w 2733113"/>
                <a:gd name="connsiteY33" fmla="*/ 3221279 h 3758159"/>
                <a:gd name="connsiteX34" fmla="*/ 1833061 w 2733113"/>
                <a:gd name="connsiteY34" fmla="*/ 3579199 h 3758159"/>
                <a:gd name="connsiteX35" fmla="*/ 1581623 w 2733113"/>
                <a:gd name="connsiteY35" fmla="*/ 3758159 h 3758159"/>
                <a:gd name="connsiteX36" fmla="*/ 1497811 w 2733113"/>
                <a:gd name="connsiteY36" fmla="*/ 3400239 h 3758159"/>
                <a:gd name="connsiteX37" fmla="*/ 1665436 w 2733113"/>
                <a:gd name="connsiteY37" fmla="*/ 3310759 h 3758159"/>
                <a:gd name="connsiteX38" fmla="*/ 1581623 w 2733113"/>
                <a:gd name="connsiteY38" fmla="*/ 3042319 h 3758159"/>
                <a:gd name="connsiteX39" fmla="*/ 1330186 w 2733113"/>
                <a:gd name="connsiteY39" fmla="*/ 2863359 h 3758159"/>
                <a:gd name="connsiteX40" fmla="*/ 1246373 w 2733113"/>
                <a:gd name="connsiteY40" fmla="*/ 2326479 h 3758159"/>
                <a:gd name="connsiteX41" fmla="*/ 1413998 w 2733113"/>
                <a:gd name="connsiteY41" fmla="*/ 1789600 h 3758159"/>
                <a:gd name="connsiteX42" fmla="*/ 1749249 w 2733113"/>
                <a:gd name="connsiteY42" fmla="*/ 1610640 h 3758159"/>
                <a:gd name="connsiteX43" fmla="*/ 1732449 w 2733113"/>
                <a:gd name="connsiteY43" fmla="*/ 1524687 h 3758159"/>
                <a:gd name="connsiteX44" fmla="*/ 1542668 w 2733113"/>
                <a:gd name="connsiteY44" fmla="*/ 1547983 h 3758159"/>
                <a:gd name="connsiteX45" fmla="*/ 1162560 w 2733113"/>
                <a:gd name="connsiteY45" fmla="*/ 1789600 h 3758159"/>
                <a:gd name="connsiteX46" fmla="*/ 750580 w 2733113"/>
                <a:gd name="connsiteY46" fmla="*/ 2124047 h 3758159"/>
                <a:gd name="connsiteX47" fmla="*/ 462548 w 2733113"/>
                <a:gd name="connsiteY47" fmla="*/ 2124047 h 3758159"/>
                <a:gd name="connsiteX48" fmla="*/ 462548 w 2733113"/>
                <a:gd name="connsiteY48" fmla="*/ 1980031 h 3758159"/>
                <a:gd name="connsiteX49" fmla="*/ 606564 w 2733113"/>
                <a:gd name="connsiteY49" fmla="*/ 1836015 h 3758159"/>
                <a:gd name="connsiteX50" fmla="*/ 750580 w 2733113"/>
                <a:gd name="connsiteY50" fmla="*/ 1691999 h 3758159"/>
                <a:gd name="connsiteX51" fmla="*/ 966604 w 2733113"/>
                <a:gd name="connsiteY51" fmla="*/ 1403967 h 3758159"/>
                <a:gd name="connsiteX52" fmla="*/ 1326644 w 2733113"/>
                <a:gd name="connsiteY52" fmla="*/ 1115935 h 3758159"/>
                <a:gd name="connsiteX53" fmla="*/ 1257188 w 2733113"/>
                <a:gd name="connsiteY53" fmla="*/ 984280 h 3758159"/>
                <a:gd name="connsiteX54" fmla="*/ 1089563 w 2733113"/>
                <a:gd name="connsiteY54" fmla="*/ 1073760 h 3758159"/>
                <a:gd name="connsiteX55" fmla="*/ 1005750 w 2733113"/>
                <a:gd name="connsiteY55" fmla="*/ 1252720 h 3758159"/>
                <a:gd name="connsiteX56" fmla="*/ 419063 w 2733113"/>
                <a:gd name="connsiteY56" fmla="*/ 1879080 h 3758159"/>
                <a:gd name="connsiteX57" fmla="*/ 419063 w 2733113"/>
                <a:gd name="connsiteY57" fmla="*/ 1789600 h 3758159"/>
                <a:gd name="connsiteX58" fmla="*/ 502875 w 2733113"/>
                <a:gd name="connsiteY58" fmla="*/ 715840 h 3758159"/>
                <a:gd name="connsiteX59" fmla="*/ 167625 w 2733113"/>
                <a:gd name="connsiteY59" fmla="*/ 447400 h 3758159"/>
                <a:gd name="connsiteX60" fmla="*/ 0 w 2733113"/>
                <a:gd name="connsiteY60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378766 w 2733113"/>
                <a:gd name="connsiteY3" fmla="*/ 618913 h 3758159"/>
                <a:gd name="connsiteX4" fmla="*/ 1534042 w 2733113"/>
                <a:gd name="connsiteY4" fmla="*/ 808694 h 3758159"/>
                <a:gd name="connsiteX5" fmla="*/ 1706570 w 2733113"/>
                <a:gd name="connsiteY5" fmla="*/ 1050234 h 3758159"/>
                <a:gd name="connsiteX6" fmla="*/ 1835966 w 2733113"/>
                <a:gd name="connsiteY6" fmla="*/ 1136498 h 3758159"/>
                <a:gd name="connsiteX7" fmla="*/ 1965362 w 2733113"/>
                <a:gd name="connsiteY7" fmla="*/ 1283147 h 3758159"/>
                <a:gd name="connsiteX8" fmla="*/ 2043000 w 2733113"/>
                <a:gd name="connsiteY8" fmla="*/ 1369411 h 3758159"/>
                <a:gd name="connsiteX9" fmla="*/ 2017121 w 2733113"/>
                <a:gd name="connsiteY9" fmla="*/ 1421170 h 3758159"/>
                <a:gd name="connsiteX10" fmla="*/ 1861845 w 2733113"/>
                <a:gd name="connsiteY10" fmla="*/ 1464302 h 3758159"/>
                <a:gd name="connsiteX11" fmla="*/ 1861845 w 2733113"/>
                <a:gd name="connsiteY11" fmla="*/ 1559192 h 3758159"/>
                <a:gd name="connsiteX12" fmla="*/ 2120638 w 2733113"/>
                <a:gd name="connsiteY12" fmla="*/ 1550566 h 3758159"/>
                <a:gd name="connsiteX13" fmla="*/ 2267287 w 2733113"/>
                <a:gd name="connsiteY13" fmla="*/ 1455675 h 3758159"/>
                <a:gd name="connsiteX14" fmla="*/ 2370804 w 2733113"/>
                <a:gd name="connsiteY14" fmla="*/ 1369411 h 3758159"/>
                <a:gd name="connsiteX15" fmla="*/ 2482947 w 2733113"/>
                <a:gd name="connsiteY15" fmla="*/ 1248641 h 3758159"/>
                <a:gd name="connsiteX16" fmla="*/ 2534706 w 2733113"/>
                <a:gd name="connsiteY16" fmla="*/ 1188256 h 3758159"/>
                <a:gd name="connsiteX17" fmla="*/ 2586464 w 2733113"/>
                <a:gd name="connsiteY17" fmla="*/ 1076113 h 3758159"/>
                <a:gd name="connsiteX18" fmla="*/ 2655476 w 2733113"/>
                <a:gd name="connsiteY18" fmla="*/ 1007102 h 3758159"/>
                <a:gd name="connsiteX19" fmla="*/ 2655476 w 2733113"/>
                <a:gd name="connsiteY19" fmla="*/ 860453 h 3758159"/>
                <a:gd name="connsiteX20" fmla="*/ 2707234 w 2733113"/>
                <a:gd name="connsiteY20" fmla="*/ 860453 h 3758159"/>
                <a:gd name="connsiteX21" fmla="*/ 2733113 w 2733113"/>
                <a:gd name="connsiteY21" fmla="*/ 972596 h 3758159"/>
                <a:gd name="connsiteX22" fmla="*/ 2681355 w 2733113"/>
                <a:gd name="connsiteY22" fmla="*/ 1162377 h 3758159"/>
                <a:gd name="connsiteX23" fmla="*/ 2534706 w 2733113"/>
                <a:gd name="connsiteY23" fmla="*/ 1360785 h 3758159"/>
                <a:gd name="connsiteX24" fmla="*/ 2370804 w 2733113"/>
                <a:gd name="connsiteY24" fmla="*/ 1447049 h 3758159"/>
                <a:gd name="connsiteX25" fmla="*/ 2084499 w 2733113"/>
                <a:gd name="connsiteY25" fmla="*/ 1700120 h 3758159"/>
                <a:gd name="connsiteX26" fmla="*/ 1749249 w 2733113"/>
                <a:gd name="connsiteY26" fmla="*/ 1700120 h 3758159"/>
                <a:gd name="connsiteX27" fmla="*/ 1497811 w 2733113"/>
                <a:gd name="connsiteY27" fmla="*/ 1879080 h 3758159"/>
                <a:gd name="connsiteX28" fmla="*/ 1413998 w 2733113"/>
                <a:gd name="connsiteY28" fmla="*/ 2415959 h 3758159"/>
                <a:gd name="connsiteX29" fmla="*/ 1749249 w 2733113"/>
                <a:gd name="connsiteY29" fmla="*/ 2505439 h 3758159"/>
                <a:gd name="connsiteX30" fmla="*/ 2000686 w 2733113"/>
                <a:gd name="connsiteY30" fmla="*/ 2326479 h 3758159"/>
                <a:gd name="connsiteX31" fmla="*/ 2168312 w 2733113"/>
                <a:gd name="connsiteY31" fmla="*/ 2415959 h 3758159"/>
                <a:gd name="connsiteX32" fmla="*/ 2168312 w 2733113"/>
                <a:gd name="connsiteY32" fmla="*/ 2684399 h 3758159"/>
                <a:gd name="connsiteX33" fmla="*/ 2000686 w 2733113"/>
                <a:gd name="connsiteY33" fmla="*/ 3221279 h 3758159"/>
                <a:gd name="connsiteX34" fmla="*/ 1833061 w 2733113"/>
                <a:gd name="connsiteY34" fmla="*/ 3579199 h 3758159"/>
                <a:gd name="connsiteX35" fmla="*/ 1581623 w 2733113"/>
                <a:gd name="connsiteY35" fmla="*/ 3758159 h 3758159"/>
                <a:gd name="connsiteX36" fmla="*/ 1497811 w 2733113"/>
                <a:gd name="connsiteY36" fmla="*/ 3400239 h 3758159"/>
                <a:gd name="connsiteX37" fmla="*/ 1665436 w 2733113"/>
                <a:gd name="connsiteY37" fmla="*/ 3310759 h 3758159"/>
                <a:gd name="connsiteX38" fmla="*/ 1581623 w 2733113"/>
                <a:gd name="connsiteY38" fmla="*/ 3042319 h 3758159"/>
                <a:gd name="connsiteX39" fmla="*/ 1330186 w 2733113"/>
                <a:gd name="connsiteY39" fmla="*/ 2863359 h 3758159"/>
                <a:gd name="connsiteX40" fmla="*/ 1246373 w 2733113"/>
                <a:gd name="connsiteY40" fmla="*/ 2326479 h 3758159"/>
                <a:gd name="connsiteX41" fmla="*/ 1413998 w 2733113"/>
                <a:gd name="connsiteY41" fmla="*/ 1789600 h 3758159"/>
                <a:gd name="connsiteX42" fmla="*/ 1749249 w 2733113"/>
                <a:gd name="connsiteY42" fmla="*/ 1610640 h 3758159"/>
                <a:gd name="connsiteX43" fmla="*/ 1732449 w 2733113"/>
                <a:gd name="connsiteY43" fmla="*/ 1524687 h 3758159"/>
                <a:gd name="connsiteX44" fmla="*/ 1542668 w 2733113"/>
                <a:gd name="connsiteY44" fmla="*/ 1547983 h 3758159"/>
                <a:gd name="connsiteX45" fmla="*/ 1162560 w 2733113"/>
                <a:gd name="connsiteY45" fmla="*/ 1789600 h 3758159"/>
                <a:gd name="connsiteX46" fmla="*/ 750580 w 2733113"/>
                <a:gd name="connsiteY46" fmla="*/ 2124047 h 3758159"/>
                <a:gd name="connsiteX47" fmla="*/ 462548 w 2733113"/>
                <a:gd name="connsiteY47" fmla="*/ 2124047 h 3758159"/>
                <a:gd name="connsiteX48" fmla="*/ 462548 w 2733113"/>
                <a:gd name="connsiteY48" fmla="*/ 1980031 h 3758159"/>
                <a:gd name="connsiteX49" fmla="*/ 606564 w 2733113"/>
                <a:gd name="connsiteY49" fmla="*/ 1836015 h 3758159"/>
                <a:gd name="connsiteX50" fmla="*/ 750580 w 2733113"/>
                <a:gd name="connsiteY50" fmla="*/ 1691999 h 3758159"/>
                <a:gd name="connsiteX51" fmla="*/ 966604 w 2733113"/>
                <a:gd name="connsiteY51" fmla="*/ 1403967 h 3758159"/>
                <a:gd name="connsiteX52" fmla="*/ 1326644 w 2733113"/>
                <a:gd name="connsiteY52" fmla="*/ 1115935 h 3758159"/>
                <a:gd name="connsiteX53" fmla="*/ 1257188 w 2733113"/>
                <a:gd name="connsiteY53" fmla="*/ 984280 h 3758159"/>
                <a:gd name="connsiteX54" fmla="*/ 1089563 w 2733113"/>
                <a:gd name="connsiteY54" fmla="*/ 1073760 h 3758159"/>
                <a:gd name="connsiteX55" fmla="*/ 1005750 w 2733113"/>
                <a:gd name="connsiteY55" fmla="*/ 1252720 h 3758159"/>
                <a:gd name="connsiteX56" fmla="*/ 419063 w 2733113"/>
                <a:gd name="connsiteY56" fmla="*/ 1879080 h 3758159"/>
                <a:gd name="connsiteX57" fmla="*/ 419063 w 2733113"/>
                <a:gd name="connsiteY57" fmla="*/ 1789600 h 3758159"/>
                <a:gd name="connsiteX58" fmla="*/ 484464 w 2733113"/>
                <a:gd name="connsiteY58" fmla="*/ 1139098 h 3758159"/>
                <a:gd name="connsiteX59" fmla="*/ 502875 w 2733113"/>
                <a:gd name="connsiteY59" fmla="*/ 715840 h 3758159"/>
                <a:gd name="connsiteX60" fmla="*/ 167625 w 2733113"/>
                <a:gd name="connsiteY60" fmla="*/ 447400 h 3758159"/>
                <a:gd name="connsiteX61" fmla="*/ 0 w 2733113"/>
                <a:gd name="connsiteY61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378766 w 2733113"/>
                <a:gd name="connsiteY3" fmla="*/ 618913 h 3758159"/>
                <a:gd name="connsiteX4" fmla="*/ 1534042 w 2733113"/>
                <a:gd name="connsiteY4" fmla="*/ 808694 h 3758159"/>
                <a:gd name="connsiteX5" fmla="*/ 1706570 w 2733113"/>
                <a:gd name="connsiteY5" fmla="*/ 1050234 h 3758159"/>
                <a:gd name="connsiteX6" fmla="*/ 1835966 w 2733113"/>
                <a:gd name="connsiteY6" fmla="*/ 1136498 h 3758159"/>
                <a:gd name="connsiteX7" fmla="*/ 1965362 w 2733113"/>
                <a:gd name="connsiteY7" fmla="*/ 1283147 h 3758159"/>
                <a:gd name="connsiteX8" fmla="*/ 2043000 w 2733113"/>
                <a:gd name="connsiteY8" fmla="*/ 1369411 h 3758159"/>
                <a:gd name="connsiteX9" fmla="*/ 2017121 w 2733113"/>
                <a:gd name="connsiteY9" fmla="*/ 1421170 h 3758159"/>
                <a:gd name="connsiteX10" fmla="*/ 1861845 w 2733113"/>
                <a:gd name="connsiteY10" fmla="*/ 1464302 h 3758159"/>
                <a:gd name="connsiteX11" fmla="*/ 1861845 w 2733113"/>
                <a:gd name="connsiteY11" fmla="*/ 1559192 h 3758159"/>
                <a:gd name="connsiteX12" fmla="*/ 2120638 w 2733113"/>
                <a:gd name="connsiteY12" fmla="*/ 1550566 h 3758159"/>
                <a:gd name="connsiteX13" fmla="*/ 2267287 w 2733113"/>
                <a:gd name="connsiteY13" fmla="*/ 1455675 h 3758159"/>
                <a:gd name="connsiteX14" fmla="*/ 2370804 w 2733113"/>
                <a:gd name="connsiteY14" fmla="*/ 1369411 h 3758159"/>
                <a:gd name="connsiteX15" fmla="*/ 2482947 w 2733113"/>
                <a:gd name="connsiteY15" fmla="*/ 1248641 h 3758159"/>
                <a:gd name="connsiteX16" fmla="*/ 2534706 w 2733113"/>
                <a:gd name="connsiteY16" fmla="*/ 1188256 h 3758159"/>
                <a:gd name="connsiteX17" fmla="*/ 2586464 w 2733113"/>
                <a:gd name="connsiteY17" fmla="*/ 1076113 h 3758159"/>
                <a:gd name="connsiteX18" fmla="*/ 2655476 w 2733113"/>
                <a:gd name="connsiteY18" fmla="*/ 1007102 h 3758159"/>
                <a:gd name="connsiteX19" fmla="*/ 2655476 w 2733113"/>
                <a:gd name="connsiteY19" fmla="*/ 860453 h 3758159"/>
                <a:gd name="connsiteX20" fmla="*/ 2707234 w 2733113"/>
                <a:gd name="connsiteY20" fmla="*/ 860453 h 3758159"/>
                <a:gd name="connsiteX21" fmla="*/ 2733113 w 2733113"/>
                <a:gd name="connsiteY21" fmla="*/ 972596 h 3758159"/>
                <a:gd name="connsiteX22" fmla="*/ 2681355 w 2733113"/>
                <a:gd name="connsiteY22" fmla="*/ 1162377 h 3758159"/>
                <a:gd name="connsiteX23" fmla="*/ 2534706 w 2733113"/>
                <a:gd name="connsiteY23" fmla="*/ 1360785 h 3758159"/>
                <a:gd name="connsiteX24" fmla="*/ 2370804 w 2733113"/>
                <a:gd name="connsiteY24" fmla="*/ 1447049 h 3758159"/>
                <a:gd name="connsiteX25" fmla="*/ 2084499 w 2733113"/>
                <a:gd name="connsiteY25" fmla="*/ 1700120 h 3758159"/>
                <a:gd name="connsiteX26" fmla="*/ 1749249 w 2733113"/>
                <a:gd name="connsiteY26" fmla="*/ 1700120 h 3758159"/>
                <a:gd name="connsiteX27" fmla="*/ 1497811 w 2733113"/>
                <a:gd name="connsiteY27" fmla="*/ 1879080 h 3758159"/>
                <a:gd name="connsiteX28" fmla="*/ 1413998 w 2733113"/>
                <a:gd name="connsiteY28" fmla="*/ 2415959 h 3758159"/>
                <a:gd name="connsiteX29" fmla="*/ 1749249 w 2733113"/>
                <a:gd name="connsiteY29" fmla="*/ 2505439 h 3758159"/>
                <a:gd name="connsiteX30" fmla="*/ 2000686 w 2733113"/>
                <a:gd name="connsiteY30" fmla="*/ 2326479 h 3758159"/>
                <a:gd name="connsiteX31" fmla="*/ 2168312 w 2733113"/>
                <a:gd name="connsiteY31" fmla="*/ 2415959 h 3758159"/>
                <a:gd name="connsiteX32" fmla="*/ 2168312 w 2733113"/>
                <a:gd name="connsiteY32" fmla="*/ 2684399 h 3758159"/>
                <a:gd name="connsiteX33" fmla="*/ 2000686 w 2733113"/>
                <a:gd name="connsiteY33" fmla="*/ 3221279 h 3758159"/>
                <a:gd name="connsiteX34" fmla="*/ 1833061 w 2733113"/>
                <a:gd name="connsiteY34" fmla="*/ 3579199 h 3758159"/>
                <a:gd name="connsiteX35" fmla="*/ 1581623 w 2733113"/>
                <a:gd name="connsiteY35" fmla="*/ 3758159 h 3758159"/>
                <a:gd name="connsiteX36" fmla="*/ 1497811 w 2733113"/>
                <a:gd name="connsiteY36" fmla="*/ 3400239 h 3758159"/>
                <a:gd name="connsiteX37" fmla="*/ 1665436 w 2733113"/>
                <a:gd name="connsiteY37" fmla="*/ 3310759 h 3758159"/>
                <a:gd name="connsiteX38" fmla="*/ 1581623 w 2733113"/>
                <a:gd name="connsiteY38" fmla="*/ 3042319 h 3758159"/>
                <a:gd name="connsiteX39" fmla="*/ 1330186 w 2733113"/>
                <a:gd name="connsiteY39" fmla="*/ 2863359 h 3758159"/>
                <a:gd name="connsiteX40" fmla="*/ 1246373 w 2733113"/>
                <a:gd name="connsiteY40" fmla="*/ 2326479 h 3758159"/>
                <a:gd name="connsiteX41" fmla="*/ 1413998 w 2733113"/>
                <a:gd name="connsiteY41" fmla="*/ 1789600 h 3758159"/>
                <a:gd name="connsiteX42" fmla="*/ 1749249 w 2733113"/>
                <a:gd name="connsiteY42" fmla="*/ 1610640 h 3758159"/>
                <a:gd name="connsiteX43" fmla="*/ 1732449 w 2733113"/>
                <a:gd name="connsiteY43" fmla="*/ 1524687 h 3758159"/>
                <a:gd name="connsiteX44" fmla="*/ 1542668 w 2733113"/>
                <a:gd name="connsiteY44" fmla="*/ 1547983 h 3758159"/>
                <a:gd name="connsiteX45" fmla="*/ 1162560 w 2733113"/>
                <a:gd name="connsiteY45" fmla="*/ 1789600 h 3758159"/>
                <a:gd name="connsiteX46" fmla="*/ 750580 w 2733113"/>
                <a:gd name="connsiteY46" fmla="*/ 2124047 h 3758159"/>
                <a:gd name="connsiteX47" fmla="*/ 462548 w 2733113"/>
                <a:gd name="connsiteY47" fmla="*/ 2124047 h 3758159"/>
                <a:gd name="connsiteX48" fmla="*/ 462548 w 2733113"/>
                <a:gd name="connsiteY48" fmla="*/ 1980031 h 3758159"/>
                <a:gd name="connsiteX49" fmla="*/ 606564 w 2733113"/>
                <a:gd name="connsiteY49" fmla="*/ 1836015 h 3758159"/>
                <a:gd name="connsiteX50" fmla="*/ 750580 w 2733113"/>
                <a:gd name="connsiteY50" fmla="*/ 1691999 h 3758159"/>
                <a:gd name="connsiteX51" fmla="*/ 966604 w 2733113"/>
                <a:gd name="connsiteY51" fmla="*/ 1403967 h 3758159"/>
                <a:gd name="connsiteX52" fmla="*/ 1326644 w 2733113"/>
                <a:gd name="connsiteY52" fmla="*/ 1115935 h 3758159"/>
                <a:gd name="connsiteX53" fmla="*/ 1257188 w 2733113"/>
                <a:gd name="connsiteY53" fmla="*/ 984280 h 3758159"/>
                <a:gd name="connsiteX54" fmla="*/ 1089563 w 2733113"/>
                <a:gd name="connsiteY54" fmla="*/ 1073760 h 3758159"/>
                <a:gd name="connsiteX55" fmla="*/ 1005750 w 2733113"/>
                <a:gd name="connsiteY55" fmla="*/ 1252720 h 3758159"/>
                <a:gd name="connsiteX56" fmla="*/ 419063 w 2733113"/>
                <a:gd name="connsiteY56" fmla="*/ 1879080 h 3758159"/>
                <a:gd name="connsiteX57" fmla="*/ 419063 w 2733113"/>
                <a:gd name="connsiteY57" fmla="*/ 1789600 h 3758159"/>
                <a:gd name="connsiteX58" fmla="*/ 1173376 w 2733113"/>
                <a:gd name="connsiteY58" fmla="*/ 626360 h 3758159"/>
                <a:gd name="connsiteX59" fmla="*/ 502875 w 2733113"/>
                <a:gd name="connsiteY59" fmla="*/ 715840 h 3758159"/>
                <a:gd name="connsiteX60" fmla="*/ 167625 w 2733113"/>
                <a:gd name="connsiteY60" fmla="*/ 447400 h 3758159"/>
                <a:gd name="connsiteX61" fmla="*/ 0 w 2733113"/>
                <a:gd name="connsiteY61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378766 w 2733113"/>
                <a:gd name="connsiteY3" fmla="*/ 618913 h 3758159"/>
                <a:gd name="connsiteX4" fmla="*/ 1534042 w 2733113"/>
                <a:gd name="connsiteY4" fmla="*/ 808694 h 3758159"/>
                <a:gd name="connsiteX5" fmla="*/ 1706570 w 2733113"/>
                <a:gd name="connsiteY5" fmla="*/ 1050234 h 3758159"/>
                <a:gd name="connsiteX6" fmla="*/ 1835966 w 2733113"/>
                <a:gd name="connsiteY6" fmla="*/ 1136498 h 3758159"/>
                <a:gd name="connsiteX7" fmla="*/ 1965362 w 2733113"/>
                <a:gd name="connsiteY7" fmla="*/ 1283147 h 3758159"/>
                <a:gd name="connsiteX8" fmla="*/ 2043000 w 2733113"/>
                <a:gd name="connsiteY8" fmla="*/ 1369411 h 3758159"/>
                <a:gd name="connsiteX9" fmla="*/ 2017121 w 2733113"/>
                <a:gd name="connsiteY9" fmla="*/ 1421170 h 3758159"/>
                <a:gd name="connsiteX10" fmla="*/ 1861845 w 2733113"/>
                <a:gd name="connsiteY10" fmla="*/ 1464302 h 3758159"/>
                <a:gd name="connsiteX11" fmla="*/ 1861845 w 2733113"/>
                <a:gd name="connsiteY11" fmla="*/ 1559192 h 3758159"/>
                <a:gd name="connsiteX12" fmla="*/ 2120638 w 2733113"/>
                <a:gd name="connsiteY12" fmla="*/ 1550566 h 3758159"/>
                <a:gd name="connsiteX13" fmla="*/ 2267287 w 2733113"/>
                <a:gd name="connsiteY13" fmla="*/ 1455675 h 3758159"/>
                <a:gd name="connsiteX14" fmla="*/ 2370804 w 2733113"/>
                <a:gd name="connsiteY14" fmla="*/ 1369411 h 3758159"/>
                <a:gd name="connsiteX15" fmla="*/ 2482947 w 2733113"/>
                <a:gd name="connsiteY15" fmla="*/ 1248641 h 3758159"/>
                <a:gd name="connsiteX16" fmla="*/ 2534706 w 2733113"/>
                <a:gd name="connsiteY16" fmla="*/ 1188256 h 3758159"/>
                <a:gd name="connsiteX17" fmla="*/ 2586464 w 2733113"/>
                <a:gd name="connsiteY17" fmla="*/ 1076113 h 3758159"/>
                <a:gd name="connsiteX18" fmla="*/ 2655476 w 2733113"/>
                <a:gd name="connsiteY18" fmla="*/ 1007102 h 3758159"/>
                <a:gd name="connsiteX19" fmla="*/ 2655476 w 2733113"/>
                <a:gd name="connsiteY19" fmla="*/ 860453 h 3758159"/>
                <a:gd name="connsiteX20" fmla="*/ 2707234 w 2733113"/>
                <a:gd name="connsiteY20" fmla="*/ 860453 h 3758159"/>
                <a:gd name="connsiteX21" fmla="*/ 2733113 w 2733113"/>
                <a:gd name="connsiteY21" fmla="*/ 972596 h 3758159"/>
                <a:gd name="connsiteX22" fmla="*/ 2681355 w 2733113"/>
                <a:gd name="connsiteY22" fmla="*/ 1162377 h 3758159"/>
                <a:gd name="connsiteX23" fmla="*/ 2534706 w 2733113"/>
                <a:gd name="connsiteY23" fmla="*/ 1360785 h 3758159"/>
                <a:gd name="connsiteX24" fmla="*/ 2370804 w 2733113"/>
                <a:gd name="connsiteY24" fmla="*/ 1447049 h 3758159"/>
                <a:gd name="connsiteX25" fmla="*/ 2084499 w 2733113"/>
                <a:gd name="connsiteY25" fmla="*/ 1700120 h 3758159"/>
                <a:gd name="connsiteX26" fmla="*/ 1749249 w 2733113"/>
                <a:gd name="connsiteY26" fmla="*/ 1700120 h 3758159"/>
                <a:gd name="connsiteX27" fmla="*/ 1497811 w 2733113"/>
                <a:gd name="connsiteY27" fmla="*/ 1879080 h 3758159"/>
                <a:gd name="connsiteX28" fmla="*/ 1413998 w 2733113"/>
                <a:gd name="connsiteY28" fmla="*/ 2415959 h 3758159"/>
                <a:gd name="connsiteX29" fmla="*/ 1749249 w 2733113"/>
                <a:gd name="connsiteY29" fmla="*/ 2505439 h 3758159"/>
                <a:gd name="connsiteX30" fmla="*/ 2000686 w 2733113"/>
                <a:gd name="connsiteY30" fmla="*/ 2326479 h 3758159"/>
                <a:gd name="connsiteX31" fmla="*/ 2168312 w 2733113"/>
                <a:gd name="connsiteY31" fmla="*/ 2415959 h 3758159"/>
                <a:gd name="connsiteX32" fmla="*/ 2168312 w 2733113"/>
                <a:gd name="connsiteY32" fmla="*/ 2684399 h 3758159"/>
                <a:gd name="connsiteX33" fmla="*/ 2000686 w 2733113"/>
                <a:gd name="connsiteY33" fmla="*/ 3221279 h 3758159"/>
                <a:gd name="connsiteX34" fmla="*/ 1833061 w 2733113"/>
                <a:gd name="connsiteY34" fmla="*/ 3579199 h 3758159"/>
                <a:gd name="connsiteX35" fmla="*/ 1581623 w 2733113"/>
                <a:gd name="connsiteY35" fmla="*/ 3758159 h 3758159"/>
                <a:gd name="connsiteX36" fmla="*/ 1497811 w 2733113"/>
                <a:gd name="connsiteY36" fmla="*/ 3400239 h 3758159"/>
                <a:gd name="connsiteX37" fmla="*/ 1665436 w 2733113"/>
                <a:gd name="connsiteY37" fmla="*/ 3310759 h 3758159"/>
                <a:gd name="connsiteX38" fmla="*/ 1581623 w 2733113"/>
                <a:gd name="connsiteY38" fmla="*/ 3042319 h 3758159"/>
                <a:gd name="connsiteX39" fmla="*/ 1330186 w 2733113"/>
                <a:gd name="connsiteY39" fmla="*/ 2863359 h 3758159"/>
                <a:gd name="connsiteX40" fmla="*/ 1246373 w 2733113"/>
                <a:gd name="connsiteY40" fmla="*/ 2326479 h 3758159"/>
                <a:gd name="connsiteX41" fmla="*/ 1413998 w 2733113"/>
                <a:gd name="connsiteY41" fmla="*/ 1789600 h 3758159"/>
                <a:gd name="connsiteX42" fmla="*/ 1749249 w 2733113"/>
                <a:gd name="connsiteY42" fmla="*/ 1610640 h 3758159"/>
                <a:gd name="connsiteX43" fmla="*/ 1732449 w 2733113"/>
                <a:gd name="connsiteY43" fmla="*/ 1524687 h 3758159"/>
                <a:gd name="connsiteX44" fmla="*/ 1542668 w 2733113"/>
                <a:gd name="connsiteY44" fmla="*/ 1547983 h 3758159"/>
                <a:gd name="connsiteX45" fmla="*/ 1162560 w 2733113"/>
                <a:gd name="connsiteY45" fmla="*/ 1789600 h 3758159"/>
                <a:gd name="connsiteX46" fmla="*/ 750580 w 2733113"/>
                <a:gd name="connsiteY46" fmla="*/ 2124047 h 3758159"/>
                <a:gd name="connsiteX47" fmla="*/ 462548 w 2733113"/>
                <a:gd name="connsiteY47" fmla="*/ 2124047 h 3758159"/>
                <a:gd name="connsiteX48" fmla="*/ 462548 w 2733113"/>
                <a:gd name="connsiteY48" fmla="*/ 1980031 h 3758159"/>
                <a:gd name="connsiteX49" fmla="*/ 606564 w 2733113"/>
                <a:gd name="connsiteY49" fmla="*/ 1836015 h 3758159"/>
                <a:gd name="connsiteX50" fmla="*/ 750580 w 2733113"/>
                <a:gd name="connsiteY50" fmla="*/ 1691999 h 3758159"/>
                <a:gd name="connsiteX51" fmla="*/ 966604 w 2733113"/>
                <a:gd name="connsiteY51" fmla="*/ 1403967 h 3758159"/>
                <a:gd name="connsiteX52" fmla="*/ 1326644 w 2733113"/>
                <a:gd name="connsiteY52" fmla="*/ 1115935 h 3758159"/>
                <a:gd name="connsiteX53" fmla="*/ 1257188 w 2733113"/>
                <a:gd name="connsiteY53" fmla="*/ 984280 h 3758159"/>
                <a:gd name="connsiteX54" fmla="*/ 1089563 w 2733113"/>
                <a:gd name="connsiteY54" fmla="*/ 1073760 h 3758159"/>
                <a:gd name="connsiteX55" fmla="*/ 1005750 w 2733113"/>
                <a:gd name="connsiteY55" fmla="*/ 1252720 h 3758159"/>
                <a:gd name="connsiteX56" fmla="*/ 419063 w 2733113"/>
                <a:gd name="connsiteY56" fmla="*/ 1879080 h 3758159"/>
                <a:gd name="connsiteX57" fmla="*/ 419063 w 2733113"/>
                <a:gd name="connsiteY57" fmla="*/ 1789600 h 3758159"/>
                <a:gd name="connsiteX58" fmla="*/ 1173376 w 2733113"/>
                <a:gd name="connsiteY58" fmla="*/ 626360 h 3758159"/>
                <a:gd name="connsiteX59" fmla="*/ 502875 w 2733113"/>
                <a:gd name="connsiteY59" fmla="*/ 715840 h 3758159"/>
                <a:gd name="connsiteX60" fmla="*/ 167625 w 2733113"/>
                <a:gd name="connsiteY60" fmla="*/ 447400 h 3758159"/>
                <a:gd name="connsiteX61" fmla="*/ 0 w 2733113"/>
                <a:gd name="connsiteY61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378766 w 2733113"/>
                <a:gd name="connsiteY3" fmla="*/ 618913 h 3758159"/>
                <a:gd name="connsiteX4" fmla="*/ 1534042 w 2733113"/>
                <a:gd name="connsiteY4" fmla="*/ 808694 h 3758159"/>
                <a:gd name="connsiteX5" fmla="*/ 1706570 w 2733113"/>
                <a:gd name="connsiteY5" fmla="*/ 1050234 h 3758159"/>
                <a:gd name="connsiteX6" fmla="*/ 1835966 w 2733113"/>
                <a:gd name="connsiteY6" fmla="*/ 1136498 h 3758159"/>
                <a:gd name="connsiteX7" fmla="*/ 1965362 w 2733113"/>
                <a:gd name="connsiteY7" fmla="*/ 1283147 h 3758159"/>
                <a:gd name="connsiteX8" fmla="*/ 2043000 w 2733113"/>
                <a:gd name="connsiteY8" fmla="*/ 1369411 h 3758159"/>
                <a:gd name="connsiteX9" fmla="*/ 2017121 w 2733113"/>
                <a:gd name="connsiteY9" fmla="*/ 1421170 h 3758159"/>
                <a:gd name="connsiteX10" fmla="*/ 1861845 w 2733113"/>
                <a:gd name="connsiteY10" fmla="*/ 1464302 h 3758159"/>
                <a:gd name="connsiteX11" fmla="*/ 1861845 w 2733113"/>
                <a:gd name="connsiteY11" fmla="*/ 1559192 h 3758159"/>
                <a:gd name="connsiteX12" fmla="*/ 2120638 w 2733113"/>
                <a:gd name="connsiteY12" fmla="*/ 1550566 h 3758159"/>
                <a:gd name="connsiteX13" fmla="*/ 2267287 w 2733113"/>
                <a:gd name="connsiteY13" fmla="*/ 1455675 h 3758159"/>
                <a:gd name="connsiteX14" fmla="*/ 2370804 w 2733113"/>
                <a:gd name="connsiteY14" fmla="*/ 1369411 h 3758159"/>
                <a:gd name="connsiteX15" fmla="*/ 2482947 w 2733113"/>
                <a:gd name="connsiteY15" fmla="*/ 1248641 h 3758159"/>
                <a:gd name="connsiteX16" fmla="*/ 2534706 w 2733113"/>
                <a:gd name="connsiteY16" fmla="*/ 1188256 h 3758159"/>
                <a:gd name="connsiteX17" fmla="*/ 2586464 w 2733113"/>
                <a:gd name="connsiteY17" fmla="*/ 1076113 h 3758159"/>
                <a:gd name="connsiteX18" fmla="*/ 2655476 w 2733113"/>
                <a:gd name="connsiteY18" fmla="*/ 1007102 h 3758159"/>
                <a:gd name="connsiteX19" fmla="*/ 2655476 w 2733113"/>
                <a:gd name="connsiteY19" fmla="*/ 860453 h 3758159"/>
                <a:gd name="connsiteX20" fmla="*/ 2707234 w 2733113"/>
                <a:gd name="connsiteY20" fmla="*/ 860453 h 3758159"/>
                <a:gd name="connsiteX21" fmla="*/ 2733113 w 2733113"/>
                <a:gd name="connsiteY21" fmla="*/ 972596 h 3758159"/>
                <a:gd name="connsiteX22" fmla="*/ 2681355 w 2733113"/>
                <a:gd name="connsiteY22" fmla="*/ 1162377 h 3758159"/>
                <a:gd name="connsiteX23" fmla="*/ 2534706 w 2733113"/>
                <a:gd name="connsiteY23" fmla="*/ 1360785 h 3758159"/>
                <a:gd name="connsiteX24" fmla="*/ 2370804 w 2733113"/>
                <a:gd name="connsiteY24" fmla="*/ 1447049 h 3758159"/>
                <a:gd name="connsiteX25" fmla="*/ 2084499 w 2733113"/>
                <a:gd name="connsiteY25" fmla="*/ 1700120 h 3758159"/>
                <a:gd name="connsiteX26" fmla="*/ 1749249 w 2733113"/>
                <a:gd name="connsiteY26" fmla="*/ 1700120 h 3758159"/>
                <a:gd name="connsiteX27" fmla="*/ 1497811 w 2733113"/>
                <a:gd name="connsiteY27" fmla="*/ 1879080 h 3758159"/>
                <a:gd name="connsiteX28" fmla="*/ 1413998 w 2733113"/>
                <a:gd name="connsiteY28" fmla="*/ 2415959 h 3758159"/>
                <a:gd name="connsiteX29" fmla="*/ 1749249 w 2733113"/>
                <a:gd name="connsiteY29" fmla="*/ 2505439 h 3758159"/>
                <a:gd name="connsiteX30" fmla="*/ 2000686 w 2733113"/>
                <a:gd name="connsiteY30" fmla="*/ 2326479 h 3758159"/>
                <a:gd name="connsiteX31" fmla="*/ 2168312 w 2733113"/>
                <a:gd name="connsiteY31" fmla="*/ 2415959 h 3758159"/>
                <a:gd name="connsiteX32" fmla="*/ 2168312 w 2733113"/>
                <a:gd name="connsiteY32" fmla="*/ 2684399 h 3758159"/>
                <a:gd name="connsiteX33" fmla="*/ 2000686 w 2733113"/>
                <a:gd name="connsiteY33" fmla="*/ 3221279 h 3758159"/>
                <a:gd name="connsiteX34" fmla="*/ 1833061 w 2733113"/>
                <a:gd name="connsiteY34" fmla="*/ 3579199 h 3758159"/>
                <a:gd name="connsiteX35" fmla="*/ 1581623 w 2733113"/>
                <a:gd name="connsiteY35" fmla="*/ 3758159 h 3758159"/>
                <a:gd name="connsiteX36" fmla="*/ 1497811 w 2733113"/>
                <a:gd name="connsiteY36" fmla="*/ 3400239 h 3758159"/>
                <a:gd name="connsiteX37" fmla="*/ 1665436 w 2733113"/>
                <a:gd name="connsiteY37" fmla="*/ 3310759 h 3758159"/>
                <a:gd name="connsiteX38" fmla="*/ 1581623 w 2733113"/>
                <a:gd name="connsiteY38" fmla="*/ 3042319 h 3758159"/>
                <a:gd name="connsiteX39" fmla="*/ 1330186 w 2733113"/>
                <a:gd name="connsiteY39" fmla="*/ 2863359 h 3758159"/>
                <a:gd name="connsiteX40" fmla="*/ 1246373 w 2733113"/>
                <a:gd name="connsiteY40" fmla="*/ 2326479 h 3758159"/>
                <a:gd name="connsiteX41" fmla="*/ 1413998 w 2733113"/>
                <a:gd name="connsiteY41" fmla="*/ 1789600 h 3758159"/>
                <a:gd name="connsiteX42" fmla="*/ 1749249 w 2733113"/>
                <a:gd name="connsiteY42" fmla="*/ 1610640 h 3758159"/>
                <a:gd name="connsiteX43" fmla="*/ 1732449 w 2733113"/>
                <a:gd name="connsiteY43" fmla="*/ 1524687 h 3758159"/>
                <a:gd name="connsiteX44" fmla="*/ 1542668 w 2733113"/>
                <a:gd name="connsiteY44" fmla="*/ 1547983 h 3758159"/>
                <a:gd name="connsiteX45" fmla="*/ 1162560 w 2733113"/>
                <a:gd name="connsiteY45" fmla="*/ 1789600 h 3758159"/>
                <a:gd name="connsiteX46" fmla="*/ 750580 w 2733113"/>
                <a:gd name="connsiteY46" fmla="*/ 2124047 h 3758159"/>
                <a:gd name="connsiteX47" fmla="*/ 462548 w 2733113"/>
                <a:gd name="connsiteY47" fmla="*/ 2124047 h 3758159"/>
                <a:gd name="connsiteX48" fmla="*/ 462548 w 2733113"/>
                <a:gd name="connsiteY48" fmla="*/ 1980031 h 3758159"/>
                <a:gd name="connsiteX49" fmla="*/ 606564 w 2733113"/>
                <a:gd name="connsiteY49" fmla="*/ 1836015 h 3758159"/>
                <a:gd name="connsiteX50" fmla="*/ 750580 w 2733113"/>
                <a:gd name="connsiteY50" fmla="*/ 1691999 h 3758159"/>
                <a:gd name="connsiteX51" fmla="*/ 966604 w 2733113"/>
                <a:gd name="connsiteY51" fmla="*/ 1403967 h 3758159"/>
                <a:gd name="connsiteX52" fmla="*/ 1326644 w 2733113"/>
                <a:gd name="connsiteY52" fmla="*/ 1115935 h 3758159"/>
                <a:gd name="connsiteX53" fmla="*/ 1257188 w 2733113"/>
                <a:gd name="connsiteY53" fmla="*/ 984280 h 3758159"/>
                <a:gd name="connsiteX54" fmla="*/ 1089563 w 2733113"/>
                <a:gd name="connsiteY54" fmla="*/ 1073760 h 3758159"/>
                <a:gd name="connsiteX55" fmla="*/ 1005750 w 2733113"/>
                <a:gd name="connsiteY55" fmla="*/ 1252720 h 3758159"/>
                <a:gd name="connsiteX56" fmla="*/ 419063 w 2733113"/>
                <a:gd name="connsiteY56" fmla="*/ 1879080 h 3758159"/>
                <a:gd name="connsiteX57" fmla="*/ 419063 w 2733113"/>
                <a:gd name="connsiteY57" fmla="*/ 1789600 h 3758159"/>
                <a:gd name="connsiteX58" fmla="*/ 954585 w 2733113"/>
                <a:gd name="connsiteY58" fmla="*/ 985736 h 3758159"/>
                <a:gd name="connsiteX59" fmla="*/ 1173376 w 2733113"/>
                <a:gd name="connsiteY59" fmla="*/ 626360 h 3758159"/>
                <a:gd name="connsiteX60" fmla="*/ 502875 w 2733113"/>
                <a:gd name="connsiteY60" fmla="*/ 715840 h 3758159"/>
                <a:gd name="connsiteX61" fmla="*/ 167625 w 2733113"/>
                <a:gd name="connsiteY61" fmla="*/ 447400 h 3758159"/>
                <a:gd name="connsiteX62" fmla="*/ 0 w 2733113"/>
                <a:gd name="connsiteY62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378766 w 2733113"/>
                <a:gd name="connsiteY3" fmla="*/ 618913 h 3758159"/>
                <a:gd name="connsiteX4" fmla="*/ 1534042 w 2733113"/>
                <a:gd name="connsiteY4" fmla="*/ 808694 h 3758159"/>
                <a:gd name="connsiteX5" fmla="*/ 1706570 w 2733113"/>
                <a:gd name="connsiteY5" fmla="*/ 1050234 h 3758159"/>
                <a:gd name="connsiteX6" fmla="*/ 1835966 w 2733113"/>
                <a:gd name="connsiteY6" fmla="*/ 1136498 h 3758159"/>
                <a:gd name="connsiteX7" fmla="*/ 1965362 w 2733113"/>
                <a:gd name="connsiteY7" fmla="*/ 1283147 h 3758159"/>
                <a:gd name="connsiteX8" fmla="*/ 2043000 w 2733113"/>
                <a:gd name="connsiteY8" fmla="*/ 1369411 h 3758159"/>
                <a:gd name="connsiteX9" fmla="*/ 2017121 w 2733113"/>
                <a:gd name="connsiteY9" fmla="*/ 1421170 h 3758159"/>
                <a:gd name="connsiteX10" fmla="*/ 1861845 w 2733113"/>
                <a:gd name="connsiteY10" fmla="*/ 1464302 h 3758159"/>
                <a:gd name="connsiteX11" fmla="*/ 1861845 w 2733113"/>
                <a:gd name="connsiteY11" fmla="*/ 1559192 h 3758159"/>
                <a:gd name="connsiteX12" fmla="*/ 2120638 w 2733113"/>
                <a:gd name="connsiteY12" fmla="*/ 1550566 h 3758159"/>
                <a:gd name="connsiteX13" fmla="*/ 2267287 w 2733113"/>
                <a:gd name="connsiteY13" fmla="*/ 1455675 h 3758159"/>
                <a:gd name="connsiteX14" fmla="*/ 2370804 w 2733113"/>
                <a:gd name="connsiteY14" fmla="*/ 1369411 h 3758159"/>
                <a:gd name="connsiteX15" fmla="*/ 2482947 w 2733113"/>
                <a:gd name="connsiteY15" fmla="*/ 1248641 h 3758159"/>
                <a:gd name="connsiteX16" fmla="*/ 2534706 w 2733113"/>
                <a:gd name="connsiteY16" fmla="*/ 1188256 h 3758159"/>
                <a:gd name="connsiteX17" fmla="*/ 2586464 w 2733113"/>
                <a:gd name="connsiteY17" fmla="*/ 1076113 h 3758159"/>
                <a:gd name="connsiteX18" fmla="*/ 2655476 w 2733113"/>
                <a:gd name="connsiteY18" fmla="*/ 1007102 h 3758159"/>
                <a:gd name="connsiteX19" fmla="*/ 2655476 w 2733113"/>
                <a:gd name="connsiteY19" fmla="*/ 860453 h 3758159"/>
                <a:gd name="connsiteX20" fmla="*/ 2707234 w 2733113"/>
                <a:gd name="connsiteY20" fmla="*/ 860453 h 3758159"/>
                <a:gd name="connsiteX21" fmla="*/ 2733113 w 2733113"/>
                <a:gd name="connsiteY21" fmla="*/ 972596 h 3758159"/>
                <a:gd name="connsiteX22" fmla="*/ 2681355 w 2733113"/>
                <a:gd name="connsiteY22" fmla="*/ 1162377 h 3758159"/>
                <a:gd name="connsiteX23" fmla="*/ 2534706 w 2733113"/>
                <a:gd name="connsiteY23" fmla="*/ 1360785 h 3758159"/>
                <a:gd name="connsiteX24" fmla="*/ 2370804 w 2733113"/>
                <a:gd name="connsiteY24" fmla="*/ 1447049 h 3758159"/>
                <a:gd name="connsiteX25" fmla="*/ 2084499 w 2733113"/>
                <a:gd name="connsiteY25" fmla="*/ 1700120 h 3758159"/>
                <a:gd name="connsiteX26" fmla="*/ 1749249 w 2733113"/>
                <a:gd name="connsiteY26" fmla="*/ 1700120 h 3758159"/>
                <a:gd name="connsiteX27" fmla="*/ 1497811 w 2733113"/>
                <a:gd name="connsiteY27" fmla="*/ 1879080 h 3758159"/>
                <a:gd name="connsiteX28" fmla="*/ 1413998 w 2733113"/>
                <a:gd name="connsiteY28" fmla="*/ 2415959 h 3758159"/>
                <a:gd name="connsiteX29" fmla="*/ 1749249 w 2733113"/>
                <a:gd name="connsiteY29" fmla="*/ 2505439 h 3758159"/>
                <a:gd name="connsiteX30" fmla="*/ 2000686 w 2733113"/>
                <a:gd name="connsiteY30" fmla="*/ 2326479 h 3758159"/>
                <a:gd name="connsiteX31" fmla="*/ 2168312 w 2733113"/>
                <a:gd name="connsiteY31" fmla="*/ 2415959 h 3758159"/>
                <a:gd name="connsiteX32" fmla="*/ 2168312 w 2733113"/>
                <a:gd name="connsiteY32" fmla="*/ 2684399 h 3758159"/>
                <a:gd name="connsiteX33" fmla="*/ 2000686 w 2733113"/>
                <a:gd name="connsiteY33" fmla="*/ 3221279 h 3758159"/>
                <a:gd name="connsiteX34" fmla="*/ 1833061 w 2733113"/>
                <a:gd name="connsiteY34" fmla="*/ 3579199 h 3758159"/>
                <a:gd name="connsiteX35" fmla="*/ 1581623 w 2733113"/>
                <a:gd name="connsiteY35" fmla="*/ 3758159 h 3758159"/>
                <a:gd name="connsiteX36" fmla="*/ 1497811 w 2733113"/>
                <a:gd name="connsiteY36" fmla="*/ 3400239 h 3758159"/>
                <a:gd name="connsiteX37" fmla="*/ 1665436 w 2733113"/>
                <a:gd name="connsiteY37" fmla="*/ 3310759 h 3758159"/>
                <a:gd name="connsiteX38" fmla="*/ 1581623 w 2733113"/>
                <a:gd name="connsiteY38" fmla="*/ 3042319 h 3758159"/>
                <a:gd name="connsiteX39" fmla="*/ 1330186 w 2733113"/>
                <a:gd name="connsiteY39" fmla="*/ 2863359 h 3758159"/>
                <a:gd name="connsiteX40" fmla="*/ 1246373 w 2733113"/>
                <a:gd name="connsiteY40" fmla="*/ 2326479 h 3758159"/>
                <a:gd name="connsiteX41" fmla="*/ 1413998 w 2733113"/>
                <a:gd name="connsiteY41" fmla="*/ 1789600 h 3758159"/>
                <a:gd name="connsiteX42" fmla="*/ 1749249 w 2733113"/>
                <a:gd name="connsiteY42" fmla="*/ 1610640 h 3758159"/>
                <a:gd name="connsiteX43" fmla="*/ 1732449 w 2733113"/>
                <a:gd name="connsiteY43" fmla="*/ 1524687 h 3758159"/>
                <a:gd name="connsiteX44" fmla="*/ 1542668 w 2733113"/>
                <a:gd name="connsiteY44" fmla="*/ 1547983 h 3758159"/>
                <a:gd name="connsiteX45" fmla="*/ 1162560 w 2733113"/>
                <a:gd name="connsiteY45" fmla="*/ 1789600 h 3758159"/>
                <a:gd name="connsiteX46" fmla="*/ 750580 w 2733113"/>
                <a:gd name="connsiteY46" fmla="*/ 2124047 h 3758159"/>
                <a:gd name="connsiteX47" fmla="*/ 462548 w 2733113"/>
                <a:gd name="connsiteY47" fmla="*/ 2124047 h 3758159"/>
                <a:gd name="connsiteX48" fmla="*/ 462548 w 2733113"/>
                <a:gd name="connsiteY48" fmla="*/ 1980031 h 3758159"/>
                <a:gd name="connsiteX49" fmla="*/ 606564 w 2733113"/>
                <a:gd name="connsiteY49" fmla="*/ 1836015 h 3758159"/>
                <a:gd name="connsiteX50" fmla="*/ 750580 w 2733113"/>
                <a:gd name="connsiteY50" fmla="*/ 1691999 h 3758159"/>
                <a:gd name="connsiteX51" fmla="*/ 966604 w 2733113"/>
                <a:gd name="connsiteY51" fmla="*/ 1403967 h 3758159"/>
                <a:gd name="connsiteX52" fmla="*/ 1326644 w 2733113"/>
                <a:gd name="connsiteY52" fmla="*/ 1115935 h 3758159"/>
                <a:gd name="connsiteX53" fmla="*/ 1257188 w 2733113"/>
                <a:gd name="connsiteY53" fmla="*/ 984280 h 3758159"/>
                <a:gd name="connsiteX54" fmla="*/ 1089563 w 2733113"/>
                <a:gd name="connsiteY54" fmla="*/ 1073760 h 3758159"/>
                <a:gd name="connsiteX55" fmla="*/ 1005750 w 2733113"/>
                <a:gd name="connsiteY55" fmla="*/ 1252720 h 3758159"/>
                <a:gd name="connsiteX56" fmla="*/ 419063 w 2733113"/>
                <a:gd name="connsiteY56" fmla="*/ 1879080 h 3758159"/>
                <a:gd name="connsiteX57" fmla="*/ 419063 w 2733113"/>
                <a:gd name="connsiteY57" fmla="*/ 1789600 h 3758159"/>
                <a:gd name="connsiteX58" fmla="*/ 921938 w 2733113"/>
                <a:gd name="connsiteY58" fmla="*/ 805320 h 3758159"/>
                <a:gd name="connsiteX59" fmla="*/ 1173376 w 2733113"/>
                <a:gd name="connsiteY59" fmla="*/ 626360 h 3758159"/>
                <a:gd name="connsiteX60" fmla="*/ 502875 w 2733113"/>
                <a:gd name="connsiteY60" fmla="*/ 715840 h 3758159"/>
                <a:gd name="connsiteX61" fmla="*/ 167625 w 2733113"/>
                <a:gd name="connsiteY61" fmla="*/ 447400 h 3758159"/>
                <a:gd name="connsiteX62" fmla="*/ 0 w 2733113"/>
                <a:gd name="connsiteY62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378766 w 2733113"/>
                <a:gd name="connsiteY3" fmla="*/ 618913 h 3758159"/>
                <a:gd name="connsiteX4" fmla="*/ 1534042 w 2733113"/>
                <a:gd name="connsiteY4" fmla="*/ 808694 h 3758159"/>
                <a:gd name="connsiteX5" fmla="*/ 1706570 w 2733113"/>
                <a:gd name="connsiteY5" fmla="*/ 1050234 h 3758159"/>
                <a:gd name="connsiteX6" fmla="*/ 1835966 w 2733113"/>
                <a:gd name="connsiteY6" fmla="*/ 1136498 h 3758159"/>
                <a:gd name="connsiteX7" fmla="*/ 1965362 w 2733113"/>
                <a:gd name="connsiteY7" fmla="*/ 1283147 h 3758159"/>
                <a:gd name="connsiteX8" fmla="*/ 2043000 w 2733113"/>
                <a:gd name="connsiteY8" fmla="*/ 1369411 h 3758159"/>
                <a:gd name="connsiteX9" fmla="*/ 2017121 w 2733113"/>
                <a:gd name="connsiteY9" fmla="*/ 1421170 h 3758159"/>
                <a:gd name="connsiteX10" fmla="*/ 1861845 w 2733113"/>
                <a:gd name="connsiteY10" fmla="*/ 1464302 h 3758159"/>
                <a:gd name="connsiteX11" fmla="*/ 1861845 w 2733113"/>
                <a:gd name="connsiteY11" fmla="*/ 1559192 h 3758159"/>
                <a:gd name="connsiteX12" fmla="*/ 2120638 w 2733113"/>
                <a:gd name="connsiteY12" fmla="*/ 1550566 h 3758159"/>
                <a:gd name="connsiteX13" fmla="*/ 2267287 w 2733113"/>
                <a:gd name="connsiteY13" fmla="*/ 1455675 h 3758159"/>
                <a:gd name="connsiteX14" fmla="*/ 2370804 w 2733113"/>
                <a:gd name="connsiteY14" fmla="*/ 1369411 h 3758159"/>
                <a:gd name="connsiteX15" fmla="*/ 2482947 w 2733113"/>
                <a:gd name="connsiteY15" fmla="*/ 1248641 h 3758159"/>
                <a:gd name="connsiteX16" fmla="*/ 2534706 w 2733113"/>
                <a:gd name="connsiteY16" fmla="*/ 1188256 h 3758159"/>
                <a:gd name="connsiteX17" fmla="*/ 2586464 w 2733113"/>
                <a:gd name="connsiteY17" fmla="*/ 1076113 h 3758159"/>
                <a:gd name="connsiteX18" fmla="*/ 2655476 w 2733113"/>
                <a:gd name="connsiteY18" fmla="*/ 1007102 h 3758159"/>
                <a:gd name="connsiteX19" fmla="*/ 2655476 w 2733113"/>
                <a:gd name="connsiteY19" fmla="*/ 860453 h 3758159"/>
                <a:gd name="connsiteX20" fmla="*/ 2707234 w 2733113"/>
                <a:gd name="connsiteY20" fmla="*/ 860453 h 3758159"/>
                <a:gd name="connsiteX21" fmla="*/ 2733113 w 2733113"/>
                <a:gd name="connsiteY21" fmla="*/ 972596 h 3758159"/>
                <a:gd name="connsiteX22" fmla="*/ 2681355 w 2733113"/>
                <a:gd name="connsiteY22" fmla="*/ 1162377 h 3758159"/>
                <a:gd name="connsiteX23" fmla="*/ 2534706 w 2733113"/>
                <a:gd name="connsiteY23" fmla="*/ 1360785 h 3758159"/>
                <a:gd name="connsiteX24" fmla="*/ 2370804 w 2733113"/>
                <a:gd name="connsiteY24" fmla="*/ 1447049 h 3758159"/>
                <a:gd name="connsiteX25" fmla="*/ 2084499 w 2733113"/>
                <a:gd name="connsiteY25" fmla="*/ 1700120 h 3758159"/>
                <a:gd name="connsiteX26" fmla="*/ 1749249 w 2733113"/>
                <a:gd name="connsiteY26" fmla="*/ 1700120 h 3758159"/>
                <a:gd name="connsiteX27" fmla="*/ 1497811 w 2733113"/>
                <a:gd name="connsiteY27" fmla="*/ 1879080 h 3758159"/>
                <a:gd name="connsiteX28" fmla="*/ 1413998 w 2733113"/>
                <a:gd name="connsiteY28" fmla="*/ 2415959 h 3758159"/>
                <a:gd name="connsiteX29" fmla="*/ 1749249 w 2733113"/>
                <a:gd name="connsiteY29" fmla="*/ 2505439 h 3758159"/>
                <a:gd name="connsiteX30" fmla="*/ 2000686 w 2733113"/>
                <a:gd name="connsiteY30" fmla="*/ 2326479 h 3758159"/>
                <a:gd name="connsiteX31" fmla="*/ 2168312 w 2733113"/>
                <a:gd name="connsiteY31" fmla="*/ 2415959 h 3758159"/>
                <a:gd name="connsiteX32" fmla="*/ 2168312 w 2733113"/>
                <a:gd name="connsiteY32" fmla="*/ 2684399 h 3758159"/>
                <a:gd name="connsiteX33" fmla="*/ 2000686 w 2733113"/>
                <a:gd name="connsiteY33" fmla="*/ 3221279 h 3758159"/>
                <a:gd name="connsiteX34" fmla="*/ 1833061 w 2733113"/>
                <a:gd name="connsiteY34" fmla="*/ 3579199 h 3758159"/>
                <a:gd name="connsiteX35" fmla="*/ 1581623 w 2733113"/>
                <a:gd name="connsiteY35" fmla="*/ 3758159 h 3758159"/>
                <a:gd name="connsiteX36" fmla="*/ 1497811 w 2733113"/>
                <a:gd name="connsiteY36" fmla="*/ 3400239 h 3758159"/>
                <a:gd name="connsiteX37" fmla="*/ 1665436 w 2733113"/>
                <a:gd name="connsiteY37" fmla="*/ 3310759 h 3758159"/>
                <a:gd name="connsiteX38" fmla="*/ 1581623 w 2733113"/>
                <a:gd name="connsiteY38" fmla="*/ 3042319 h 3758159"/>
                <a:gd name="connsiteX39" fmla="*/ 1330186 w 2733113"/>
                <a:gd name="connsiteY39" fmla="*/ 2863359 h 3758159"/>
                <a:gd name="connsiteX40" fmla="*/ 1246373 w 2733113"/>
                <a:gd name="connsiteY40" fmla="*/ 2326479 h 3758159"/>
                <a:gd name="connsiteX41" fmla="*/ 1413998 w 2733113"/>
                <a:gd name="connsiteY41" fmla="*/ 1789600 h 3758159"/>
                <a:gd name="connsiteX42" fmla="*/ 1749249 w 2733113"/>
                <a:gd name="connsiteY42" fmla="*/ 1610640 h 3758159"/>
                <a:gd name="connsiteX43" fmla="*/ 1732449 w 2733113"/>
                <a:gd name="connsiteY43" fmla="*/ 1524687 h 3758159"/>
                <a:gd name="connsiteX44" fmla="*/ 1542668 w 2733113"/>
                <a:gd name="connsiteY44" fmla="*/ 1547983 h 3758159"/>
                <a:gd name="connsiteX45" fmla="*/ 1162560 w 2733113"/>
                <a:gd name="connsiteY45" fmla="*/ 1789600 h 3758159"/>
                <a:gd name="connsiteX46" fmla="*/ 750580 w 2733113"/>
                <a:gd name="connsiteY46" fmla="*/ 2124047 h 3758159"/>
                <a:gd name="connsiteX47" fmla="*/ 462548 w 2733113"/>
                <a:gd name="connsiteY47" fmla="*/ 2124047 h 3758159"/>
                <a:gd name="connsiteX48" fmla="*/ 462548 w 2733113"/>
                <a:gd name="connsiteY48" fmla="*/ 1980031 h 3758159"/>
                <a:gd name="connsiteX49" fmla="*/ 606564 w 2733113"/>
                <a:gd name="connsiteY49" fmla="*/ 1836015 h 3758159"/>
                <a:gd name="connsiteX50" fmla="*/ 750580 w 2733113"/>
                <a:gd name="connsiteY50" fmla="*/ 1691999 h 3758159"/>
                <a:gd name="connsiteX51" fmla="*/ 966604 w 2733113"/>
                <a:gd name="connsiteY51" fmla="*/ 1403967 h 3758159"/>
                <a:gd name="connsiteX52" fmla="*/ 1326644 w 2733113"/>
                <a:gd name="connsiteY52" fmla="*/ 1115935 h 3758159"/>
                <a:gd name="connsiteX53" fmla="*/ 1257188 w 2733113"/>
                <a:gd name="connsiteY53" fmla="*/ 984280 h 3758159"/>
                <a:gd name="connsiteX54" fmla="*/ 1089563 w 2733113"/>
                <a:gd name="connsiteY54" fmla="*/ 1073760 h 3758159"/>
                <a:gd name="connsiteX55" fmla="*/ 1005750 w 2733113"/>
                <a:gd name="connsiteY55" fmla="*/ 1252720 h 3758159"/>
                <a:gd name="connsiteX56" fmla="*/ 419063 w 2733113"/>
                <a:gd name="connsiteY56" fmla="*/ 1879080 h 3758159"/>
                <a:gd name="connsiteX57" fmla="*/ 419063 w 2733113"/>
                <a:gd name="connsiteY57" fmla="*/ 1789600 h 3758159"/>
                <a:gd name="connsiteX58" fmla="*/ 712996 w 2733113"/>
                <a:gd name="connsiteY58" fmla="*/ 1201836 h 3758159"/>
                <a:gd name="connsiteX59" fmla="*/ 921938 w 2733113"/>
                <a:gd name="connsiteY59" fmla="*/ 805320 h 3758159"/>
                <a:gd name="connsiteX60" fmla="*/ 1173376 w 2733113"/>
                <a:gd name="connsiteY60" fmla="*/ 626360 h 3758159"/>
                <a:gd name="connsiteX61" fmla="*/ 502875 w 2733113"/>
                <a:gd name="connsiteY61" fmla="*/ 715840 h 3758159"/>
                <a:gd name="connsiteX62" fmla="*/ 167625 w 2733113"/>
                <a:gd name="connsiteY62" fmla="*/ 447400 h 3758159"/>
                <a:gd name="connsiteX63" fmla="*/ 0 w 2733113"/>
                <a:gd name="connsiteY6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378766 w 2733113"/>
                <a:gd name="connsiteY3" fmla="*/ 618913 h 3758159"/>
                <a:gd name="connsiteX4" fmla="*/ 1534042 w 2733113"/>
                <a:gd name="connsiteY4" fmla="*/ 808694 h 3758159"/>
                <a:gd name="connsiteX5" fmla="*/ 1706570 w 2733113"/>
                <a:gd name="connsiteY5" fmla="*/ 1050234 h 3758159"/>
                <a:gd name="connsiteX6" fmla="*/ 1835966 w 2733113"/>
                <a:gd name="connsiteY6" fmla="*/ 1136498 h 3758159"/>
                <a:gd name="connsiteX7" fmla="*/ 1965362 w 2733113"/>
                <a:gd name="connsiteY7" fmla="*/ 1283147 h 3758159"/>
                <a:gd name="connsiteX8" fmla="*/ 2043000 w 2733113"/>
                <a:gd name="connsiteY8" fmla="*/ 1369411 h 3758159"/>
                <a:gd name="connsiteX9" fmla="*/ 2017121 w 2733113"/>
                <a:gd name="connsiteY9" fmla="*/ 1421170 h 3758159"/>
                <a:gd name="connsiteX10" fmla="*/ 1861845 w 2733113"/>
                <a:gd name="connsiteY10" fmla="*/ 1464302 h 3758159"/>
                <a:gd name="connsiteX11" fmla="*/ 1861845 w 2733113"/>
                <a:gd name="connsiteY11" fmla="*/ 1559192 h 3758159"/>
                <a:gd name="connsiteX12" fmla="*/ 2120638 w 2733113"/>
                <a:gd name="connsiteY12" fmla="*/ 1550566 h 3758159"/>
                <a:gd name="connsiteX13" fmla="*/ 2267287 w 2733113"/>
                <a:gd name="connsiteY13" fmla="*/ 1455675 h 3758159"/>
                <a:gd name="connsiteX14" fmla="*/ 2370804 w 2733113"/>
                <a:gd name="connsiteY14" fmla="*/ 1369411 h 3758159"/>
                <a:gd name="connsiteX15" fmla="*/ 2482947 w 2733113"/>
                <a:gd name="connsiteY15" fmla="*/ 1248641 h 3758159"/>
                <a:gd name="connsiteX16" fmla="*/ 2534706 w 2733113"/>
                <a:gd name="connsiteY16" fmla="*/ 1188256 h 3758159"/>
                <a:gd name="connsiteX17" fmla="*/ 2586464 w 2733113"/>
                <a:gd name="connsiteY17" fmla="*/ 1076113 h 3758159"/>
                <a:gd name="connsiteX18" fmla="*/ 2655476 w 2733113"/>
                <a:gd name="connsiteY18" fmla="*/ 1007102 h 3758159"/>
                <a:gd name="connsiteX19" fmla="*/ 2655476 w 2733113"/>
                <a:gd name="connsiteY19" fmla="*/ 860453 h 3758159"/>
                <a:gd name="connsiteX20" fmla="*/ 2707234 w 2733113"/>
                <a:gd name="connsiteY20" fmla="*/ 860453 h 3758159"/>
                <a:gd name="connsiteX21" fmla="*/ 2733113 w 2733113"/>
                <a:gd name="connsiteY21" fmla="*/ 972596 h 3758159"/>
                <a:gd name="connsiteX22" fmla="*/ 2681355 w 2733113"/>
                <a:gd name="connsiteY22" fmla="*/ 1162377 h 3758159"/>
                <a:gd name="connsiteX23" fmla="*/ 2534706 w 2733113"/>
                <a:gd name="connsiteY23" fmla="*/ 1360785 h 3758159"/>
                <a:gd name="connsiteX24" fmla="*/ 2370804 w 2733113"/>
                <a:gd name="connsiteY24" fmla="*/ 1447049 h 3758159"/>
                <a:gd name="connsiteX25" fmla="*/ 2084499 w 2733113"/>
                <a:gd name="connsiteY25" fmla="*/ 1700120 h 3758159"/>
                <a:gd name="connsiteX26" fmla="*/ 1749249 w 2733113"/>
                <a:gd name="connsiteY26" fmla="*/ 1700120 h 3758159"/>
                <a:gd name="connsiteX27" fmla="*/ 1497811 w 2733113"/>
                <a:gd name="connsiteY27" fmla="*/ 1879080 h 3758159"/>
                <a:gd name="connsiteX28" fmla="*/ 1413998 w 2733113"/>
                <a:gd name="connsiteY28" fmla="*/ 2415959 h 3758159"/>
                <a:gd name="connsiteX29" fmla="*/ 1749249 w 2733113"/>
                <a:gd name="connsiteY29" fmla="*/ 2505439 h 3758159"/>
                <a:gd name="connsiteX30" fmla="*/ 2000686 w 2733113"/>
                <a:gd name="connsiteY30" fmla="*/ 2326479 h 3758159"/>
                <a:gd name="connsiteX31" fmla="*/ 2168312 w 2733113"/>
                <a:gd name="connsiteY31" fmla="*/ 2415959 h 3758159"/>
                <a:gd name="connsiteX32" fmla="*/ 2168312 w 2733113"/>
                <a:gd name="connsiteY32" fmla="*/ 2684399 h 3758159"/>
                <a:gd name="connsiteX33" fmla="*/ 2000686 w 2733113"/>
                <a:gd name="connsiteY33" fmla="*/ 3221279 h 3758159"/>
                <a:gd name="connsiteX34" fmla="*/ 1833061 w 2733113"/>
                <a:gd name="connsiteY34" fmla="*/ 3579199 h 3758159"/>
                <a:gd name="connsiteX35" fmla="*/ 1581623 w 2733113"/>
                <a:gd name="connsiteY35" fmla="*/ 3758159 h 3758159"/>
                <a:gd name="connsiteX36" fmla="*/ 1497811 w 2733113"/>
                <a:gd name="connsiteY36" fmla="*/ 3400239 h 3758159"/>
                <a:gd name="connsiteX37" fmla="*/ 1665436 w 2733113"/>
                <a:gd name="connsiteY37" fmla="*/ 3310759 h 3758159"/>
                <a:gd name="connsiteX38" fmla="*/ 1581623 w 2733113"/>
                <a:gd name="connsiteY38" fmla="*/ 3042319 h 3758159"/>
                <a:gd name="connsiteX39" fmla="*/ 1330186 w 2733113"/>
                <a:gd name="connsiteY39" fmla="*/ 2863359 h 3758159"/>
                <a:gd name="connsiteX40" fmla="*/ 1246373 w 2733113"/>
                <a:gd name="connsiteY40" fmla="*/ 2326479 h 3758159"/>
                <a:gd name="connsiteX41" fmla="*/ 1413998 w 2733113"/>
                <a:gd name="connsiteY41" fmla="*/ 1789600 h 3758159"/>
                <a:gd name="connsiteX42" fmla="*/ 1749249 w 2733113"/>
                <a:gd name="connsiteY42" fmla="*/ 1610640 h 3758159"/>
                <a:gd name="connsiteX43" fmla="*/ 1732449 w 2733113"/>
                <a:gd name="connsiteY43" fmla="*/ 1524687 h 3758159"/>
                <a:gd name="connsiteX44" fmla="*/ 1542668 w 2733113"/>
                <a:gd name="connsiteY44" fmla="*/ 1547983 h 3758159"/>
                <a:gd name="connsiteX45" fmla="*/ 1162560 w 2733113"/>
                <a:gd name="connsiteY45" fmla="*/ 1789600 h 3758159"/>
                <a:gd name="connsiteX46" fmla="*/ 750580 w 2733113"/>
                <a:gd name="connsiteY46" fmla="*/ 2124047 h 3758159"/>
                <a:gd name="connsiteX47" fmla="*/ 462548 w 2733113"/>
                <a:gd name="connsiteY47" fmla="*/ 2124047 h 3758159"/>
                <a:gd name="connsiteX48" fmla="*/ 462548 w 2733113"/>
                <a:gd name="connsiteY48" fmla="*/ 1980031 h 3758159"/>
                <a:gd name="connsiteX49" fmla="*/ 606564 w 2733113"/>
                <a:gd name="connsiteY49" fmla="*/ 1836015 h 3758159"/>
                <a:gd name="connsiteX50" fmla="*/ 750580 w 2733113"/>
                <a:gd name="connsiteY50" fmla="*/ 1691999 h 3758159"/>
                <a:gd name="connsiteX51" fmla="*/ 966604 w 2733113"/>
                <a:gd name="connsiteY51" fmla="*/ 1403967 h 3758159"/>
                <a:gd name="connsiteX52" fmla="*/ 1326644 w 2733113"/>
                <a:gd name="connsiteY52" fmla="*/ 1115935 h 3758159"/>
                <a:gd name="connsiteX53" fmla="*/ 1257188 w 2733113"/>
                <a:gd name="connsiteY53" fmla="*/ 984280 h 3758159"/>
                <a:gd name="connsiteX54" fmla="*/ 1089563 w 2733113"/>
                <a:gd name="connsiteY54" fmla="*/ 1073760 h 3758159"/>
                <a:gd name="connsiteX55" fmla="*/ 1005750 w 2733113"/>
                <a:gd name="connsiteY55" fmla="*/ 1252720 h 3758159"/>
                <a:gd name="connsiteX56" fmla="*/ 419063 w 2733113"/>
                <a:gd name="connsiteY56" fmla="*/ 1879080 h 3758159"/>
                <a:gd name="connsiteX57" fmla="*/ 419063 w 2733113"/>
                <a:gd name="connsiteY57" fmla="*/ 1789600 h 3758159"/>
                <a:gd name="connsiteX58" fmla="*/ 1005750 w 2733113"/>
                <a:gd name="connsiteY58" fmla="*/ 1163240 h 3758159"/>
                <a:gd name="connsiteX59" fmla="*/ 921938 w 2733113"/>
                <a:gd name="connsiteY59" fmla="*/ 805320 h 3758159"/>
                <a:gd name="connsiteX60" fmla="*/ 1173376 w 2733113"/>
                <a:gd name="connsiteY60" fmla="*/ 626360 h 3758159"/>
                <a:gd name="connsiteX61" fmla="*/ 502875 w 2733113"/>
                <a:gd name="connsiteY61" fmla="*/ 715840 h 3758159"/>
                <a:gd name="connsiteX62" fmla="*/ 167625 w 2733113"/>
                <a:gd name="connsiteY62" fmla="*/ 447400 h 3758159"/>
                <a:gd name="connsiteX63" fmla="*/ 0 w 2733113"/>
                <a:gd name="connsiteY6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378766 w 2733113"/>
                <a:gd name="connsiteY3" fmla="*/ 618913 h 3758159"/>
                <a:gd name="connsiteX4" fmla="*/ 1534042 w 2733113"/>
                <a:gd name="connsiteY4" fmla="*/ 808694 h 3758159"/>
                <a:gd name="connsiteX5" fmla="*/ 1706570 w 2733113"/>
                <a:gd name="connsiteY5" fmla="*/ 1050234 h 3758159"/>
                <a:gd name="connsiteX6" fmla="*/ 1835966 w 2733113"/>
                <a:gd name="connsiteY6" fmla="*/ 1136498 h 3758159"/>
                <a:gd name="connsiteX7" fmla="*/ 1965362 w 2733113"/>
                <a:gd name="connsiteY7" fmla="*/ 1283147 h 3758159"/>
                <a:gd name="connsiteX8" fmla="*/ 2043000 w 2733113"/>
                <a:gd name="connsiteY8" fmla="*/ 1369411 h 3758159"/>
                <a:gd name="connsiteX9" fmla="*/ 2017121 w 2733113"/>
                <a:gd name="connsiteY9" fmla="*/ 1421170 h 3758159"/>
                <a:gd name="connsiteX10" fmla="*/ 1861845 w 2733113"/>
                <a:gd name="connsiteY10" fmla="*/ 1464302 h 3758159"/>
                <a:gd name="connsiteX11" fmla="*/ 1861845 w 2733113"/>
                <a:gd name="connsiteY11" fmla="*/ 1559192 h 3758159"/>
                <a:gd name="connsiteX12" fmla="*/ 2120638 w 2733113"/>
                <a:gd name="connsiteY12" fmla="*/ 1550566 h 3758159"/>
                <a:gd name="connsiteX13" fmla="*/ 2267287 w 2733113"/>
                <a:gd name="connsiteY13" fmla="*/ 1455675 h 3758159"/>
                <a:gd name="connsiteX14" fmla="*/ 2370804 w 2733113"/>
                <a:gd name="connsiteY14" fmla="*/ 1369411 h 3758159"/>
                <a:gd name="connsiteX15" fmla="*/ 2482947 w 2733113"/>
                <a:gd name="connsiteY15" fmla="*/ 1248641 h 3758159"/>
                <a:gd name="connsiteX16" fmla="*/ 2534706 w 2733113"/>
                <a:gd name="connsiteY16" fmla="*/ 1188256 h 3758159"/>
                <a:gd name="connsiteX17" fmla="*/ 2586464 w 2733113"/>
                <a:gd name="connsiteY17" fmla="*/ 1076113 h 3758159"/>
                <a:gd name="connsiteX18" fmla="*/ 2655476 w 2733113"/>
                <a:gd name="connsiteY18" fmla="*/ 1007102 h 3758159"/>
                <a:gd name="connsiteX19" fmla="*/ 2655476 w 2733113"/>
                <a:gd name="connsiteY19" fmla="*/ 860453 h 3758159"/>
                <a:gd name="connsiteX20" fmla="*/ 2707234 w 2733113"/>
                <a:gd name="connsiteY20" fmla="*/ 860453 h 3758159"/>
                <a:gd name="connsiteX21" fmla="*/ 2733113 w 2733113"/>
                <a:gd name="connsiteY21" fmla="*/ 972596 h 3758159"/>
                <a:gd name="connsiteX22" fmla="*/ 2681355 w 2733113"/>
                <a:gd name="connsiteY22" fmla="*/ 1162377 h 3758159"/>
                <a:gd name="connsiteX23" fmla="*/ 2534706 w 2733113"/>
                <a:gd name="connsiteY23" fmla="*/ 1360785 h 3758159"/>
                <a:gd name="connsiteX24" fmla="*/ 2370804 w 2733113"/>
                <a:gd name="connsiteY24" fmla="*/ 1447049 h 3758159"/>
                <a:gd name="connsiteX25" fmla="*/ 2084499 w 2733113"/>
                <a:gd name="connsiteY25" fmla="*/ 1700120 h 3758159"/>
                <a:gd name="connsiteX26" fmla="*/ 1749249 w 2733113"/>
                <a:gd name="connsiteY26" fmla="*/ 1700120 h 3758159"/>
                <a:gd name="connsiteX27" fmla="*/ 1497811 w 2733113"/>
                <a:gd name="connsiteY27" fmla="*/ 1879080 h 3758159"/>
                <a:gd name="connsiteX28" fmla="*/ 1413998 w 2733113"/>
                <a:gd name="connsiteY28" fmla="*/ 2415959 h 3758159"/>
                <a:gd name="connsiteX29" fmla="*/ 1749249 w 2733113"/>
                <a:gd name="connsiteY29" fmla="*/ 2505439 h 3758159"/>
                <a:gd name="connsiteX30" fmla="*/ 2000686 w 2733113"/>
                <a:gd name="connsiteY30" fmla="*/ 2326479 h 3758159"/>
                <a:gd name="connsiteX31" fmla="*/ 2168312 w 2733113"/>
                <a:gd name="connsiteY31" fmla="*/ 2415959 h 3758159"/>
                <a:gd name="connsiteX32" fmla="*/ 2168312 w 2733113"/>
                <a:gd name="connsiteY32" fmla="*/ 2684399 h 3758159"/>
                <a:gd name="connsiteX33" fmla="*/ 2000686 w 2733113"/>
                <a:gd name="connsiteY33" fmla="*/ 3221279 h 3758159"/>
                <a:gd name="connsiteX34" fmla="*/ 1833061 w 2733113"/>
                <a:gd name="connsiteY34" fmla="*/ 3579199 h 3758159"/>
                <a:gd name="connsiteX35" fmla="*/ 1581623 w 2733113"/>
                <a:gd name="connsiteY35" fmla="*/ 3758159 h 3758159"/>
                <a:gd name="connsiteX36" fmla="*/ 1497811 w 2733113"/>
                <a:gd name="connsiteY36" fmla="*/ 3400239 h 3758159"/>
                <a:gd name="connsiteX37" fmla="*/ 1665436 w 2733113"/>
                <a:gd name="connsiteY37" fmla="*/ 3310759 h 3758159"/>
                <a:gd name="connsiteX38" fmla="*/ 1581623 w 2733113"/>
                <a:gd name="connsiteY38" fmla="*/ 3042319 h 3758159"/>
                <a:gd name="connsiteX39" fmla="*/ 1330186 w 2733113"/>
                <a:gd name="connsiteY39" fmla="*/ 2863359 h 3758159"/>
                <a:gd name="connsiteX40" fmla="*/ 1246373 w 2733113"/>
                <a:gd name="connsiteY40" fmla="*/ 2326479 h 3758159"/>
                <a:gd name="connsiteX41" fmla="*/ 1413998 w 2733113"/>
                <a:gd name="connsiteY41" fmla="*/ 1789600 h 3758159"/>
                <a:gd name="connsiteX42" fmla="*/ 1749249 w 2733113"/>
                <a:gd name="connsiteY42" fmla="*/ 1610640 h 3758159"/>
                <a:gd name="connsiteX43" fmla="*/ 1732449 w 2733113"/>
                <a:gd name="connsiteY43" fmla="*/ 1524687 h 3758159"/>
                <a:gd name="connsiteX44" fmla="*/ 1542668 w 2733113"/>
                <a:gd name="connsiteY44" fmla="*/ 1547983 h 3758159"/>
                <a:gd name="connsiteX45" fmla="*/ 1162560 w 2733113"/>
                <a:gd name="connsiteY45" fmla="*/ 1789600 h 3758159"/>
                <a:gd name="connsiteX46" fmla="*/ 750580 w 2733113"/>
                <a:gd name="connsiteY46" fmla="*/ 2124047 h 3758159"/>
                <a:gd name="connsiteX47" fmla="*/ 462548 w 2733113"/>
                <a:gd name="connsiteY47" fmla="*/ 2124047 h 3758159"/>
                <a:gd name="connsiteX48" fmla="*/ 462548 w 2733113"/>
                <a:gd name="connsiteY48" fmla="*/ 1980031 h 3758159"/>
                <a:gd name="connsiteX49" fmla="*/ 606564 w 2733113"/>
                <a:gd name="connsiteY49" fmla="*/ 1836015 h 3758159"/>
                <a:gd name="connsiteX50" fmla="*/ 750580 w 2733113"/>
                <a:gd name="connsiteY50" fmla="*/ 1691999 h 3758159"/>
                <a:gd name="connsiteX51" fmla="*/ 966604 w 2733113"/>
                <a:gd name="connsiteY51" fmla="*/ 1403967 h 3758159"/>
                <a:gd name="connsiteX52" fmla="*/ 1326644 w 2733113"/>
                <a:gd name="connsiteY52" fmla="*/ 1115935 h 3758159"/>
                <a:gd name="connsiteX53" fmla="*/ 1257188 w 2733113"/>
                <a:gd name="connsiteY53" fmla="*/ 984280 h 3758159"/>
                <a:gd name="connsiteX54" fmla="*/ 1089563 w 2733113"/>
                <a:gd name="connsiteY54" fmla="*/ 1073760 h 3758159"/>
                <a:gd name="connsiteX55" fmla="*/ 1005750 w 2733113"/>
                <a:gd name="connsiteY55" fmla="*/ 1252720 h 3758159"/>
                <a:gd name="connsiteX56" fmla="*/ 419063 w 2733113"/>
                <a:gd name="connsiteY56" fmla="*/ 1879080 h 3758159"/>
                <a:gd name="connsiteX57" fmla="*/ 419063 w 2733113"/>
                <a:gd name="connsiteY57" fmla="*/ 1789600 h 3758159"/>
                <a:gd name="connsiteX58" fmla="*/ 1005750 w 2733113"/>
                <a:gd name="connsiteY58" fmla="*/ 1163240 h 3758159"/>
                <a:gd name="connsiteX59" fmla="*/ 921938 w 2733113"/>
                <a:gd name="connsiteY59" fmla="*/ 805320 h 3758159"/>
                <a:gd name="connsiteX60" fmla="*/ 1173376 w 2733113"/>
                <a:gd name="connsiteY60" fmla="*/ 536880 h 3758159"/>
                <a:gd name="connsiteX61" fmla="*/ 502875 w 2733113"/>
                <a:gd name="connsiteY61" fmla="*/ 715840 h 3758159"/>
                <a:gd name="connsiteX62" fmla="*/ 167625 w 2733113"/>
                <a:gd name="connsiteY62" fmla="*/ 447400 h 3758159"/>
                <a:gd name="connsiteX63" fmla="*/ 0 w 2733113"/>
                <a:gd name="connsiteY6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378766 w 2733113"/>
                <a:gd name="connsiteY3" fmla="*/ 618913 h 3758159"/>
                <a:gd name="connsiteX4" fmla="*/ 1508626 w 2733113"/>
                <a:gd name="connsiteY4" fmla="*/ 626360 h 3758159"/>
                <a:gd name="connsiteX5" fmla="*/ 1706570 w 2733113"/>
                <a:gd name="connsiteY5" fmla="*/ 1050234 h 3758159"/>
                <a:gd name="connsiteX6" fmla="*/ 1835966 w 2733113"/>
                <a:gd name="connsiteY6" fmla="*/ 1136498 h 3758159"/>
                <a:gd name="connsiteX7" fmla="*/ 1965362 w 2733113"/>
                <a:gd name="connsiteY7" fmla="*/ 1283147 h 3758159"/>
                <a:gd name="connsiteX8" fmla="*/ 2043000 w 2733113"/>
                <a:gd name="connsiteY8" fmla="*/ 1369411 h 3758159"/>
                <a:gd name="connsiteX9" fmla="*/ 2017121 w 2733113"/>
                <a:gd name="connsiteY9" fmla="*/ 1421170 h 3758159"/>
                <a:gd name="connsiteX10" fmla="*/ 1861845 w 2733113"/>
                <a:gd name="connsiteY10" fmla="*/ 1464302 h 3758159"/>
                <a:gd name="connsiteX11" fmla="*/ 1861845 w 2733113"/>
                <a:gd name="connsiteY11" fmla="*/ 1559192 h 3758159"/>
                <a:gd name="connsiteX12" fmla="*/ 2120638 w 2733113"/>
                <a:gd name="connsiteY12" fmla="*/ 1550566 h 3758159"/>
                <a:gd name="connsiteX13" fmla="*/ 2267287 w 2733113"/>
                <a:gd name="connsiteY13" fmla="*/ 1455675 h 3758159"/>
                <a:gd name="connsiteX14" fmla="*/ 2370804 w 2733113"/>
                <a:gd name="connsiteY14" fmla="*/ 1369411 h 3758159"/>
                <a:gd name="connsiteX15" fmla="*/ 2482947 w 2733113"/>
                <a:gd name="connsiteY15" fmla="*/ 1248641 h 3758159"/>
                <a:gd name="connsiteX16" fmla="*/ 2534706 w 2733113"/>
                <a:gd name="connsiteY16" fmla="*/ 1188256 h 3758159"/>
                <a:gd name="connsiteX17" fmla="*/ 2586464 w 2733113"/>
                <a:gd name="connsiteY17" fmla="*/ 1076113 h 3758159"/>
                <a:gd name="connsiteX18" fmla="*/ 2655476 w 2733113"/>
                <a:gd name="connsiteY18" fmla="*/ 1007102 h 3758159"/>
                <a:gd name="connsiteX19" fmla="*/ 2655476 w 2733113"/>
                <a:gd name="connsiteY19" fmla="*/ 860453 h 3758159"/>
                <a:gd name="connsiteX20" fmla="*/ 2707234 w 2733113"/>
                <a:gd name="connsiteY20" fmla="*/ 860453 h 3758159"/>
                <a:gd name="connsiteX21" fmla="*/ 2733113 w 2733113"/>
                <a:gd name="connsiteY21" fmla="*/ 972596 h 3758159"/>
                <a:gd name="connsiteX22" fmla="*/ 2681355 w 2733113"/>
                <a:gd name="connsiteY22" fmla="*/ 1162377 h 3758159"/>
                <a:gd name="connsiteX23" fmla="*/ 2534706 w 2733113"/>
                <a:gd name="connsiteY23" fmla="*/ 1360785 h 3758159"/>
                <a:gd name="connsiteX24" fmla="*/ 2370804 w 2733113"/>
                <a:gd name="connsiteY24" fmla="*/ 1447049 h 3758159"/>
                <a:gd name="connsiteX25" fmla="*/ 2084499 w 2733113"/>
                <a:gd name="connsiteY25" fmla="*/ 1700120 h 3758159"/>
                <a:gd name="connsiteX26" fmla="*/ 1749249 w 2733113"/>
                <a:gd name="connsiteY26" fmla="*/ 1700120 h 3758159"/>
                <a:gd name="connsiteX27" fmla="*/ 1497811 w 2733113"/>
                <a:gd name="connsiteY27" fmla="*/ 1879080 h 3758159"/>
                <a:gd name="connsiteX28" fmla="*/ 1413998 w 2733113"/>
                <a:gd name="connsiteY28" fmla="*/ 2415959 h 3758159"/>
                <a:gd name="connsiteX29" fmla="*/ 1749249 w 2733113"/>
                <a:gd name="connsiteY29" fmla="*/ 2505439 h 3758159"/>
                <a:gd name="connsiteX30" fmla="*/ 2000686 w 2733113"/>
                <a:gd name="connsiteY30" fmla="*/ 2326479 h 3758159"/>
                <a:gd name="connsiteX31" fmla="*/ 2168312 w 2733113"/>
                <a:gd name="connsiteY31" fmla="*/ 2415959 h 3758159"/>
                <a:gd name="connsiteX32" fmla="*/ 2168312 w 2733113"/>
                <a:gd name="connsiteY32" fmla="*/ 2684399 h 3758159"/>
                <a:gd name="connsiteX33" fmla="*/ 2000686 w 2733113"/>
                <a:gd name="connsiteY33" fmla="*/ 3221279 h 3758159"/>
                <a:gd name="connsiteX34" fmla="*/ 1833061 w 2733113"/>
                <a:gd name="connsiteY34" fmla="*/ 3579199 h 3758159"/>
                <a:gd name="connsiteX35" fmla="*/ 1581623 w 2733113"/>
                <a:gd name="connsiteY35" fmla="*/ 3758159 h 3758159"/>
                <a:gd name="connsiteX36" fmla="*/ 1497811 w 2733113"/>
                <a:gd name="connsiteY36" fmla="*/ 3400239 h 3758159"/>
                <a:gd name="connsiteX37" fmla="*/ 1665436 w 2733113"/>
                <a:gd name="connsiteY37" fmla="*/ 3310759 h 3758159"/>
                <a:gd name="connsiteX38" fmla="*/ 1581623 w 2733113"/>
                <a:gd name="connsiteY38" fmla="*/ 3042319 h 3758159"/>
                <a:gd name="connsiteX39" fmla="*/ 1330186 w 2733113"/>
                <a:gd name="connsiteY39" fmla="*/ 2863359 h 3758159"/>
                <a:gd name="connsiteX40" fmla="*/ 1246373 w 2733113"/>
                <a:gd name="connsiteY40" fmla="*/ 2326479 h 3758159"/>
                <a:gd name="connsiteX41" fmla="*/ 1413998 w 2733113"/>
                <a:gd name="connsiteY41" fmla="*/ 1789600 h 3758159"/>
                <a:gd name="connsiteX42" fmla="*/ 1749249 w 2733113"/>
                <a:gd name="connsiteY42" fmla="*/ 1610640 h 3758159"/>
                <a:gd name="connsiteX43" fmla="*/ 1732449 w 2733113"/>
                <a:gd name="connsiteY43" fmla="*/ 1524687 h 3758159"/>
                <a:gd name="connsiteX44" fmla="*/ 1542668 w 2733113"/>
                <a:gd name="connsiteY44" fmla="*/ 1547983 h 3758159"/>
                <a:gd name="connsiteX45" fmla="*/ 1162560 w 2733113"/>
                <a:gd name="connsiteY45" fmla="*/ 1789600 h 3758159"/>
                <a:gd name="connsiteX46" fmla="*/ 750580 w 2733113"/>
                <a:gd name="connsiteY46" fmla="*/ 2124047 h 3758159"/>
                <a:gd name="connsiteX47" fmla="*/ 462548 w 2733113"/>
                <a:gd name="connsiteY47" fmla="*/ 2124047 h 3758159"/>
                <a:gd name="connsiteX48" fmla="*/ 462548 w 2733113"/>
                <a:gd name="connsiteY48" fmla="*/ 1980031 h 3758159"/>
                <a:gd name="connsiteX49" fmla="*/ 606564 w 2733113"/>
                <a:gd name="connsiteY49" fmla="*/ 1836015 h 3758159"/>
                <a:gd name="connsiteX50" fmla="*/ 750580 w 2733113"/>
                <a:gd name="connsiteY50" fmla="*/ 1691999 h 3758159"/>
                <a:gd name="connsiteX51" fmla="*/ 966604 w 2733113"/>
                <a:gd name="connsiteY51" fmla="*/ 1403967 h 3758159"/>
                <a:gd name="connsiteX52" fmla="*/ 1326644 w 2733113"/>
                <a:gd name="connsiteY52" fmla="*/ 1115935 h 3758159"/>
                <a:gd name="connsiteX53" fmla="*/ 1257188 w 2733113"/>
                <a:gd name="connsiteY53" fmla="*/ 984280 h 3758159"/>
                <a:gd name="connsiteX54" fmla="*/ 1089563 w 2733113"/>
                <a:gd name="connsiteY54" fmla="*/ 1073760 h 3758159"/>
                <a:gd name="connsiteX55" fmla="*/ 1005750 w 2733113"/>
                <a:gd name="connsiteY55" fmla="*/ 1252720 h 3758159"/>
                <a:gd name="connsiteX56" fmla="*/ 419063 w 2733113"/>
                <a:gd name="connsiteY56" fmla="*/ 1879080 h 3758159"/>
                <a:gd name="connsiteX57" fmla="*/ 419063 w 2733113"/>
                <a:gd name="connsiteY57" fmla="*/ 1789600 h 3758159"/>
                <a:gd name="connsiteX58" fmla="*/ 1005750 w 2733113"/>
                <a:gd name="connsiteY58" fmla="*/ 1163240 h 3758159"/>
                <a:gd name="connsiteX59" fmla="*/ 921938 w 2733113"/>
                <a:gd name="connsiteY59" fmla="*/ 805320 h 3758159"/>
                <a:gd name="connsiteX60" fmla="*/ 1173376 w 2733113"/>
                <a:gd name="connsiteY60" fmla="*/ 536880 h 3758159"/>
                <a:gd name="connsiteX61" fmla="*/ 502875 w 2733113"/>
                <a:gd name="connsiteY61" fmla="*/ 715840 h 3758159"/>
                <a:gd name="connsiteX62" fmla="*/ 167625 w 2733113"/>
                <a:gd name="connsiteY62" fmla="*/ 447400 h 3758159"/>
                <a:gd name="connsiteX63" fmla="*/ 0 w 2733113"/>
                <a:gd name="connsiteY6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706570 w 2733113"/>
                <a:gd name="connsiteY4" fmla="*/ 1050234 h 3758159"/>
                <a:gd name="connsiteX5" fmla="*/ 1835966 w 2733113"/>
                <a:gd name="connsiteY5" fmla="*/ 1136498 h 3758159"/>
                <a:gd name="connsiteX6" fmla="*/ 1965362 w 2733113"/>
                <a:gd name="connsiteY6" fmla="*/ 1283147 h 3758159"/>
                <a:gd name="connsiteX7" fmla="*/ 2043000 w 2733113"/>
                <a:gd name="connsiteY7" fmla="*/ 1369411 h 3758159"/>
                <a:gd name="connsiteX8" fmla="*/ 2017121 w 2733113"/>
                <a:gd name="connsiteY8" fmla="*/ 1421170 h 3758159"/>
                <a:gd name="connsiteX9" fmla="*/ 1861845 w 2733113"/>
                <a:gd name="connsiteY9" fmla="*/ 1464302 h 3758159"/>
                <a:gd name="connsiteX10" fmla="*/ 1861845 w 2733113"/>
                <a:gd name="connsiteY10" fmla="*/ 1559192 h 3758159"/>
                <a:gd name="connsiteX11" fmla="*/ 2120638 w 2733113"/>
                <a:gd name="connsiteY11" fmla="*/ 1550566 h 3758159"/>
                <a:gd name="connsiteX12" fmla="*/ 2267287 w 2733113"/>
                <a:gd name="connsiteY12" fmla="*/ 1455675 h 3758159"/>
                <a:gd name="connsiteX13" fmla="*/ 2370804 w 2733113"/>
                <a:gd name="connsiteY13" fmla="*/ 1369411 h 3758159"/>
                <a:gd name="connsiteX14" fmla="*/ 2482947 w 2733113"/>
                <a:gd name="connsiteY14" fmla="*/ 1248641 h 3758159"/>
                <a:gd name="connsiteX15" fmla="*/ 2534706 w 2733113"/>
                <a:gd name="connsiteY15" fmla="*/ 1188256 h 3758159"/>
                <a:gd name="connsiteX16" fmla="*/ 2586464 w 2733113"/>
                <a:gd name="connsiteY16" fmla="*/ 1076113 h 3758159"/>
                <a:gd name="connsiteX17" fmla="*/ 2655476 w 2733113"/>
                <a:gd name="connsiteY17" fmla="*/ 1007102 h 3758159"/>
                <a:gd name="connsiteX18" fmla="*/ 2655476 w 2733113"/>
                <a:gd name="connsiteY18" fmla="*/ 860453 h 3758159"/>
                <a:gd name="connsiteX19" fmla="*/ 2707234 w 2733113"/>
                <a:gd name="connsiteY19" fmla="*/ 860453 h 3758159"/>
                <a:gd name="connsiteX20" fmla="*/ 2733113 w 2733113"/>
                <a:gd name="connsiteY20" fmla="*/ 972596 h 3758159"/>
                <a:gd name="connsiteX21" fmla="*/ 2681355 w 2733113"/>
                <a:gd name="connsiteY21" fmla="*/ 1162377 h 3758159"/>
                <a:gd name="connsiteX22" fmla="*/ 2534706 w 2733113"/>
                <a:gd name="connsiteY22" fmla="*/ 1360785 h 3758159"/>
                <a:gd name="connsiteX23" fmla="*/ 2370804 w 2733113"/>
                <a:gd name="connsiteY23" fmla="*/ 1447049 h 3758159"/>
                <a:gd name="connsiteX24" fmla="*/ 2084499 w 2733113"/>
                <a:gd name="connsiteY24" fmla="*/ 1700120 h 3758159"/>
                <a:gd name="connsiteX25" fmla="*/ 1749249 w 2733113"/>
                <a:gd name="connsiteY25" fmla="*/ 1700120 h 3758159"/>
                <a:gd name="connsiteX26" fmla="*/ 1497811 w 2733113"/>
                <a:gd name="connsiteY26" fmla="*/ 1879080 h 3758159"/>
                <a:gd name="connsiteX27" fmla="*/ 1413998 w 2733113"/>
                <a:gd name="connsiteY27" fmla="*/ 2415959 h 3758159"/>
                <a:gd name="connsiteX28" fmla="*/ 1749249 w 2733113"/>
                <a:gd name="connsiteY28" fmla="*/ 2505439 h 3758159"/>
                <a:gd name="connsiteX29" fmla="*/ 2000686 w 2733113"/>
                <a:gd name="connsiteY29" fmla="*/ 2326479 h 3758159"/>
                <a:gd name="connsiteX30" fmla="*/ 2168312 w 2733113"/>
                <a:gd name="connsiteY30" fmla="*/ 2415959 h 3758159"/>
                <a:gd name="connsiteX31" fmla="*/ 2168312 w 2733113"/>
                <a:gd name="connsiteY31" fmla="*/ 2684399 h 3758159"/>
                <a:gd name="connsiteX32" fmla="*/ 2000686 w 2733113"/>
                <a:gd name="connsiteY32" fmla="*/ 3221279 h 3758159"/>
                <a:gd name="connsiteX33" fmla="*/ 1833061 w 2733113"/>
                <a:gd name="connsiteY33" fmla="*/ 3579199 h 3758159"/>
                <a:gd name="connsiteX34" fmla="*/ 1581623 w 2733113"/>
                <a:gd name="connsiteY34" fmla="*/ 3758159 h 3758159"/>
                <a:gd name="connsiteX35" fmla="*/ 1497811 w 2733113"/>
                <a:gd name="connsiteY35" fmla="*/ 3400239 h 3758159"/>
                <a:gd name="connsiteX36" fmla="*/ 1665436 w 2733113"/>
                <a:gd name="connsiteY36" fmla="*/ 3310759 h 3758159"/>
                <a:gd name="connsiteX37" fmla="*/ 1581623 w 2733113"/>
                <a:gd name="connsiteY37" fmla="*/ 3042319 h 3758159"/>
                <a:gd name="connsiteX38" fmla="*/ 1330186 w 2733113"/>
                <a:gd name="connsiteY38" fmla="*/ 2863359 h 3758159"/>
                <a:gd name="connsiteX39" fmla="*/ 1246373 w 2733113"/>
                <a:gd name="connsiteY39" fmla="*/ 2326479 h 3758159"/>
                <a:gd name="connsiteX40" fmla="*/ 1413998 w 2733113"/>
                <a:gd name="connsiteY40" fmla="*/ 1789600 h 3758159"/>
                <a:gd name="connsiteX41" fmla="*/ 1749249 w 2733113"/>
                <a:gd name="connsiteY41" fmla="*/ 1610640 h 3758159"/>
                <a:gd name="connsiteX42" fmla="*/ 1732449 w 2733113"/>
                <a:gd name="connsiteY42" fmla="*/ 1524687 h 3758159"/>
                <a:gd name="connsiteX43" fmla="*/ 1542668 w 2733113"/>
                <a:gd name="connsiteY43" fmla="*/ 1547983 h 3758159"/>
                <a:gd name="connsiteX44" fmla="*/ 1162560 w 2733113"/>
                <a:gd name="connsiteY44" fmla="*/ 1789600 h 3758159"/>
                <a:gd name="connsiteX45" fmla="*/ 750580 w 2733113"/>
                <a:gd name="connsiteY45" fmla="*/ 2124047 h 3758159"/>
                <a:gd name="connsiteX46" fmla="*/ 462548 w 2733113"/>
                <a:gd name="connsiteY46" fmla="*/ 2124047 h 3758159"/>
                <a:gd name="connsiteX47" fmla="*/ 462548 w 2733113"/>
                <a:gd name="connsiteY47" fmla="*/ 1980031 h 3758159"/>
                <a:gd name="connsiteX48" fmla="*/ 606564 w 2733113"/>
                <a:gd name="connsiteY48" fmla="*/ 1836015 h 3758159"/>
                <a:gd name="connsiteX49" fmla="*/ 750580 w 2733113"/>
                <a:gd name="connsiteY49" fmla="*/ 1691999 h 3758159"/>
                <a:gd name="connsiteX50" fmla="*/ 966604 w 2733113"/>
                <a:gd name="connsiteY50" fmla="*/ 1403967 h 3758159"/>
                <a:gd name="connsiteX51" fmla="*/ 1326644 w 2733113"/>
                <a:gd name="connsiteY51" fmla="*/ 1115935 h 3758159"/>
                <a:gd name="connsiteX52" fmla="*/ 1257188 w 2733113"/>
                <a:gd name="connsiteY52" fmla="*/ 984280 h 3758159"/>
                <a:gd name="connsiteX53" fmla="*/ 1089563 w 2733113"/>
                <a:gd name="connsiteY53" fmla="*/ 1073760 h 3758159"/>
                <a:gd name="connsiteX54" fmla="*/ 1005750 w 2733113"/>
                <a:gd name="connsiteY54" fmla="*/ 1252720 h 3758159"/>
                <a:gd name="connsiteX55" fmla="*/ 419063 w 2733113"/>
                <a:gd name="connsiteY55" fmla="*/ 1879080 h 3758159"/>
                <a:gd name="connsiteX56" fmla="*/ 419063 w 2733113"/>
                <a:gd name="connsiteY56" fmla="*/ 1789600 h 3758159"/>
                <a:gd name="connsiteX57" fmla="*/ 1005750 w 2733113"/>
                <a:gd name="connsiteY57" fmla="*/ 1163240 h 3758159"/>
                <a:gd name="connsiteX58" fmla="*/ 921938 w 2733113"/>
                <a:gd name="connsiteY58" fmla="*/ 805320 h 3758159"/>
                <a:gd name="connsiteX59" fmla="*/ 1173376 w 2733113"/>
                <a:gd name="connsiteY59" fmla="*/ 536880 h 3758159"/>
                <a:gd name="connsiteX60" fmla="*/ 502875 w 2733113"/>
                <a:gd name="connsiteY60" fmla="*/ 715840 h 3758159"/>
                <a:gd name="connsiteX61" fmla="*/ 167625 w 2733113"/>
                <a:gd name="connsiteY61" fmla="*/ 447400 h 3758159"/>
                <a:gd name="connsiteX62" fmla="*/ 0 w 2733113"/>
                <a:gd name="connsiteY62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835966 w 2733113"/>
                <a:gd name="connsiteY5" fmla="*/ 1136498 h 3758159"/>
                <a:gd name="connsiteX6" fmla="*/ 1965362 w 2733113"/>
                <a:gd name="connsiteY6" fmla="*/ 1283147 h 3758159"/>
                <a:gd name="connsiteX7" fmla="*/ 2043000 w 2733113"/>
                <a:gd name="connsiteY7" fmla="*/ 1369411 h 3758159"/>
                <a:gd name="connsiteX8" fmla="*/ 2017121 w 2733113"/>
                <a:gd name="connsiteY8" fmla="*/ 1421170 h 3758159"/>
                <a:gd name="connsiteX9" fmla="*/ 1861845 w 2733113"/>
                <a:gd name="connsiteY9" fmla="*/ 1464302 h 3758159"/>
                <a:gd name="connsiteX10" fmla="*/ 1861845 w 2733113"/>
                <a:gd name="connsiteY10" fmla="*/ 1559192 h 3758159"/>
                <a:gd name="connsiteX11" fmla="*/ 2120638 w 2733113"/>
                <a:gd name="connsiteY11" fmla="*/ 1550566 h 3758159"/>
                <a:gd name="connsiteX12" fmla="*/ 2267287 w 2733113"/>
                <a:gd name="connsiteY12" fmla="*/ 1455675 h 3758159"/>
                <a:gd name="connsiteX13" fmla="*/ 2370804 w 2733113"/>
                <a:gd name="connsiteY13" fmla="*/ 1369411 h 3758159"/>
                <a:gd name="connsiteX14" fmla="*/ 2482947 w 2733113"/>
                <a:gd name="connsiteY14" fmla="*/ 1248641 h 3758159"/>
                <a:gd name="connsiteX15" fmla="*/ 2534706 w 2733113"/>
                <a:gd name="connsiteY15" fmla="*/ 1188256 h 3758159"/>
                <a:gd name="connsiteX16" fmla="*/ 2586464 w 2733113"/>
                <a:gd name="connsiteY16" fmla="*/ 1076113 h 3758159"/>
                <a:gd name="connsiteX17" fmla="*/ 2655476 w 2733113"/>
                <a:gd name="connsiteY17" fmla="*/ 1007102 h 3758159"/>
                <a:gd name="connsiteX18" fmla="*/ 2655476 w 2733113"/>
                <a:gd name="connsiteY18" fmla="*/ 860453 h 3758159"/>
                <a:gd name="connsiteX19" fmla="*/ 2707234 w 2733113"/>
                <a:gd name="connsiteY19" fmla="*/ 860453 h 3758159"/>
                <a:gd name="connsiteX20" fmla="*/ 2733113 w 2733113"/>
                <a:gd name="connsiteY20" fmla="*/ 972596 h 3758159"/>
                <a:gd name="connsiteX21" fmla="*/ 2681355 w 2733113"/>
                <a:gd name="connsiteY21" fmla="*/ 1162377 h 3758159"/>
                <a:gd name="connsiteX22" fmla="*/ 2534706 w 2733113"/>
                <a:gd name="connsiteY22" fmla="*/ 1360785 h 3758159"/>
                <a:gd name="connsiteX23" fmla="*/ 2370804 w 2733113"/>
                <a:gd name="connsiteY23" fmla="*/ 1447049 h 3758159"/>
                <a:gd name="connsiteX24" fmla="*/ 2084499 w 2733113"/>
                <a:gd name="connsiteY24" fmla="*/ 1700120 h 3758159"/>
                <a:gd name="connsiteX25" fmla="*/ 1749249 w 2733113"/>
                <a:gd name="connsiteY25" fmla="*/ 1700120 h 3758159"/>
                <a:gd name="connsiteX26" fmla="*/ 1497811 w 2733113"/>
                <a:gd name="connsiteY26" fmla="*/ 1879080 h 3758159"/>
                <a:gd name="connsiteX27" fmla="*/ 1413998 w 2733113"/>
                <a:gd name="connsiteY27" fmla="*/ 2415959 h 3758159"/>
                <a:gd name="connsiteX28" fmla="*/ 1749249 w 2733113"/>
                <a:gd name="connsiteY28" fmla="*/ 2505439 h 3758159"/>
                <a:gd name="connsiteX29" fmla="*/ 2000686 w 2733113"/>
                <a:gd name="connsiteY29" fmla="*/ 2326479 h 3758159"/>
                <a:gd name="connsiteX30" fmla="*/ 2168312 w 2733113"/>
                <a:gd name="connsiteY30" fmla="*/ 2415959 h 3758159"/>
                <a:gd name="connsiteX31" fmla="*/ 2168312 w 2733113"/>
                <a:gd name="connsiteY31" fmla="*/ 2684399 h 3758159"/>
                <a:gd name="connsiteX32" fmla="*/ 2000686 w 2733113"/>
                <a:gd name="connsiteY32" fmla="*/ 3221279 h 3758159"/>
                <a:gd name="connsiteX33" fmla="*/ 1833061 w 2733113"/>
                <a:gd name="connsiteY33" fmla="*/ 3579199 h 3758159"/>
                <a:gd name="connsiteX34" fmla="*/ 1581623 w 2733113"/>
                <a:gd name="connsiteY34" fmla="*/ 3758159 h 3758159"/>
                <a:gd name="connsiteX35" fmla="*/ 1497811 w 2733113"/>
                <a:gd name="connsiteY35" fmla="*/ 3400239 h 3758159"/>
                <a:gd name="connsiteX36" fmla="*/ 1665436 w 2733113"/>
                <a:gd name="connsiteY36" fmla="*/ 3310759 h 3758159"/>
                <a:gd name="connsiteX37" fmla="*/ 1581623 w 2733113"/>
                <a:gd name="connsiteY37" fmla="*/ 3042319 h 3758159"/>
                <a:gd name="connsiteX38" fmla="*/ 1330186 w 2733113"/>
                <a:gd name="connsiteY38" fmla="*/ 2863359 h 3758159"/>
                <a:gd name="connsiteX39" fmla="*/ 1246373 w 2733113"/>
                <a:gd name="connsiteY39" fmla="*/ 2326479 h 3758159"/>
                <a:gd name="connsiteX40" fmla="*/ 1413998 w 2733113"/>
                <a:gd name="connsiteY40" fmla="*/ 1789600 h 3758159"/>
                <a:gd name="connsiteX41" fmla="*/ 1749249 w 2733113"/>
                <a:gd name="connsiteY41" fmla="*/ 1610640 h 3758159"/>
                <a:gd name="connsiteX42" fmla="*/ 1732449 w 2733113"/>
                <a:gd name="connsiteY42" fmla="*/ 1524687 h 3758159"/>
                <a:gd name="connsiteX43" fmla="*/ 1542668 w 2733113"/>
                <a:gd name="connsiteY43" fmla="*/ 1547983 h 3758159"/>
                <a:gd name="connsiteX44" fmla="*/ 1162560 w 2733113"/>
                <a:gd name="connsiteY44" fmla="*/ 1789600 h 3758159"/>
                <a:gd name="connsiteX45" fmla="*/ 750580 w 2733113"/>
                <a:gd name="connsiteY45" fmla="*/ 2124047 h 3758159"/>
                <a:gd name="connsiteX46" fmla="*/ 462548 w 2733113"/>
                <a:gd name="connsiteY46" fmla="*/ 2124047 h 3758159"/>
                <a:gd name="connsiteX47" fmla="*/ 462548 w 2733113"/>
                <a:gd name="connsiteY47" fmla="*/ 1980031 h 3758159"/>
                <a:gd name="connsiteX48" fmla="*/ 606564 w 2733113"/>
                <a:gd name="connsiteY48" fmla="*/ 1836015 h 3758159"/>
                <a:gd name="connsiteX49" fmla="*/ 750580 w 2733113"/>
                <a:gd name="connsiteY49" fmla="*/ 1691999 h 3758159"/>
                <a:gd name="connsiteX50" fmla="*/ 966604 w 2733113"/>
                <a:gd name="connsiteY50" fmla="*/ 1403967 h 3758159"/>
                <a:gd name="connsiteX51" fmla="*/ 1326644 w 2733113"/>
                <a:gd name="connsiteY51" fmla="*/ 1115935 h 3758159"/>
                <a:gd name="connsiteX52" fmla="*/ 1257188 w 2733113"/>
                <a:gd name="connsiteY52" fmla="*/ 984280 h 3758159"/>
                <a:gd name="connsiteX53" fmla="*/ 1089563 w 2733113"/>
                <a:gd name="connsiteY53" fmla="*/ 1073760 h 3758159"/>
                <a:gd name="connsiteX54" fmla="*/ 1005750 w 2733113"/>
                <a:gd name="connsiteY54" fmla="*/ 1252720 h 3758159"/>
                <a:gd name="connsiteX55" fmla="*/ 419063 w 2733113"/>
                <a:gd name="connsiteY55" fmla="*/ 1879080 h 3758159"/>
                <a:gd name="connsiteX56" fmla="*/ 419063 w 2733113"/>
                <a:gd name="connsiteY56" fmla="*/ 1789600 h 3758159"/>
                <a:gd name="connsiteX57" fmla="*/ 1005750 w 2733113"/>
                <a:gd name="connsiteY57" fmla="*/ 1163240 h 3758159"/>
                <a:gd name="connsiteX58" fmla="*/ 921938 w 2733113"/>
                <a:gd name="connsiteY58" fmla="*/ 805320 h 3758159"/>
                <a:gd name="connsiteX59" fmla="*/ 1173376 w 2733113"/>
                <a:gd name="connsiteY59" fmla="*/ 536880 h 3758159"/>
                <a:gd name="connsiteX60" fmla="*/ 502875 w 2733113"/>
                <a:gd name="connsiteY60" fmla="*/ 715840 h 3758159"/>
                <a:gd name="connsiteX61" fmla="*/ 167625 w 2733113"/>
                <a:gd name="connsiteY61" fmla="*/ 447400 h 3758159"/>
                <a:gd name="connsiteX62" fmla="*/ 0 w 2733113"/>
                <a:gd name="connsiteY62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927688 w 2733113"/>
                <a:gd name="connsiteY5" fmla="*/ 1073760 h 3758159"/>
                <a:gd name="connsiteX6" fmla="*/ 1965362 w 2733113"/>
                <a:gd name="connsiteY6" fmla="*/ 1283147 h 3758159"/>
                <a:gd name="connsiteX7" fmla="*/ 2043000 w 2733113"/>
                <a:gd name="connsiteY7" fmla="*/ 1369411 h 3758159"/>
                <a:gd name="connsiteX8" fmla="*/ 2017121 w 2733113"/>
                <a:gd name="connsiteY8" fmla="*/ 1421170 h 3758159"/>
                <a:gd name="connsiteX9" fmla="*/ 1861845 w 2733113"/>
                <a:gd name="connsiteY9" fmla="*/ 1464302 h 3758159"/>
                <a:gd name="connsiteX10" fmla="*/ 1861845 w 2733113"/>
                <a:gd name="connsiteY10" fmla="*/ 1559192 h 3758159"/>
                <a:gd name="connsiteX11" fmla="*/ 2120638 w 2733113"/>
                <a:gd name="connsiteY11" fmla="*/ 1550566 h 3758159"/>
                <a:gd name="connsiteX12" fmla="*/ 2267287 w 2733113"/>
                <a:gd name="connsiteY12" fmla="*/ 1455675 h 3758159"/>
                <a:gd name="connsiteX13" fmla="*/ 2370804 w 2733113"/>
                <a:gd name="connsiteY13" fmla="*/ 1369411 h 3758159"/>
                <a:gd name="connsiteX14" fmla="*/ 2482947 w 2733113"/>
                <a:gd name="connsiteY14" fmla="*/ 1248641 h 3758159"/>
                <a:gd name="connsiteX15" fmla="*/ 2534706 w 2733113"/>
                <a:gd name="connsiteY15" fmla="*/ 1188256 h 3758159"/>
                <a:gd name="connsiteX16" fmla="*/ 2586464 w 2733113"/>
                <a:gd name="connsiteY16" fmla="*/ 1076113 h 3758159"/>
                <a:gd name="connsiteX17" fmla="*/ 2655476 w 2733113"/>
                <a:gd name="connsiteY17" fmla="*/ 1007102 h 3758159"/>
                <a:gd name="connsiteX18" fmla="*/ 2655476 w 2733113"/>
                <a:gd name="connsiteY18" fmla="*/ 860453 h 3758159"/>
                <a:gd name="connsiteX19" fmla="*/ 2707234 w 2733113"/>
                <a:gd name="connsiteY19" fmla="*/ 860453 h 3758159"/>
                <a:gd name="connsiteX20" fmla="*/ 2733113 w 2733113"/>
                <a:gd name="connsiteY20" fmla="*/ 972596 h 3758159"/>
                <a:gd name="connsiteX21" fmla="*/ 2681355 w 2733113"/>
                <a:gd name="connsiteY21" fmla="*/ 1162377 h 3758159"/>
                <a:gd name="connsiteX22" fmla="*/ 2534706 w 2733113"/>
                <a:gd name="connsiteY22" fmla="*/ 1360785 h 3758159"/>
                <a:gd name="connsiteX23" fmla="*/ 2370804 w 2733113"/>
                <a:gd name="connsiteY23" fmla="*/ 1447049 h 3758159"/>
                <a:gd name="connsiteX24" fmla="*/ 2084499 w 2733113"/>
                <a:gd name="connsiteY24" fmla="*/ 1700120 h 3758159"/>
                <a:gd name="connsiteX25" fmla="*/ 1749249 w 2733113"/>
                <a:gd name="connsiteY25" fmla="*/ 1700120 h 3758159"/>
                <a:gd name="connsiteX26" fmla="*/ 1497811 w 2733113"/>
                <a:gd name="connsiteY26" fmla="*/ 1879080 h 3758159"/>
                <a:gd name="connsiteX27" fmla="*/ 1413998 w 2733113"/>
                <a:gd name="connsiteY27" fmla="*/ 2415959 h 3758159"/>
                <a:gd name="connsiteX28" fmla="*/ 1749249 w 2733113"/>
                <a:gd name="connsiteY28" fmla="*/ 2505439 h 3758159"/>
                <a:gd name="connsiteX29" fmla="*/ 2000686 w 2733113"/>
                <a:gd name="connsiteY29" fmla="*/ 2326479 h 3758159"/>
                <a:gd name="connsiteX30" fmla="*/ 2168312 w 2733113"/>
                <a:gd name="connsiteY30" fmla="*/ 2415959 h 3758159"/>
                <a:gd name="connsiteX31" fmla="*/ 2168312 w 2733113"/>
                <a:gd name="connsiteY31" fmla="*/ 2684399 h 3758159"/>
                <a:gd name="connsiteX32" fmla="*/ 2000686 w 2733113"/>
                <a:gd name="connsiteY32" fmla="*/ 3221279 h 3758159"/>
                <a:gd name="connsiteX33" fmla="*/ 1833061 w 2733113"/>
                <a:gd name="connsiteY33" fmla="*/ 3579199 h 3758159"/>
                <a:gd name="connsiteX34" fmla="*/ 1581623 w 2733113"/>
                <a:gd name="connsiteY34" fmla="*/ 3758159 h 3758159"/>
                <a:gd name="connsiteX35" fmla="*/ 1497811 w 2733113"/>
                <a:gd name="connsiteY35" fmla="*/ 3400239 h 3758159"/>
                <a:gd name="connsiteX36" fmla="*/ 1665436 w 2733113"/>
                <a:gd name="connsiteY36" fmla="*/ 3310759 h 3758159"/>
                <a:gd name="connsiteX37" fmla="*/ 1581623 w 2733113"/>
                <a:gd name="connsiteY37" fmla="*/ 3042319 h 3758159"/>
                <a:gd name="connsiteX38" fmla="*/ 1330186 w 2733113"/>
                <a:gd name="connsiteY38" fmla="*/ 2863359 h 3758159"/>
                <a:gd name="connsiteX39" fmla="*/ 1246373 w 2733113"/>
                <a:gd name="connsiteY39" fmla="*/ 2326479 h 3758159"/>
                <a:gd name="connsiteX40" fmla="*/ 1413998 w 2733113"/>
                <a:gd name="connsiteY40" fmla="*/ 1789600 h 3758159"/>
                <a:gd name="connsiteX41" fmla="*/ 1749249 w 2733113"/>
                <a:gd name="connsiteY41" fmla="*/ 1610640 h 3758159"/>
                <a:gd name="connsiteX42" fmla="*/ 1732449 w 2733113"/>
                <a:gd name="connsiteY42" fmla="*/ 1524687 h 3758159"/>
                <a:gd name="connsiteX43" fmla="*/ 1542668 w 2733113"/>
                <a:gd name="connsiteY43" fmla="*/ 1547983 h 3758159"/>
                <a:gd name="connsiteX44" fmla="*/ 1162560 w 2733113"/>
                <a:gd name="connsiteY44" fmla="*/ 1789600 h 3758159"/>
                <a:gd name="connsiteX45" fmla="*/ 750580 w 2733113"/>
                <a:gd name="connsiteY45" fmla="*/ 2124047 h 3758159"/>
                <a:gd name="connsiteX46" fmla="*/ 462548 w 2733113"/>
                <a:gd name="connsiteY46" fmla="*/ 2124047 h 3758159"/>
                <a:gd name="connsiteX47" fmla="*/ 462548 w 2733113"/>
                <a:gd name="connsiteY47" fmla="*/ 1980031 h 3758159"/>
                <a:gd name="connsiteX48" fmla="*/ 606564 w 2733113"/>
                <a:gd name="connsiteY48" fmla="*/ 1836015 h 3758159"/>
                <a:gd name="connsiteX49" fmla="*/ 750580 w 2733113"/>
                <a:gd name="connsiteY49" fmla="*/ 1691999 h 3758159"/>
                <a:gd name="connsiteX50" fmla="*/ 966604 w 2733113"/>
                <a:gd name="connsiteY50" fmla="*/ 1403967 h 3758159"/>
                <a:gd name="connsiteX51" fmla="*/ 1326644 w 2733113"/>
                <a:gd name="connsiteY51" fmla="*/ 1115935 h 3758159"/>
                <a:gd name="connsiteX52" fmla="*/ 1257188 w 2733113"/>
                <a:gd name="connsiteY52" fmla="*/ 984280 h 3758159"/>
                <a:gd name="connsiteX53" fmla="*/ 1089563 w 2733113"/>
                <a:gd name="connsiteY53" fmla="*/ 1073760 h 3758159"/>
                <a:gd name="connsiteX54" fmla="*/ 1005750 w 2733113"/>
                <a:gd name="connsiteY54" fmla="*/ 1252720 h 3758159"/>
                <a:gd name="connsiteX55" fmla="*/ 419063 w 2733113"/>
                <a:gd name="connsiteY55" fmla="*/ 1879080 h 3758159"/>
                <a:gd name="connsiteX56" fmla="*/ 419063 w 2733113"/>
                <a:gd name="connsiteY56" fmla="*/ 1789600 h 3758159"/>
                <a:gd name="connsiteX57" fmla="*/ 1005750 w 2733113"/>
                <a:gd name="connsiteY57" fmla="*/ 1163240 h 3758159"/>
                <a:gd name="connsiteX58" fmla="*/ 921938 w 2733113"/>
                <a:gd name="connsiteY58" fmla="*/ 805320 h 3758159"/>
                <a:gd name="connsiteX59" fmla="*/ 1173376 w 2733113"/>
                <a:gd name="connsiteY59" fmla="*/ 536880 h 3758159"/>
                <a:gd name="connsiteX60" fmla="*/ 502875 w 2733113"/>
                <a:gd name="connsiteY60" fmla="*/ 715840 h 3758159"/>
                <a:gd name="connsiteX61" fmla="*/ 167625 w 2733113"/>
                <a:gd name="connsiteY61" fmla="*/ 447400 h 3758159"/>
                <a:gd name="connsiteX62" fmla="*/ 0 w 2733113"/>
                <a:gd name="connsiteY62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927688 w 2733113"/>
                <a:gd name="connsiteY5" fmla="*/ 1073760 h 3758159"/>
                <a:gd name="connsiteX6" fmla="*/ 2095313 w 2733113"/>
                <a:gd name="connsiteY6" fmla="*/ 1252720 h 3758159"/>
                <a:gd name="connsiteX7" fmla="*/ 2043000 w 2733113"/>
                <a:gd name="connsiteY7" fmla="*/ 1369411 h 3758159"/>
                <a:gd name="connsiteX8" fmla="*/ 2017121 w 2733113"/>
                <a:gd name="connsiteY8" fmla="*/ 1421170 h 3758159"/>
                <a:gd name="connsiteX9" fmla="*/ 1861845 w 2733113"/>
                <a:gd name="connsiteY9" fmla="*/ 1464302 h 3758159"/>
                <a:gd name="connsiteX10" fmla="*/ 1861845 w 2733113"/>
                <a:gd name="connsiteY10" fmla="*/ 1559192 h 3758159"/>
                <a:gd name="connsiteX11" fmla="*/ 2120638 w 2733113"/>
                <a:gd name="connsiteY11" fmla="*/ 1550566 h 3758159"/>
                <a:gd name="connsiteX12" fmla="*/ 2267287 w 2733113"/>
                <a:gd name="connsiteY12" fmla="*/ 1455675 h 3758159"/>
                <a:gd name="connsiteX13" fmla="*/ 2370804 w 2733113"/>
                <a:gd name="connsiteY13" fmla="*/ 1369411 h 3758159"/>
                <a:gd name="connsiteX14" fmla="*/ 2482947 w 2733113"/>
                <a:gd name="connsiteY14" fmla="*/ 1248641 h 3758159"/>
                <a:gd name="connsiteX15" fmla="*/ 2534706 w 2733113"/>
                <a:gd name="connsiteY15" fmla="*/ 1188256 h 3758159"/>
                <a:gd name="connsiteX16" fmla="*/ 2586464 w 2733113"/>
                <a:gd name="connsiteY16" fmla="*/ 1076113 h 3758159"/>
                <a:gd name="connsiteX17" fmla="*/ 2655476 w 2733113"/>
                <a:gd name="connsiteY17" fmla="*/ 1007102 h 3758159"/>
                <a:gd name="connsiteX18" fmla="*/ 2655476 w 2733113"/>
                <a:gd name="connsiteY18" fmla="*/ 860453 h 3758159"/>
                <a:gd name="connsiteX19" fmla="*/ 2707234 w 2733113"/>
                <a:gd name="connsiteY19" fmla="*/ 860453 h 3758159"/>
                <a:gd name="connsiteX20" fmla="*/ 2733113 w 2733113"/>
                <a:gd name="connsiteY20" fmla="*/ 972596 h 3758159"/>
                <a:gd name="connsiteX21" fmla="*/ 2681355 w 2733113"/>
                <a:gd name="connsiteY21" fmla="*/ 1162377 h 3758159"/>
                <a:gd name="connsiteX22" fmla="*/ 2534706 w 2733113"/>
                <a:gd name="connsiteY22" fmla="*/ 1360785 h 3758159"/>
                <a:gd name="connsiteX23" fmla="*/ 2370804 w 2733113"/>
                <a:gd name="connsiteY23" fmla="*/ 1447049 h 3758159"/>
                <a:gd name="connsiteX24" fmla="*/ 2084499 w 2733113"/>
                <a:gd name="connsiteY24" fmla="*/ 1700120 h 3758159"/>
                <a:gd name="connsiteX25" fmla="*/ 1749249 w 2733113"/>
                <a:gd name="connsiteY25" fmla="*/ 1700120 h 3758159"/>
                <a:gd name="connsiteX26" fmla="*/ 1497811 w 2733113"/>
                <a:gd name="connsiteY26" fmla="*/ 1879080 h 3758159"/>
                <a:gd name="connsiteX27" fmla="*/ 1413998 w 2733113"/>
                <a:gd name="connsiteY27" fmla="*/ 2415959 h 3758159"/>
                <a:gd name="connsiteX28" fmla="*/ 1749249 w 2733113"/>
                <a:gd name="connsiteY28" fmla="*/ 2505439 h 3758159"/>
                <a:gd name="connsiteX29" fmla="*/ 2000686 w 2733113"/>
                <a:gd name="connsiteY29" fmla="*/ 2326479 h 3758159"/>
                <a:gd name="connsiteX30" fmla="*/ 2168312 w 2733113"/>
                <a:gd name="connsiteY30" fmla="*/ 2415959 h 3758159"/>
                <a:gd name="connsiteX31" fmla="*/ 2168312 w 2733113"/>
                <a:gd name="connsiteY31" fmla="*/ 2684399 h 3758159"/>
                <a:gd name="connsiteX32" fmla="*/ 2000686 w 2733113"/>
                <a:gd name="connsiteY32" fmla="*/ 3221279 h 3758159"/>
                <a:gd name="connsiteX33" fmla="*/ 1833061 w 2733113"/>
                <a:gd name="connsiteY33" fmla="*/ 3579199 h 3758159"/>
                <a:gd name="connsiteX34" fmla="*/ 1581623 w 2733113"/>
                <a:gd name="connsiteY34" fmla="*/ 3758159 h 3758159"/>
                <a:gd name="connsiteX35" fmla="*/ 1497811 w 2733113"/>
                <a:gd name="connsiteY35" fmla="*/ 3400239 h 3758159"/>
                <a:gd name="connsiteX36" fmla="*/ 1665436 w 2733113"/>
                <a:gd name="connsiteY36" fmla="*/ 3310759 h 3758159"/>
                <a:gd name="connsiteX37" fmla="*/ 1581623 w 2733113"/>
                <a:gd name="connsiteY37" fmla="*/ 3042319 h 3758159"/>
                <a:gd name="connsiteX38" fmla="*/ 1330186 w 2733113"/>
                <a:gd name="connsiteY38" fmla="*/ 2863359 h 3758159"/>
                <a:gd name="connsiteX39" fmla="*/ 1246373 w 2733113"/>
                <a:gd name="connsiteY39" fmla="*/ 2326479 h 3758159"/>
                <a:gd name="connsiteX40" fmla="*/ 1413998 w 2733113"/>
                <a:gd name="connsiteY40" fmla="*/ 1789600 h 3758159"/>
                <a:gd name="connsiteX41" fmla="*/ 1749249 w 2733113"/>
                <a:gd name="connsiteY41" fmla="*/ 1610640 h 3758159"/>
                <a:gd name="connsiteX42" fmla="*/ 1732449 w 2733113"/>
                <a:gd name="connsiteY42" fmla="*/ 1524687 h 3758159"/>
                <a:gd name="connsiteX43" fmla="*/ 1542668 w 2733113"/>
                <a:gd name="connsiteY43" fmla="*/ 1547983 h 3758159"/>
                <a:gd name="connsiteX44" fmla="*/ 1162560 w 2733113"/>
                <a:gd name="connsiteY44" fmla="*/ 1789600 h 3758159"/>
                <a:gd name="connsiteX45" fmla="*/ 750580 w 2733113"/>
                <a:gd name="connsiteY45" fmla="*/ 2124047 h 3758159"/>
                <a:gd name="connsiteX46" fmla="*/ 462548 w 2733113"/>
                <a:gd name="connsiteY46" fmla="*/ 2124047 h 3758159"/>
                <a:gd name="connsiteX47" fmla="*/ 462548 w 2733113"/>
                <a:gd name="connsiteY47" fmla="*/ 1980031 h 3758159"/>
                <a:gd name="connsiteX48" fmla="*/ 606564 w 2733113"/>
                <a:gd name="connsiteY48" fmla="*/ 1836015 h 3758159"/>
                <a:gd name="connsiteX49" fmla="*/ 750580 w 2733113"/>
                <a:gd name="connsiteY49" fmla="*/ 1691999 h 3758159"/>
                <a:gd name="connsiteX50" fmla="*/ 966604 w 2733113"/>
                <a:gd name="connsiteY50" fmla="*/ 1403967 h 3758159"/>
                <a:gd name="connsiteX51" fmla="*/ 1326644 w 2733113"/>
                <a:gd name="connsiteY51" fmla="*/ 1115935 h 3758159"/>
                <a:gd name="connsiteX52" fmla="*/ 1257188 w 2733113"/>
                <a:gd name="connsiteY52" fmla="*/ 984280 h 3758159"/>
                <a:gd name="connsiteX53" fmla="*/ 1089563 w 2733113"/>
                <a:gd name="connsiteY53" fmla="*/ 1073760 h 3758159"/>
                <a:gd name="connsiteX54" fmla="*/ 1005750 w 2733113"/>
                <a:gd name="connsiteY54" fmla="*/ 1252720 h 3758159"/>
                <a:gd name="connsiteX55" fmla="*/ 419063 w 2733113"/>
                <a:gd name="connsiteY55" fmla="*/ 1879080 h 3758159"/>
                <a:gd name="connsiteX56" fmla="*/ 419063 w 2733113"/>
                <a:gd name="connsiteY56" fmla="*/ 1789600 h 3758159"/>
                <a:gd name="connsiteX57" fmla="*/ 1005750 w 2733113"/>
                <a:gd name="connsiteY57" fmla="*/ 1163240 h 3758159"/>
                <a:gd name="connsiteX58" fmla="*/ 921938 w 2733113"/>
                <a:gd name="connsiteY58" fmla="*/ 805320 h 3758159"/>
                <a:gd name="connsiteX59" fmla="*/ 1173376 w 2733113"/>
                <a:gd name="connsiteY59" fmla="*/ 536880 h 3758159"/>
                <a:gd name="connsiteX60" fmla="*/ 502875 w 2733113"/>
                <a:gd name="connsiteY60" fmla="*/ 715840 h 3758159"/>
                <a:gd name="connsiteX61" fmla="*/ 167625 w 2733113"/>
                <a:gd name="connsiteY61" fmla="*/ 447400 h 3758159"/>
                <a:gd name="connsiteX62" fmla="*/ 0 w 2733113"/>
                <a:gd name="connsiteY62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760063 w 2733113"/>
                <a:gd name="connsiteY5" fmla="*/ 1163240 h 3758159"/>
                <a:gd name="connsiteX6" fmla="*/ 2095313 w 2733113"/>
                <a:gd name="connsiteY6" fmla="*/ 1252720 h 3758159"/>
                <a:gd name="connsiteX7" fmla="*/ 2043000 w 2733113"/>
                <a:gd name="connsiteY7" fmla="*/ 1369411 h 3758159"/>
                <a:gd name="connsiteX8" fmla="*/ 2017121 w 2733113"/>
                <a:gd name="connsiteY8" fmla="*/ 1421170 h 3758159"/>
                <a:gd name="connsiteX9" fmla="*/ 1861845 w 2733113"/>
                <a:gd name="connsiteY9" fmla="*/ 1464302 h 3758159"/>
                <a:gd name="connsiteX10" fmla="*/ 1861845 w 2733113"/>
                <a:gd name="connsiteY10" fmla="*/ 1559192 h 3758159"/>
                <a:gd name="connsiteX11" fmla="*/ 2120638 w 2733113"/>
                <a:gd name="connsiteY11" fmla="*/ 1550566 h 3758159"/>
                <a:gd name="connsiteX12" fmla="*/ 2267287 w 2733113"/>
                <a:gd name="connsiteY12" fmla="*/ 1455675 h 3758159"/>
                <a:gd name="connsiteX13" fmla="*/ 2370804 w 2733113"/>
                <a:gd name="connsiteY13" fmla="*/ 1369411 h 3758159"/>
                <a:gd name="connsiteX14" fmla="*/ 2482947 w 2733113"/>
                <a:gd name="connsiteY14" fmla="*/ 1248641 h 3758159"/>
                <a:gd name="connsiteX15" fmla="*/ 2534706 w 2733113"/>
                <a:gd name="connsiteY15" fmla="*/ 1188256 h 3758159"/>
                <a:gd name="connsiteX16" fmla="*/ 2586464 w 2733113"/>
                <a:gd name="connsiteY16" fmla="*/ 1076113 h 3758159"/>
                <a:gd name="connsiteX17" fmla="*/ 2655476 w 2733113"/>
                <a:gd name="connsiteY17" fmla="*/ 1007102 h 3758159"/>
                <a:gd name="connsiteX18" fmla="*/ 2655476 w 2733113"/>
                <a:gd name="connsiteY18" fmla="*/ 860453 h 3758159"/>
                <a:gd name="connsiteX19" fmla="*/ 2707234 w 2733113"/>
                <a:gd name="connsiteY19" fmla="*/ 860453 h 3758159"/>
                <a:gd name="connsiteX20" fmla="*/ 2733113 w 2733113"/>
                <a:gd name="connsiteY20" fmla="*/ 972596 h 3758159"/>
                <a:gd name="connsiteX21" fmla="*/ 2681355 w 2733113"/>
                <a:gd name="connsiteY21" fmla="*/ 1162377 h 3758159"/>
                <a:gd name="connsiteX22" fmla="*/ 2534706 w 2733113"/>
                <a:gd name="connsiteY22" fmla="*/ 1360785 h 3758159"/>
                <a:gd name="connsiteX23" fmla="*/ 2370804 w 2733113"/>
                <a:gd name="connsiteY23" fmla="*/ 1447049 h 3758159"/>
                <a:gd name="connsiteX24" fmla="*/ 2084499 w 2733113"/>
                <a:gd name="connsiteY24" fmla="*/ 1700120 h 3758159"/>
                <a:gd name="connsiteX25" fmla="*/ 1749249 w 2733113"/>
                <a:gd name="connsiteY25" fmla="*/ 1700120 h 3758159"/>
                <a:gd name="connsiteX26" fmla="*/ 1497811 w 2733113"/>
                <a:gd name="connsiteY26" fmla="*/ 1879080 h 3758159"/>
                <a:gd name="connsiteX27" fmla="*/ 1413998 w 2733113"/>
                <a:gd name="connsiteY27" fmla="*/ 2415959 h 3758159"/>
                <a:gd name="connsiteX28" fmla="*/ 1749249 w 2733113"/>
                <a:gd name="connsiteY28" fmla="*/ 2505439 h 3758159"/>
                <a:gd name="connsiteX29" fmla="*/ 2000686 w 2733113"/>
                <a:gd name="connsiteY29" fmla="*/ 2326479 h 3758159"/>
                <a:gd name="connsiteX30" fmla="*/ 2168312 w 2733113"/>
                <a:gd name="connsiteY30" fmla="*/ 2415959 h 3758159"/>
                <a:gd name="connsiteX31" fmla="*/ 2168312 w 2733113"/>
                <a:gd name="connsiteY31" fmla="*/ 2684399 h 3758159"/>
                <a:gd name="connsiteX32" fmla="*/ 2000686 w 2733113"/>
                <a:gd name="connsiteY32" fmla="*/ 3221279 h 3758159"/>
                <a:gd name="connsiteX33" fmla="*/ 1833061 w 2733113"/>
                <a:gd name="connsiteY33" fmla="*/ 3579199 h 3758159"/>
                <a:gd name="connsiteX34" fmla="*/ 1581623 w 2733113"/>
                <a:gd name="connsiteY34" fmla="*/ 3758159 h 3758159"/>
                <a:gd name="connsiteX35" fmla="*/ 1497811 w 2733113"/>
                <a:gd name="connsiteY35" fmla="*/ 3400239 h 3758159"/>
                <a:gd name="connsiteX36" fmla="*/ 1665436 w 2733113"/>
                <a:gd name="connsiteY36" fmla="*/ 3310759 h 3758159"/>
                <a:gd name="connsiteX37" fmla="*/ 1581623 w 2733113"/>
                <a:gd name="connsiteY37" fmla="*/ 3042319 h 3758159"/>
                <a:gd name="connsiteX38" fmla="*/ 1330186 w 2733113"/>
                <a:gd name="connsiteY38" fmla="*/ 2863359 h 3758159"/>
                <a:gd name="connsiteX39" fmla="*/ 1246373 w 2733113"/>
                <a:gd name="connsiteY39" fmla="*/ 2326479 h 3758159"/>
                <a:gd name="connsiteX40" fmla="*/ 1413998 w 2733113"/>
                <a:gd name="connsiteY40" fmla="*/ 1789600 h 3758159"/>
                <a:gd name="connsiteX41" fmla="*/ 1749249 w 2733113"/>
                <a:gd name="connsiteY41" fmla="*/ 1610640 h 3758159"/>
                <a:gd name="connsiteX42" fmla="*/ 1732449 w 2733113"/>
                <a:gd name="connsiteY42" fmla="*/ 1524687 h 3758159"/>
                <a:gd name="connsiteX43" fmla="*/ 1542668 w 2733113"/>
                <a:gd name="connsiteY43" fmla="*/ 1547983 h 3758159"/>
                <a:gd name="connsiteX44" fmla="*/ 1162560 w 2733113"/>
                <a:gd name="connsiteY44" fmla="*/ 1789600 h 3758159"/>
                <a:gd name="connsiteX45" fmla="*/ 750580 w 2733113"/>
                <a:gd name="connsiteY45" fmla="*/ 2124047 h 3758159"/>
                <a:gd name="connsiteX46" fmla="*/ 462548 w 2733113"/>
                <a:gd name="connsiteY46" fmla="*/ 2124047 h 3758159"/>
                <a:gd name="connsiteX47" fmla="*/ 462548 w 2733113"/>
                <a:gd name="connsiteY47" fmla="*/ 1980031 h 3758159"/>
                <a:gd name="connsiteX48" fmla="*/ 606564 w 2733113"/>
                <a:gd name="connsiteY48" fmla="*/ 1836015 h 3758159"/>
                <a:gd name="connsiteX49" fmla="*/ 750580 w 2733113"/>
                <a:gd name="connsiteY49" fmla="*/ 1691999 h 3758159"/>
                <a:gd name="connsiteX50" fmla="*/ 966604 w 2733113"/>
                <a:gd name="connsiteY50" fmla="*/ 1403967 h 3758159"/>
                <a:gd name="connsiteX51" fmla="*/ 1326644 w 2733113"/>
                <a:gd name="connsiteY51" fmla="*/ 1115935 h 3758159"/>
                <a:gd name="connsiteX52" fmla="*/ 1257188 w 2733113"/>
                <a:gd name="connsiteY52" fmla="*/ 984280 h 3758159"/>
                <a:gd name="connsiteX53" fmla="*/ 1089563 w 2733113"/>
                <a:gd name="connsiteY53" fmla="*/ 1073760 h 3758159"/>
                <a:gd name="connsiteX54" fmla="*/ 1005750 w 2733113"/>
                <a:gd name="connsiteY54" fmla="*/ 1252720 h 3758159"/>
                <a:gd name="connsiteX55" fmla="*/ 419063 w 2733113"/>
                <a:gd name="connsiteY55" fmla="*/ 1879080 h 3758159"/>
                <a:gd name="connsiteX56" fmla="*/ 419063 w 2733113"/>
                <a:gd name="connsiteY56" fmla="*/ 1789600 h 3758159"/>
                <a:gd name="connsiteX57" fmla="*/ 1005750 w 2733113"/>
                <a:gd name="connsiteY57" fmla="*/ 1163240 h 3758159"/>
                <a:gd name="connsiteX58" fmla="*/ 921938 w 2733113"/>
                <a:gd name="connsiteY58" fmla="*/ 805320 h 3758159"/>
                <a:gd name="connsiteX59" fmla="*/ 1173376 w 2733113"/>
                <a:gd name="connsiteY59" fmla="*/ 536880 h 3758159"/>
                <a:gd name="connsiteX60" fmla="*/ 502875 w 2733113"/>
                <a:gd name="connsiteY60" fmla="*/ 715840 h 3758159"/>
                <a:gd name="connsiteX61" fmla="*/ 167625 w 2733113"/>
                <a:gd name="connsiteY61" fmla="*/ 447400 h 3758159"/>
                <a:gd name="connsiteX62" fmla="*/ 0 w 2733113"/>
                <a:gd name="connsiteY62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760063 w 2733113"/>
                <a:gd name="connsiteY5" fmla="*/ 1163240 h 3758159"/>
                <a:gd name="connsiteX6" fmla="*/ 2043000 w 2733113"/>
                <a:gd name="connsiteY6" fmla="*/ 1369411 h 3758159"/>
                <a:gd name="connsiteX7" fmla="*/ 2017121 w 2733113"/>
                <a:gd name="connsiteY7" fmla="*/ 1421170 h 3758159"/>
                <a:gd name="connsiteX8" fmla="*/ 1861845 w 2733113"/>
                <a:gd name="connsiteY8" fmla="*/ 1464302 h 3758159"/>
                <a:gd name="connsiteX9" fmla="*/ 1861845 w 2733113"/>
                <a:gd name="connsiteY9" fmla="*/ 1559192 h 3758159"/>
                <a:gd name="connsiteX10" fmla="*/ 2120638 w 2733113"/>
                <a:gd name="connsiteY10" fmla="*/ 1550566 h 3758159"/>
                <a:gd name="connsiteX11" fmla="*/ 2267287 w 2733113"/>
                <a:gd name="connsiteY11" fmla="*/ 1455675 h 3758159"/>
                <a:gd name="connsiteX12" fmla="*/ 2370804 w 2733113"/>
                <a:gd name="connsiteY12" fmla="*/ 1369411 h 3758159"/>
                <a:gd name="connsiteX13" fmla="*/ 2482947 w 2733113"/>
                <a:gd name="connsiteY13" fmla="*/ 1248641 h 3758159"/>
                <a:gd name="connsiteX14" fmla="*/ 2534706 w 2733113"/>
                <a:gd name="connsiteY14" fmla="*/ 1188256 h 3758159"/>
                <a:gd name="connsiteX15" fmla="*/ 2586464 w 2733113"/>
                <a:gd name="connsiteY15" fmla="*/ 1076113 h 3758159"/>
                <a:gd name="connsiteX16" fmla="*/ 2655476 w 2733113"/>
                <a:gd name="connsiteY16" fmla="*/ 1007102 h 3758159"/>
                <a:gd name="connsiteX17" fmla="*/ 2655476 w 2733113"/>
                <a:gd name="connsiteY17" fmla="*/ 860453 h 3758159"/>
                <a:gd name="connsiteX18" fmla="*/ 2707234 w 2733113"/>
                <a:gd name="connsiteY18" fmla="*/ 860453 h 3758159"/>
                <a:gd name="connsiteX19" fmla="*/ 2733113 w 2733113"/>
                <a:gd name="connsiteY19" fmla="*/ 972596 h 3758159"/>
                <a:gd name="connsiteX20" fmla="*/ 2681355 w 2733113"/>
                <a:gd name="connsiteY20" fmla="*/ 1162377 h 3758159"/>
                <a:gd name="connsiteX21" fmla="*/ 2534706 w 2733113"/>
                <a:gd name="connsiteY21" fmla="*/ 1360785 h 3758159"/>
                <a:gd name="connsiteX22" fmla="*/ 2370804 w 2733113"/>
                <a:gd name="connsiteY22" fmla="*/ 1447049 h 3758159"/>
                <a:gd name="connsiteX23" fmla="*/ 2084499 w 2733113"/>
                <a:gd name="connsiteY23" fmla="*/ 1700120 h 3758159"/>
                <a:gd name="connsiteX24" fmla="*/ 1749249 w 2733113"/>
                <a:gd name="connsiteY24" fmla="*/ 1700120 h 3758159"/>
                <a:gd name="connsiteX25" fmla="*/ 1497811 w 2733113"/>
                <a:gd name="connsiteY25" fmla="*/ 1879080 h 3758159"/>
                <a:gd name="connsiteX26" fmla="*/ 1413998 w 2733113"/>
                <a:gd name="connsiteY26" fmla="*/ 2415959 h 3758159"/>
                <a:gd name="connsiteX27" fmla="*/ 1749249 w 2733113"/>
                <a:gd name="connsiteY27" fmla="*/ 2505439 h 3758159"/>
                <a:gd name="connsiteX28" fmla="*/ 2000686 w 2733113"/>
                <a:gd name="connsiteY28" fmla="*/ 2326479 h 3758159"/>
                <a:gd name="connsiteX29" fmla="*/ 2168312 w 2733113"/>
                <a:gd name="connsiteY29" fmla="*/ 2415959 h 3758159"/>
                <a:gd name="connsiteX30" fmla="*/ 2168312 w 2733113"/>
                <a:gd name="connsiteY30" fmla="*/ 2684399 h 3758159"/>
                <a:gd name="connsiteX31" fmla="*/ 2000686 w 2733113"/>
                <a:gd name="connsiteY31" fmla="*/ 3221279 h 3758159"/>
                <a:gd name="connsiteX32" fmla="*/ 1833061 w 2733113"/>
                <a:gd name="connsiteY32" fmla="*/ 3579199 h 3758159"/>
                <a:gd name="connsiteX33" fmla="*/ 1581623 w 2733113"/>
                <a:gd name="connsiteY33" fmla="*/ 3758159 h 3758159"/>
                <a:gd name="connsiteX34" fmla="*/ 1497811 w 2733113"/>
                <a:gd name="connsiteY34" fmla="*/ 3400239 h 3758159"/>
                <a:gd name="connsiteX35" fmla="*/ 1665436 w 2733113"/>
                <a:gd name="connsiteY35" fmla="*/ 3310759 h 3758159"/>
                <a:gd name="connsiteX36" fmla="*/ 1581623 w 2733113"/>
                <a:gd name="connsiteY36" fmla="*/ 3042319 h 3758159"/>
                <a:gd name="connsiteX37" fmla="*/ 1330186 w 2733113"/>
                <a:gd name="connsiteY37" fmla="*/ 2863359 h 3758159"/>
                <a:gd name="connsiteX38" fmla="*/ 1246373 w 2733113"/>
                <a:gd name="connsiteY38" fmla="*/ 2326479 h 3758159"/>
                <a:gd name="connsiteX39" fmla="*/ 1413998 w 2733113"/>
                <a:gd name="connsiteY39" fmla="*/ 1789600 h 3758159"/>
                <a:gd name="connsiteX40" fmla="*/ 1749249 w 2733113"/>
                <a:gd name="connsiteY40" fmla="*/ 1610640 h 3758159"/>
                <a:gd name="connsiteX41" fmla="*/ 1732449 w 2733113"/>
                <a:gd name="connsiteY41" fmla="*/ 1524687 h 3758159"/>
                <a:gd name="connsiteX42" fmla="*/ 1542668 w 2733113"/>
                <a:gd name="connsiteY42" fmla="*/ 1547983 h 3758159"/>
                <a:gd name="connsiteX43" fmla="*/ 1162560 w 2733113"/>
                <a:gd name="connsiteY43" fmla="*/ 1789600 h 3758159"/>
                <a:gd name="connsiteX44" fmla="*/ 750580 w 2733113"/>
                <a:gd name="connsiteY44" fmla="*/ 2124047 h 3758159"/>
                <a:gd name="connsiteX45" fmla="*/ 462548 w 2733113"/>
                <a:gd name="connsiteY45" fmla="*/ 2124047 h 3758159"/>
                <a:gd name="connsiteX46" fmla="*/ 462548 w 2733113"/>
                <a:gd name="connsiteY46" fmla="*/ 1980031 h 3758159"/>
                <a:gd name="connsiteX47" fmla="*/ 606564 w 2733113"/>
                <a:gd name="connsiteY47" fmla="*/ 1836015 h 3758159"/>
                <a:gd name="connsiteX48" fmla="*/ 750580 w 2733113"/>
                <a:gd name="connsiteY48" fmla="*/ 1691999 h 3758159"/>
                <a:gd name="connsiteX49" fmla="*/ 966604 w 2733113"/>
                <a:gd name="connsiteY49" fmla="*/ 1403967 h 3758159"/>
                <a:gd name="connsiteX50" fmla="*/ 1326644 w 2733113"/>
                <a:gd name="connsiteY50" fmla="*/ 1115935 h 3758159"/>
                <a:gd name="connsiteX51" fmla="*/ 1257188 w 2733113"/>
                <a:gd name="connsiteY51" fmla="*/ 984280 h 3758159"/>
                <a:gd name="connsiteX52" fmla="*/ 1089563 w 2733113"/>
                <a:gd name="connsiteY52" fmla="*/ 1073760 h 3758159"/>
                <a:gd name="connsiteX53" fmla="*/ 1005750 w 2733113"/>
                <a:gd name="connsiteY53" fmla="*/ 1252720 h 3758159"/>
                <a:gd name="connsiteX54" fmla="*/ 419063 w 2733113"/>
                <a:gd name="connsiteY54" fmla="*/ 1879080 h 3758159"/>
                <a:gd name="connsiteX55" fmla="*/ 419063 w 2733113"/>
                <a:gd name="connsiteY55" fmla="*/ 1789600 h 3758159"/>
                <a:gd name="connsiteX56" fmla="*/ 1005750 w 2733113"/>
                <a:gd name="connsiteY56" fmla="*/ 1163240 h 3758159"/>
                <a:gd name="connsiteX57" fmla="*/ 921938 w 2733113"/>
                <a:gd name="connsiteY57" fmla="*/ 805320 h 3758159"/>
                <a:gd name="connsiteX58" fmla="*/ 1173376 w 2733113"/>
                <a:gd name="connsiteY58" fmla="*/ 536880 h 3758159"/>
                <a:gd name="connsiteX59" fmla="*/ 502875 w 2733113"/>
                <a:gd name="connsiteY59" fmla="*/ 715840 h 3758159"/>
                <a:gd name="connsiteX60" fmla="*/ 167625 w 2733113"/>
                <a:gd name="connsiteY60" fmla="*/ 447400 h 3758159"/>
                <a:gd name="connsiteX61" fmla="*/ 0 w 2733113"/>
                <a:gd name="connsiteY61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760063 w 2733113"/>
                <a:gd name="connsiteY5" fmla="*/ 1163240 h 3758159"/>
                <a:gd name="connsiteX6" fmla="*/ 2043000 w 2733113"/>
                <a:gd name="connsiteY6" fmla="*/ 1369411 h 3758159"/>
                <a:gd name="connsiteX7" fmla="*/ 1861845 w 2733113"/>
                <a:gd name="connsiteY7" fmla="*/ 1464302 h 3758159"/>
                <a:gd name="connsiteX8" fmla="*/ 1861845 w 2733113"/>
                <a:gd name="connsiteY8" fmla="*/ 1559192 h 3758159"/>
                <a:gd name="connsiteX9" fmla="*/ 2120638 w 2733113"/>
                <a:gd name="connsiteY9" fmla="*/ 1550566 h 3758159"/>
                <a:gd name="connsiteX10" fmla="*/ 2267287 w 2733113"/>
                <a:gd name="connsiteY10" fmla="*/ 1455675 h 3758159"/>
                <a:gd name="connsiteX11" fmla="*/ 2370804 w 2733113"/>
                <a:gd name="connsiteY11" fmla="*/ 1369411 h 3758159"/>
                <a:gd name="connsiteX12" fmla="*/ 2482947 w 2733113"/>
                <a:gd name="connsiteY12" fmla="*/ 1248641 h 3758159"/>
                <a:gd name="connsiteX13" fmla="*/ 2534706 w 2733113"/>
                <a:gd name="connsiteY13" fmla="*/ 1188256 h 3758159"/>
                <a:gd name="connsiteX14" fmla="*/ 2586464 w 2733113"/>
                <a:gd name="connsiteY14" fmla="*/ 1076113 h 3758159"/>
                <a:gd name="connsiteX15" fmla="*/ 2655476 w 2733113"/>
                <a:gd name="connsiteY15" fmla="*/ 1007102 h 3758159"/>
                <a:gd name="connsiteX16" fmla="*/ 2655476 w 2733113"/>
                <a:gd name="connsiteY16" fmla="*/ 860453 h 3758159"/>
                <a:gd name="connsiteX17" fmla="*/ 2707234 w 2733113"/>
                <a:gd name="connsiteY17" fmla="*/ 860453 h 3758159"/>
                <a:gd name="connsiteX18" fmla="*/ 2733113 w 2733113"/>
                <a:gd name="connsiteY18" fmla="*/ 972596 h 3758159"/>
                <a:gd name="connsiteX19" fmla="*/ 2681355 w 2733113"/>
                <a:gd name="connsiteY19" fmla="*/ 1162377 h 3758159"/>
                <a:gd name="connsiteX20" fmla="*/ 2534706 w 2733113"/>
                <a:gd name="connsiteY20" fmla="*/ 1360785 h 3758159"/>
                <a:gd name="connsiteX21" fmla="*/ 2370804 w 2733113"/>
                <a:gd name="connsiteY21" fmla="*/ 1447049 h 3758159"/>
                <a:gd name="connsiteX22" fmla="*/ 2084499 w 2733113"/>
                <a:gd name="connsiteY22" fmla="*/ 1700120 h 3758159"/>
                <a:gd name="connsiteX23" fmla="*/ 1749249 w 2733113"/>
                <a:gd name="connsiteY23" fmla="*/ 1700120 h 3758159"/>
                <a:gd name="connsiteX24" fmla="*/ 1497811 w 2733113"/>
                <a:gd name="connsiteY24" fmla="*/ 1879080 h 3758159"/>
                <a:gd name="connsiteX25" fmla="*/ 1413998 w 2733113"/>
                <a:gd name="connsiteY25" fmla="*/ 2415959 h 3758159"/>
                <a:gd name="connsiteX26" fmla="*/ 1749249 w 2733113"/>
                <a:gd name="connsiteY26" fmla="*/ 2505439 h 3758159"/>
                <a:gd name="connsiteX27" fmla="*/ 2000686 w 2733113"/>
                <a:gd name="connsiteY27" fmla="*/ 2326479 h 3758159"/>
                <a:gd name="connsiteX28" fmla="*/ 2168312 w 2733113"/>
                <a:gd name="connsiteY28" fmla="*/ 2415959 h 3758159"/>
                <a:gd name="connsiteX29" fmla="*/ 2168312 w 2733113"/>
                <a:gd name="connsiteY29" fmla="*/ 2684399 h 3758159"/>
                <a:gd name="connsiteX30" fmla="*/ 2000686 w 2733113"/>
                <a:gd name="connsiteY30" fmla="*/ 3221279 h 3758159"/>
                <a:gd name="connsiteX31" fmla="*/ 1833061 w 2733113"/>
                <a:gd name="connsiteY31" fmla="*/ 3579199 h 3758159"/>
                <a:gd name="connsiteX32" fmla="*/ 1581623 w 2733113"/>
                <a:gd name="connsiteY32" fmla="*/ 3758159 h 3758159"/>
                <a:gd name="connsiteX33" fmla="*/ 1497811 w 2733113"/>
                <a:gd name="connsiteY33" fmla="*/ 3400239 h 3758159"/>
                <a:gd name="connsiteX34" fmla="*/ 1665436 w 2733113"/>
                <a:gd name="connsiteY34" fmla="*/ 3310759 h 3758159"/>
                <a:gd name="connsiteX35" fmla="*/ 1581623 w 2733113"/>
                <a:gd name="connsiteY35" fmla="*/ 3042319 h 3758159"/>
                <a:gd name="connsiteX36" fmla="*/ 1330186 w 2733113"/>
                <a:gd name="connsiteY36" fmla="*/ 2863359 h 3758159"/>
                <a:gd name="connsiteX37" fmla="*/ 1246373 w 2733113"/>
                <a:gd name="connsiteY37" fmla="*/ 2326479 h 3758159"/>
                <a:gd name="connsiteX38" fmla="*/ 1413998 w 2733113"/>
                <a:gd name="connsiteY38" fmla="*/ 1789600 h 3758159"/>
                <a:gd name="connsiteX39" fmla="*/ 1749249 w 2733113"/>
                <a:gd name="connsiteY39" fmla="*/ 1610640 h 3758159"/>
                <a:gd name="connsiteX40" fmla="*/ 1732449 w 2733113"/>
                <a:gd name="connsiteY40" fmla="*/ 1524687 h 3758159"/>
                <a:gd name="connsiteX41" fmla="*/ 1542668 w 2733113"/>
                <a:gd name="connsiteY41" fmla="*/ 1547983 h 3758159"/>
                <a:gd name="connsiteX42" fmla="*/ 1162560 w 2733113"/>
                <a:gd name="connsiteY42" fmla="*/ 1789600 h 3758159"/>
                <a:gd name="connsiteX43" fmla="*/ 750580 w 2733113"/>
                <a:gd name="connsiteY43" fmla="*/ 2124047 h 3758159"/>
                <a:gd name="connsiteX44" fmla="*/ 462548 w 2733113"/>
                <a:gd name="connsiteY44" fmla="*/ 2124047 h 3758159"/>
                <a:gd name="connsiteX45" fmla="*/ 462548 w 2733113"/>
                <a:gd name="connsiteY45" fmla="*/ 1980031 h 3758159"/>
                <a:gd name="connsiteX46" fmla="*/ 606564 w 2733113"/>
                <a:gd name="connsiteY46" fmla="*/ 1836015 h 3758159"/>
                <a:gd name="connsiteX47" fmla="*/ 750580 w 2733113"/>
                <a:gd name="connsiteY47" fmla="*/ 1691999 h 3758159"/>
                <a:gd name="connsiteX48" fmla="*/ 966604 w 2733113"/>
                <a:gd name="connsiteY48" fmla="*/ 1403967 h 3758159"/>
                <a:gd name="connsiteX49" fmla="*/ 1326644 w 2733113"/>
                <a:gd name="connsiteY49" fmla="*/ 1115935 h 3758159"/>
                <a:gd name="connsiteX50" fmla="*/ 1257188 w 2733113"/>
                <a:gd name="connsiteY50" fmla="*/ 984280 h 3758159"/>
                <a:gd name="connsiteX51" fmla="*/ 1089563 w 2733113"/>
                <a:gd name="connsiteY51" fmla="*/ 1073760 h 3758159"/>
                <a:gd name="connsiteX52" fmla="*/ 1005750 w 2733113"/>
                <a:gd name="connsiteY52" fmla="*/ 1252720 h 3758159"/>
                <a:gd name="connsiteX53" fmla="*/ 419063 w 2733113"/>
                <a:gd name="connsiteY53" fmla="*/ 1879080 h 3758159"/>
                <a:gd name="connsiteX54" fmla="*/ 419063 w 2733113"/>
                <a:gd name="connsiteY54" fmla="*/ 1789600 h 3758159"/>
                <a:gd name="connsiteX55" fmla="*/ 1005750 w 2733113"/>
                <a:gd name="connsiteY55" fmla="*/ 1163240 h 3758159"/>
                <a:gd name="connsiteX56" fmla="*/ 921938 w 2733113"/>
                <a:gd name="connsiteY56" fmla="*/ 805320 h 3758159"/>
                <a:gd name="connsiteX57" fmla="*/ 1173376 w 2733113"/>
                <a:gd name="connsiteY57" fmla="*/ 536880 h 3758159"/>
                <a:gd name="connsiteX58" fmla="*/ 502875 w 2733113"/>
                <a:gd name="connsiteY58" fmla="*/ 715840 h 3758159"/>
                <a:gd name="connsiteX59" fmla="*/ 167625 w 2733113"/>
                <a:gd name="connsiteY59" fmla="*/ 447400 h 3758159"/>
                <a:gd name="connsiteX60" fmla="*/ 0 w 2733113"/>
                <a:gd name="connsiteY60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843876 w 2733113"/>
                <a:gd name="connsiteY5" fmla="*/ 1163240 h 3758159"/>
                <a:gd name="connsiteX6" fmla="*/ 2043000 w 2733113"/>
                <a:gd name="connsiteY6" fmla="*/ 1369411 h 3758159"/>
                <a:gd name="connsiteX7" fmla="*/ 1861845 w 2733113"/>
                <a:gd name="connsiteY7" fmla="*/ 1464302 h 3758159"/>
                <a:gd name="connsiteX8" fmla="*/ 1861845 w 2733113"/>
                <a:gd name="connsiteY8" fmla="*/ 1559192 h 3758159"/>
                <a:gd name="connsiteX9" fmla="*/ 2120638 w 2733113"/>
                <a:gd name="connsiteY9" fmla="*/ 1550566 h 3758159"/>
                <a:gd name="connsiteX10" fmla="*/ 2267287 w 2733113"/>
                <a:gd name="connsiteY10" fmla="*/ 1455675 h 3758159"/>
                <a:gd name="connsiteX11" fmla="*/ 2370804 w 2733113"/>
                <a:gd name="connsiteY11" fmla="*/ 1369411 h 3758159"/>
                <a:gd name="connsiteX12" fmla="*/ 2482947 w 2733113"/>
                <a:gd name="connsiteY12" fmla="*/ 1248641 h 3758159"/>
                <a:gd name="connsiteX13" fmla="*/ 2534706 w 2733113"/>
                <a:gd name="connsiteY13" fmla="*/ 1188256 h 3758159"/>
                <a:gd name="connsiteX14" fmla="*/ 2586464 w 2733113"/>
                <a:gd name="connsiteY14" fmla="*/ 1076113 h 3758159"/>
                <a:gd name="connsiteX15" fmla="*/ 2655476 w 2733113"/>
                <a:gd name="connsiteY15" fmla="*/ 1007102 h 3758159"/>
                <a:gd name="connsiteX16" fmla="*/ 2655476 w 2733113"/>
                <a:gd name="connsiteY16" fmla="*/ 860453 h 3758159"/>
                <a:gd name="connsiteX17" fmla="*/ 2707234 w 2733113"/>
                <a:gd name="connsiteY17" fmla="*/ 860453 h 3758159"/>
                <a:gd name="connsiteX18" fmla="*/ 2733113 w 2733113"/>
                <a:gd name="connsiteY18" fmla="*/ 972596 h 3758159"/>
                <a:gd name="connsiteX19" fmla="*/ 2681355 w 2733113"/>
                <a:gd name="connsiteY19" fmla="*/ 1162377 h 3758159"/>
                <a:gd name="connsiteX20" fmla="*/ 2534706 w 2733113"/>
                <a:gd name="connsiteY20" fmla="*/ 1360785 h 3758159"/>
                <a:gd name="connsiteX21" fmla="*/ 2370804 w 2733113"/>
                <a:gd name="connsiteY21" fmla="*/ 1447049 h 3758159"/>
                <a:gd name="connsiteX22" fmla="*/ 2084499 w 2733113"/>
                <a:gd name="connsiteY22" fmla="*/ 1700120 h 3758159"/>
                <a:gd name="connsiteX23" fmla="*/ 1749249 w 2733113"/>
                <a:gd name="connsiteY23" fmla="*/ 1700120 h 3758159"/>
                <a:gd name="connsiteX24" fmla="*/ 1497811 w 2733113"/>
                <a:gd name="connsiteY24" fmla="*/ 1879080 h 3758159"/>
                <a:gd name="connsiteX25" fmla="*/ 1413998 w 2733113"/>
                <a:gd name="connsiteY25" fmla="*/ 2415959 h 3758159"/>
                <a:gd name="connsiteX26" fmla="*/ 1749249 w 2733113"/>
                <a:gd name="connsiteY26" fmla="*/ 2505439 h 3758159"/>
                <a:gd name="connsiteX27" fmla="*/ 2000686 w 2733113"/>
                <a:gd name="connsiteY27" fmla="*/ 2326479 h 3758159"/>
                <a:gd name="connsiteX28" fmla="*/ 2168312 w 2733113"/>
                <a:gd name="connsiteY28" fmla="*/ 2415959 h 3758159"/>
                <a:gd name="connsiteX29" fmla="*/ 2168312 w 2733113"/>
                <a:gd name="connsiteY29" fmla="*/ 2684399 h 3758159"/>
                <a:gd name="connsiteX30" fmla="*/ 2000686 w 2733113"/>
                <a:gd name="connsiteY30" fmla="*/ 3221279 h 3758159"/>
                <a:gd name="connsiteX31" fmla="*/ 1833061 w 2733113"/>
                <a:gd name="connsiteY31" fmla="*/ 3579199 h 3758159"/>
                <a:gd name="connsiteX32" fmla="*/ 1581623 w 2733113"/>
                <a:gd name="connsiteY32" fmla="*/ 3758159 h 3758159"/>
                <a:gd name="connsiteX33" fmla="*/ 1497811 w 2733113"/>
                <a:gd name="connsiteY33" fmla="*/ 3400239 h 3758159"/>
                <a:gd name="connsiteX34" fmla="*/ 1665436 w 2733113"/>
                <a:gd name="connsiteY34" fmla="*/ 3310759 h 3758159"/>
                <a:gd name="connsiteX35" fmla="*/ 1581623 w 2733113"/>
                <a:gd name="connsiteY35" fmla="*/ 3042319 h 3758159"/>
                <a:gd name="connsiteX36" fmla="*/ 1330186 w 2733113"/>
                <a:gd name="connsiteY36" fmla="*/ 2863359 h 3758159"/>
                <a:gd name="connsiteX37" fmla="*/ 1246373 w 2733113"/>
                <a:gd name="connsiteY37" fmla="*/ 2326479 h 3758159"/>
                <a:gd name="connsiteX38" fmla="*/ 1413998 w 2733113"/>
                <a:gd name="connsiteY38" fmla="*/ 1789600 h 3758159"/>
                <a:gd name="connsiteX39" fmla="*/ 1749249 w 2733113"/>
                <a:gd name="connsiteY39" fmla="*/ 1610640 h 3758159"/>
                <a:gd name="connsiteX40" fmla="*/ 1732449 w 2733113"/>
                <a:gd name="connsiteY40" fmla="*/ 1524687 h 3758159"/>
                <a:gd name="connsiteX41" fmla="*/ 1542668 w 2733113"/>
                <a:gd name="connsiteY41" fmla="*/ 1547983 h 3758159"/>
                <a:gd name="connsiteX42" fmla="*/ 1162560 w 2733113"/>
                <a:gd name="connsiteY42" fmla="*/ 1789600 h 3758159"/>
                <a:gd name="connsiteX43" fmla="*/ 750580 w 2733113"/>
                <a:gd name="connsiteY43" fmla="*/ 2124047 h 3758159"/>
                <a:gd name="connsiteX44" fmla="*/ 462548 w 2733113"/>
                <a:gd name="connsiteY44" fmla="*/ 2124047 h 3758159"/>
                <a:gd name="connsiteX45" fmla="*/ 462548 w 2733113"/>
                <a:gd name="connsiteY45" fmla="*/ 1980031 h 3758159"/>
                <a:gd name="connsiteX46" fmla="*/ 606564 w 2733113"/>
                <a:gd name="connsiteY46" fmla="*/ 1836015 h 3758159"/>
                <a:gd name="connsiteX47" fmla="*/ 750580 w 2733113"/>
                <a:gd name="connsiteY47" fmla="*/ 1691999 h 3758159"/>
                <a:gd name="connsiteX48" fmla="*/ 966604 w 2733113"/>
                <a:gd name="connsiteY48" fmla="*/ 1403967 h 3758159"/>
                <a:gd name="connsiteX49" fmla="*/ 1326644 w 2733113"/>
                <a:gd name="connsiteY49" fmla="*/ 1115935 h 3758159"/>
                <a:gd name="connsiteX50" fmla="*/ 1257188 w 2733113"/>
                <a:gd name="connsiteY50" fmla="*/ 984280 h 3758159"/>
                <a:gd name="connsiteX51" fmla="*/ 1089563 w 2733113"/>
                <a:gd name="connsiteY51" fmla="*/ 1073760 h 3758159"/>
                <a:gd name="connsiteX52" fmla="*/ 1005750 w 2733113"/>
                <a:gd name="connsiteY52" fmla="*/ 1252720 h 3758159"/>
                <a:gd name="connsiteX53" fmla="*/ 419063 w 2733113"/>
                <a:gd name="connsiteY53" fmla="*/ 1879080 h 3758159"/>
                <a:gd name="connsiteX54" fmla="*/ 419063 w 2733113"/>
                <a:gd name="connsiteY54" fmla="*/ 1789600 h 3758159"/>
                <a:gd name="connsiteX55" fmla="*/ 1005750 w 2733113"/>
                <a:gd name="connsiteY55" fmla="*/ 1163240 h 3758159"/>
                <a:gd name="connsiteX56" fmla="*/ 921938 w 2733113"/>
                <a:gd name="connsiteY56" fmla="*/ 805320 h 3758159"/>
                <a:gd name="connsiteX57" fmla="*/ 1173376 w 2733113"/>
                <a:gd name="connsiteY57" fmla="*/ 536880 h 3758159"/>
                <a:gd name="connsiteX58" fmla="*/ 502875 w 2733113"/>
                <a:gd name="connsiteY58" fmla="*/ 715840 h 3758159"/>
                <a:gd name="connsiteX59" fmla="*/ 167625 w 2733113"/>
                <a:gd name="connsiteY59" fmla="*/ 447400 h 3758159"/>
                <a:gd name="connsiteX60" fmla="*/ 0 w 2733113"/>
                <a:gd name="connsiteY60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843876 w 2733113"/>
                <a:gd name="connsiteY5" fmla="*/ 1163240 h 3758159"/>
                <a:gd name="connsiteX6" fmla="*/ 2043000 w 2733113"/>
                <a:gd name="connsiteY6" fmla="*/ 1369411 h 3758159"/>
                <a:gd name="connsiteX7" fmla="*/ 1861845 w 2733113"/>
                <a:gd name="connsiteY7" fmla="*/ 1559192 h 3758159"/>
                <a:gd name="connsiteX8" fmla="*/ 2120638 w 2733113"/>
                <a:gd name="connsiteY8" fmla="*/ 1550566 h 3758159"/>
                <a:gd name="connsiteX9" fmla="*/ 2267287 w 2733113"/>
                <a:gd name="connsiteY9" fmla="*/ 1455675 h 3758159"/>
                <a:gd name="connsiteX10" fmla="*/ 2370804 w 2733113"/>
                <a:gd name="connsiteY10" fmla="*/ 1369411 h 3758159"/>
                <a:gd name="connsiteX11" fmla="*/ 2482947 w 2733113"/>
                <a:gd name="connsiteY11" fmla="*/ 1248641 h 3758159"/>
                <a:gd name="connsiteX12" fmla="*/ 2534706 w 2733113"/>
                <a:gd name="connsiteY12" fmla="*/ 1188256 h 3758159"/>
                <a:gd name="connsiteX13" fmla="*/ 2586464 w 2733113"/>
                <a:gd name="connsiteY13" fmla="*/ 1076113 h 3758159"/>
                <a:gd name="connsiteX14" fmla="*/ 2655476 w 2733113"/>
                <a:gd name="connsiteY14" fmla="*/ 1007102 h 3758159"/>
                <a:gd name="connsiteX15" fmla="*/ 2655476 w 2733113"/>
                <a:gd name="connsiteY15" fmla="*/ 860453 h 3758159"/>
                <a:gd name="connsiteX16" fmla="*/ 2707234 w 2733113"/>
                <a:gd name="connsiteY16" fmla="*/ 860453 h 3758159"/>
                <a:gd name="connsiteX17" fmla="*/ 2733113 w 2733113"/>
                <a:gd name="connsiteY17" fmla="*/ 972596 h 3758159"/>
                <a:gd name="connsiteX18" fmla="*/ 2681355 w 2733113"/>
                <a:gd name="connsiteY18" fmla="*/ 1162377 h 3758159"/>
                <a:gd name="connsiteX19" fmla="*/ 2534706 w 2733113"/>
                <a:gd name="connsiteY19" fmla="*/ 1360785 h 3758159"/>
                <a:gd name="connsiteX20" fmla="*/ 2370804 w 2733113"/>
                <a:gd name="connsiteY20" fmla="*/ 1447049 h 3758159"/>
                <a:gd name="connsiteX21" fmla="*/ 2084499 w 2733113"/>
                <a:gd name="connsiteY21" fmla="*/ 1700120 h 3758159"/>
                <a:gd name="connsiteX22" fmla="*/ 1749249 w 2733113"/>
                <a:gd name="connsiteY22" fmla="*/ 1700120 h 3758159"/>
                <a:gd name="connsiteX23" fmla="*/ 1497811 w 2733113"/>
                <a:gd name="connsiteY23" fmla="*/ 1879080 h 3758159"/>
                <a:gd name="connsiteX24" fmla="*/ 1413998 w 2733113"/>
                <a:gd name="connsiteY24" fmla="*/ 2415959 h 3758159"/>
                <a:gd name="connsiteX25" fmla="*/ 1749249 w 2733113"/>
                <a:gd name="connsiteY25" fmla="*/ 2505439 h 3758159"/>
                <a:gd name="connsiteX26" fmla="*/ 2000686 w 2733113"/>
                <a:gd name="connsiteY26" fmla="*/ 2326479 h 3758159"/>
                <a:gd name="connsiteX27" fmla="*/ 2168312 w 2733113"/>
                <a:gd name="connsiteY27" fmla="*/ 2415959 h 3758159"/>
                <a:gd name="connsiteX28" fmla="*/ 2168312 w 2733113"/>
                <a:gd name="connsiteY28" fmla="*/ 2684399 h 3758159"/>
                <a:gd name="connsiteX29" fmla="*/ 2000686 w 2733113"/>
                <a:gd name="connsiteY29" fmla="*/ 3221279 h 3758159"/>
                <a:gd name="connsiteX30" fmla="*/ 1833061 w 2733113"/>
                <a:gd name="connsiteY30" fmla="*/ 3579199 h 3758159"/>
                <a:gd name="connsiteX31" fmla="*/ 1581623 w 2733113"/>
                <a:gd name="connsiteY31" fmla="*/ 3758159 h 3758159"/>
                <a:gd name="connsiteX32" fmla="*/ 1497811 w 2733113"/>
                <a:gd name="connsiteY32" fmla="*/ 3400239 h 3758159"/>
                <a:gd name="connsiteX33" fmla="*/ 1665436 w 2733113"/>
                <a:gd name="connsiteY33" fmla="*/ 3310759 h 3758159"/>
                <a:gd name="connsiteX34" fmla="*/ 1581623 w 2733113"/>
                <a:gd name="connsiteY34" fmla="*/ 3042319 h 3758159"/>
                <a:gd name="connsiteX35" fmla="*/ 1330186 w 2733113"/>
                <a:gd name="connsiteY35" fmla="*/ 2863359 h 3758159"/>
                <a:gd name="connsiteX36" fmla="*/ 1246373 w 2733113"/>
                <a:gd name="connsiteY36" fmla="*/ 2326479 h 3758159"/>
                <a:gd name="connsiteX37" fmla="*/ 1413998 w 2733113"/>
                <a:gd name="connsiteY37" fmla="*/ 1789600 h 3758159"/>
                <a:gd name="connsiteX38" fmla="*/ 1749249 w 2733113"/>
                <a:gd name="connsiteY38" fmla="*/ 1610640 h 3758159"/>
                <a:gd name="connsiteX39" fmla="*/ 1732449 w 2733113"/>
                <a:gd name="connsiteY39" fmla="*/ 1524687 h 3758159"/>
                <a:gd name="connsiteX40" fmla="*/ 1542668 w 2733113"/>
                <a:gd name="connsiteY40" fmla="*/ 1547983 h 3758159"/>
                <a:gd name="connsiteX41" fmla="*/ 1162560 w 2733113"/>
                <a:gd name="connsiteY41" fmla="*/ 1789600 h 3758159"/>
                <a:gd name="connsiteX42" fmla="*/ 750580 w 2733113"/>
                <a:gd name="connsiteY42" fmla="*/ 2124047 h 3758159"/>
                <a:gd name="connsiteX43" fmla="*/ 462548 w 2733113"/>
                <a:gd name="connsiteY43" fmla="*/ 2124047 h 3758159"/>
                <a:gd name="connsiteX44" fmla="*/ 462548 w 2733113"/>
                <a:gd name="connsiteY44" fmla="*/ 1980031 h 3758159"/>
                <a:gd name="connsiteX45" fmla="*/ 606564 w 2733113"/>
                <a:gd name="connsiteY45" fmla="*/ 1836015 h 3758159"/>
                <a:gd name="connsiteX46" fmla="*/ 750580 w 2733113"/>
                <a:gd name="connsiteY46" fmla="*/ 1691999 h 3758159"/>
                <a:gd name="connsiteX47" fmla="*/ 966604 w 2733113"/>
                <a:gd name="connsiteY47" fmla="*/ 1403967 h 3758159"/>
                <a:gd name="connsiteX48" fmla="*/ 1326644 w 2733113"/>
                <a:gd name="connsiteY48" fmla="*/ 1115935 h 3758159"/>
                <a:gd name="connsiteX49" fmla="*/ 1257188 w 2733113"/>
                <a:gd name="connsiteY49" fmla="*/ 984280 h 3758159"/>
                <a:gd name="connsiteX50" fmla="*/ 1089563 w 2733113"/>
                <a:gd name="connsiteY50" fmla="*/ 1073760 h 3758159"/>
                <a:gd name="connsiteX51" fmla="*/ 1005750 w 2733113"/>
                <a:gd name="connsiteY51" fmla="*/ 1252720 h 3758159"/>
                <a:gd name="connsiteX52" fmla="*/ 419063 w 2733113"/>
                <a:gd name="connsiteY52" fmla="*/ 1879080 h 3758159"/>
                <a:gd name="connsiteX53" fmla="*/ 419063 w 2733113"/>
                <a:gd name="connsiteY53" fmla="*/ 1789600 h 3758159"/>
                <a:gd name="connsiteX54" fmla="*/ 1005750 w 2733113"/>
                <a:gd name="connsiteY54" fmla="*/ 1163240 h 3758159"/>
                <a:gd name="connsiteX55" fmla="*/ 921938 w 2733113"/>
                <a:gd name="connsiteY55" fmla="*/ 805320 h 3758159"/>
                <a:gd name="connsiteX56" fmla="*/ 1173376 w 2733113"/>
                <a:gd name="connsiteY56" fmla="*/ 536880 h 3758159"/>
                <a:gd name="connsiteX57" fmla="*/ 502875 w 2733113"/>
                <a:gd name="connsiteY57" fmla="*/ 715840 h 3758159"/>
                <a:gd name="connsiteX58" fmla="*/ 167625 w 2733113"/>
                <a:gd name="connsiteY58" fmla="*/ 447400 h 3758159"/>
                <a:gd name="connsiteX59" fmla="*/ 0 w 2733113"/>
                <a:gd name="connsiteY59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843876 w 2733113"/>
                <a:gd name="connsiteY5" fmla="*/ 1163240 h 3758159"/>
                <a:gd name="connsiteX6" fmla="*/ 2043000 w 2733113"/>
                <a:gd name="connsiteY6" fmla="*/ 1369411 h 3758159"/>
                <a:gd name="connsiteX7" fmla="*/ 2120638 w 2733113"/>
                <a:gd name="connsiteY7" fmla="*/ 1550566 h 3758159"/>
                <a:gd name="connsiteX8" fmla="*/ 2267287 w 2733113"/>
                <a:gd name="connsiteY8" fmla="*/ 1455675 h 3758159"/>
                <a:gd name="connsiteX9" fmla="*/ 2370804 w 2733113"/>
                <a:gd name="connsiteY9" fmla="*/ 1369411 h 3758159"/>
                <a:gd name="connsiteX10" fmla="*/ 2482947 w 2733113"/>
                <a:gd name="connsiteY10" fmla="*/ 1248641 h 3758159"/>
                <a:gd name="connsiteX11" fmla="*/ 2534706 w 2733113"/>
                <a:gd name="connsiteY11" fmla="*/ 1188256 h 3758159"/>
                <a:gd name="connsiteX12" fmla="*/ 2586464 w 2733113"/>
                <a:gd name="connsiteY12" fmla="*/ 1076113 h 3758159"/>
                <a:gd name="connsiteX13" fmla="*/ 2655476 w 2733113"/>
                <a:gd name="connsiteY13" fmla="*/ 1007102 h 3758159"/>
                <a:gd name="connsiteX14" fmla="*/ 2655476 w 2733113"/>
                <a:gd name="connsiteY14" fmla="*/ 860453 h 3758159"/>
                <a:gd name="connsiteX15" fmla="*/ 2707234 w 2733113"/>
                <a:gd name="connsiteY15" fmla="*/ 860453 h 3758159"/>
                <a:gd name="connsiteX16" fmla="*/ 2733113 w 2733113"/>
                <a:gd name="connsiteY16" fmla="*/ 972596 h 3758159"/>
                <a:gd name="connsiteX17" fmla="*/ 2681355 w 2733113"/>
                <a:gd name="connsiteY17" fmla="*/ 1162377 h 3758159"/>
                <a:gd name="connsiteX18" fmla="*/ 2534706 w 2733113"/>
                <a:gd name="connsiteY18" fmla="*/ 1360785 h 3758159"/>
                <a:gd name="connsiteX19" fmla="*/ 2370804 w 2733113"/>
                <a:gd name="connsiteY19" fmla="*/ 1447049 h 3758159"/>
                <a:gd name="connsiteX20" fmla="*/ 2084499 w 2733113"/>
                <a:gd name="connsiteY20" fmla="*/ 1700120 h 3758159"/>
                <a:gd name="connsiteX21" fmla="*/ 1749249 w 2733113"/>
                <a:gd name="connsiteY21" fmla="*/ 1700120 h 3758159"/>
                <a:gd name="connsiteX22" fmla="*/ 1497811 w 2733113"/>
                <a:gd name="connsiteY22" fmla="*/ 1879080 h 3758159"/>
                <a:gd name="connsiteX23" fmla="*/ 1413998 w 2733113"/>
                <a:gd name="connsiteY23" fmla="*/ 2415959 h 3758159"/>
                <a:gd name="connsiteX24" fmla="*/ 1749249 w 2733113"/>
                <a:gd name="connsiteY24" fmla="*/ 2505439 h 3758159"/>
                <a:gd name="connsiteX25" fmla="*/ 2000686 w 2733113"/>
                <a:gd name="connsiteY25" fmla="*/ 2326479 h 3758159"/>
                <a:gd name="connsiteX26" fmla="*/ 2168312 w 2733113"/>
                <a:gd name="connsiteY26" fmla="*/ 2415959 h 3758159"/>
                <a:gd name="connsiteX27" fmla="*/ 2168312 w 2733113"/>
                <a:gd name="connsiteY27" fmla="*/ 2684399 h 3758159"/>
                <a:gd name="connsiteX28" fmla="*/ 2000686 w 2733113"/>
                <a:gd name="connsiteY28" fmla="*/ 3221279 h 3758159"/>
                <a:gd name="connsiteX29" fmla="*/ 1833061 w 2733113"/>
                <a:gd name="connsiteY29" fmla="*/ 3579199 h 3758159"/>
                <a:gd name="connsiteX30" fmla="*/ 1581623 w 2733113"/>
                <a:gd name="connsiteY30" fmla="*/ 3758159 h 3758159"/>
                <a:gd name="connsiteX31" fmla="*/ 1497811 w 2733113"/>
                <a:gd name="connsiteY31" fmla="*/ 3400239 h 3758159"/>
                <a:gd name="connsiteX32" fmla="*/ 1665436 w 2733113"/>
                <a:gd name="connsiteY32" fmla="*/ 3310759 h 3758159"/>
                <a:gd name="connsiteX33" fmla="*/ 1581623 w 2733113"/>
                <a:gd name="connsiteY33" fmla="*/ 3042319 h 3758159"/>
                <a:gd name="connsiteX34" fmla="*/ 1330186 w 2733113"/>
                <a:gd name="connsiteY34" fmla="*/ 2863359 h 3758159"/>
                <a:gd name="connsiteX35" fmla="*/ 1246373 w 2733113"/>
                <a:gd name="connsiteY35" fmla="*/ 2326479 h 3758159"/>
                <a:gd name="connsiteX36" fmla="*/ 1413998 w 2733113"/>
                <a:gd name="connsiteY36" fmla="*/ 1789600 h 3758159"/>
                <a:gd name="connsiteX37" fmla="*/ 1749249 w 2733113"/>
                <a:gd name="connsiteY37" fmla="*/ 1610640 h 3758159"/>
                <a:gd name="connsiteX38" fmla="*/ 1732449 w 2733113"/>
                <a:gd name="connsiteY38" fmla="*/ 1524687 h 3758159"/>
                <a:gd name="connsiteX39" fmla="*/ 1542668 w 2733113"/>
                <a:gd name="connsiteY39" fmla="*/ 1547983 h 3758159"/>
                <a:gd name="connsiteX40" fmla="*/ 1162560 w 2733113"/>
                <a:gd name="connsiteY40" fmla="*/ 1789600 h 3758159"/>
                <a:gd name="connsiteX41" fmla="*/ 750580 w 2733113"/>
                <a:gd name="connsiteY41" fmla="*/ 2124047 h 3758159"/>
                <a:gd name="connsiteX42" fmla="*/ 462548 w 2733113"/>
                <a:gd name="connsiteY42" fmla="*/ 2124047 h 3758159"/>
                <a:gd name="connsiteX43" fmla="*/ 462548 w 2733113"/>
                <a:gd name="connsiteY43" fmla="*/ 1980031 h 3758159"/>
                <a:gd name="connsiteX44" fmla="*/ 606564 w 2733113"/>
                <a:gd name="connsiteY44" fmla="*/ 1836015 h 3758159"/>
                <a:gd name="connsiteX45" fmla="*/ 750580 w 2733113"/>
                <a:gd name="connsiteY45" fmla="*/ 1691999 h 3758159"/>
                <a:gd name="connsiteX46" fmla="*/ 966604 w 2733113"/>
                <a:gd name="connsiteY46" fmla="*/ 1403967 h 3758159"/>
                <a:gd name="connsiteX47" fmla="*/ 1326644 w 2733113"/>
                <a:gd name="connsiteY47" fmla="*/ 1115935 h 3758159"/>
                <a:gd name="connsiteX48" fmla="*/ 1257188 w 2733113"/>
                <a:gd name="connsiteY48" fmla="*/ 984280 h 3758159"/>
                <a:gd name="connsiteX49" fmla="*/ 1089563 w 2733113"/>
                <a:gd name="connsiteY49" fmla="*/ 1073760 h 3758159"/>
                <a:gd name="connsiteX50" fmla="*/ 1005750 w 2733113"/>
                <a:gd name="connsiteY50" fmla="*/ 1252720 h 3758159"/>
                <a:gd name="connsiteX51" fmla="*/ 419063 w 2733113"/>
                <a:gd name="connsiteY51" fmla="*/ 1879080 h 3758159"/>
                <a:gd name="connsiteX52" fmla="*/ 419063 w 2733113"/>
                <a:gd name="connsiteY52" fmla="*/ 1789600 h 3758159"/>
                <a:gd name="connsiteX53" fmla="*/ 1005750 w 2733113"/>
                <a:gd name="connsiteY53" fmla="*/ 1163240 h 3758159"/>
                <a:gd name="connsiteX54" fmla="*/ 921938 w 2733113"/>
                <a:gd name="connsiteY54" fmla="*/ 805320 h 3758159"/>
                <a:gd name="connsiteX55" fmla="*/ 1173376 w 2733113"/>
                <a:gd name="connsiteY55" fmla="*/ 536880 h 3758159"/>
                <a:gd name="connsiteX56" fmla="*/ 502875 w 2733113"/>
                <a:gd name="connsiteY56" fmla="*/ 715840 h 3758159"/>
                <a:gd name="connsiteX57" fmla="*/ 167625 w 2733113"/>
                <a:gd name="connsiteY57" fmla="*/ 447400 h 3758159"/>
                <a:gd name="connsiteX58" fmla="*/ 0 w 2733113"/>
                <a:gd name="connsiteY58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843876 w 2733113"/>
                <a:gd name="connsiteY5" fmla="*/ 1163240 h 3758159"/>
                <a:gd name="connsiteX6" fmla="*/ 2011501 w 2733113"/>
                <a:gd name="connsiteY6" fmla="*/ 1431680 h 3758159"/>
                <a:gd name="connsiteX7" fmla="*/ 2120638 w 2733113"/>
                <a:gd name="connsiteY7" fmla="*/ 1550566 h 3758159"/>
                <a:gd name="connsiteX8" fmla="*/ 2267287 w 2733113"/>
                <a:gd name="connsiteY8" fmla="*/ 1455675 h 3758159"/>
                <a:gd name="connsiteX9" fmla="*/ 2370804 w 2733113"/>
                <a:gd name="connsiteY9" fmla="*/ 1369411 h 3758159"/>
                <a:gd name="connsiteX10" fmla="*/ 2482947 w 2733113"/>
                <a:gd name="connsiteY10" fmla="*/ 1248641 h 3758159"/>
                <a:gd name="connsiteX11" fmla="*/ 2534706 w 2733113"/>
                <a:gd name="connsiteY11" fmla="*/ 1188256 h 3758159"/>
                <a:gd name="connsiteX12" fmla="*/ 2586464 w 2733113"/>
                <a:gd name="connsiteY12" fmla="*/ 1076113 h 3758159"/>
                <a:gd name="connsiteX13" fmla="*/ 2655476 w 2733113"/>
                <a:gd name="connsiteY13" fmla="*/ 1007102 h 3758159"/>
                <a:gd name="connsiteX14" fmla="*/ 2655476 w 2733113"/>
                <a:gd name="connsiteY14" fmla="*/ 860453 h 3758159"/>
                <a:gd name="connsiteX15" fmla="*/ 2707234 w 2733113"/>
                <a:gd name="connsiteY15" fmla="*/ 860453 h 3758159"/>
                <a:gd name="connsiteX16" fmla="*/ 2733113 w 2733113"/>
                <a:gd name="connsiteY16" fmla="*/ 972596 h 3758159"/>
                <a:gd name="connsiteX17" fmla="*/ 2681355 w 2733113"/>
                <a:gd name="connsiteY17" fmla="*/ 1162377 h 3758159"/>
                <a:gd name="connsiteX18" fmla="*/ 2534706 w 2733113"/>
                <a:gd name="connsiteY18" fmla="*/ 1360785 h 3758159"/>
                <a:gd name="connsiteX19" fmla="*/ 2370804 w 2733113"/>
                <a:gd name="connsiteY19" fmla="*/ 1447049 h 3758159"/>
                <a:gd name="connsiteX20" fmla="*/ 2084499 w 2733113"/>
                <a:gd name="connsiteY20" fmla="*/ 1700120 h 3758159"/>
                <a:gd name="connsiteX21" fmla="*/ 1749249 w 2733113"/>
                <a:gd name="connsiteY21" fmla="*/ 1700120 h 3758159"/>
                <a:gd name="connsiteX22" fmla="*/ 1497811 w 2733113"/>
                <a:gd name="connsiteY22" fmla="*/ 1879080 h 3758159"/>
                <a:gd name="connsiteX23" fmla="*/ 1413998 w 2733113"/>
                <a:gd name="connsiteY23" fmla="*/ 2415959 h 3758159"/>
                <a:gd name="connsiteX24" fmla="*/ 1749249 w 2733113"/>
                <a:gd name="connsiteY24" fmla="*/ 2505439 h 3758159"/>
                <a:gd name="connsiteX25" fmla="*/ 2000686 w 2733113"/>
                <a:gd name="connsiteY25" fmla="*/ 2326479 h 3758159"/>
                <a:gd name="connsiteX26" fmla="*/ 2168312 w 2733113"/>
                <a:gd name="connsiteY26" fmla="*/ 2415959 h 3758159"/>
                <a:gd name="connsiteX27" fmla="*/ 2168312 w 2733113"/>
                <a:gd name="connsiteY27" fmla="*/ 2684399 h 3758159"/>
                <a:gd name="connsiteX28" fmla="*/ 2000686 w 2733113"/>
                <a:gd name="connsiteY28" fmla="*/ 3221279 h 3758159"/>
                <a:gd name="connsiteX29" fmla="*/ 1833061 w 2733113"/>
                <a:gd name="connsiteY29" fmla="*/ 3579199 h 3758159"/>
                <a:gd name="connsiteX30" fmla="*/ 1581623 w 2733113"/>
                <a:gd name="connsiteY30" fmla="*/ 3758159 h 3758159"/>
                <a:gd name="connsiteX31" fmla="*/ 1497811 w 2733113"/>
                <a:gd name="connsiteY31" fmla="*/ 3400239 h 3758159"/>
                <a:gd name="connsiteX32" fmla="*/ 1665436 w 2733113"/>
                <a:gd name="connsiteY32" fmla="*/ 3310759 h 3758159"/>
                <a:gd name="connsiteX33" fmla="*/ 1581623 w 2733113"/>
                <a:gd name="connsiteY33" fmla="*/ 3042319 h 3758159"/>
                <a:gd name="connsiteX34" fmla="*/ 1330186 w 2733113"/>
                <a:gd name="connsiteY34" fmla="*/ 2863359 h 3758159"/>
                <a:gd name="connsiteX35" fmla="*/ 1246373 w 2733113"/>
                <a:gd name="connsiteY35" fmla="*/ 2326479 h 3758159"/>
                <a:gd name="connsiteX36" fmla="*/ 1413998 w 2733113"/>
                <a:gd name="connsiteY36" fmla="*/ 1789600 h 3758159"/>
                <a:gd name="connsiteX37" fmla="*/ 1749249 w 2733113"/>
                <a:gd name="connsiteY37" fmla="*/ 1610640 h 3758159"/>
                <a:gd name="connsiteX38" fmla="*/ 1732449 w 2733113"/>
                <a:gd name="connsiteY38" fmla="*/ 1524687 h 3758159"/>
                <a:gd name="connsiteX39" fmla="*/ 1542668 w 2733113"/>
                <a:gd name="connsiteY39" fmla="*/ 1547983 h 3758159"/>
                <a:gd name="connsiteX40" fmla="*/ 1162560 w 2733113"/>
                <a:gd name="connsiteY40" fmla="*/ 1789600 h 3758159"/>
                <a:gd name="connsiteX41" fmla="*/ 750580 w 2733113"/>
                <a:gd name="connsiteY41" fmla="*/ 2124047 h 3758159"/>
                <a:gd name="connsiteX42" fmla="*/ 462548 w 2733113"/>
                <a:gd name="connsiteY42" fmla="*/ 2124047 h 3758159"/>
                <a:gd name="connsiteX43" fmla="*/ 462548 w 2733113"/>
                <a:gd name="connsiteY43" fmla="*/ 1980031 h 3758159"/>
                <a:gd name="connsiteX44" fmla="*/ 606564 w 2733113"/>
                <a:gd name="connsiteY44" fmla="*/ 1836015 h 3758159"/>
                <a:gd name="connsiteX45" fmla="*/ 750580 w 2733113"/>
                <a:gd name="connsiteY45" fmla="*/ 1691999 h 3758159"/>
                <a:gd name="connsiteX46" fmla="*/ 966604 w 2733113"/>
                <a:gd name="connsiteY46" fmla="*/ 1403967 h 3758159"/>
                <a:gd name="connsiteX47" fmla="*/ 1326644 w 2733113"/>
                <a:gd name="connsiteY47" fmla="*/ 1115935 h 3758159"/>
                <a:gd name="connsiteX48" fmla="*/ 1257188 w 2733113"/>
                <a:gd name="connsiteY48" fmla="*/ 984280 h 3758159"/>
                <a:gd name="connsiteX49" fmla="*/ 1089563 w 2733113"/>
                <a:gd name="connsiteY49" fmla="*/ 1073760 h 3758159"/>
                <a:gd name="connsiteX50" fmla="*/ 1005750 w 2733113"/>
                <a:gd name="connsiteY50" fmla="*/ 1252720 h 3758159"/>
                <a:gd name="connsiteX51" fmla="*/ 419063 w 2733113"/>
                <a:gd name="connsiteY51" fmla="*/ 1879080 h 3758159"/>
                <a:gd name="connsiteX52" fmla="*/ 419063 w 2733113"/>
                <a:gd name="connsiteY52" fmla="*/ 1789600 h 3758159"/>
                <a:gd name="connsiteX53" fmla="*/ 1005750 w 2733113"/>
                <a:gd name="connsiteY53" fmla="*/ 1163240 h 3758159"/>
                <a:gd name="connsiteX54" fmla="*/ 921938 w 2733113"/>
                <a:gd name="connsiteY54" fmla="*/ 805320 h 3758159"/>
                <a:gd name="connsiteX55" fmla="*/ 1173376 w 2733113"/>
                <a:gd name="connsiteY55" fmla="*/ 536880 h 3758159"/>
                <a:gd name="connsiteX56" fmla="*/ 502875 w 2733113"/>
                <a:gd name="connsiteY56" fmla="*/ 715840 h 3758159"/>
                <a:gd name="connsiteX57" fmla="*/ 167625 w 2733113"/>
                <a:gd name="connsiteY57" fmla="*/ 447400 h 3758159"/>
                <a:gd name="connsiteX58" fmla="*/ 0 w 2733113"/>
                <a:gd name="connsiteY58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843876 w 2733113"/>
                <a:gd name="connsiteY5" fmla="*/ 1163240 h 3758159"/>
                <a:gd name="connsiteX6" fmla="*/ 2011501 w 2733113"/>
                <a:gd name="connsiteY6" fmla="*/ 1431680 h 3758159"/>
                <a:gd name="connsiteX7" fmla="*/ 2262938 w 2733113"/>
                <a:gd name="connsiteY7" fmla="*/ 1252720 h 3758159"/>
                <a:gd name="connsiteX8" fmla="*/ 2267287 w 2733113"/>
                <a:gd name="connsiteY8" fmla="*/ 1455675 h 3758159"/>
                <a:gd name="connsiteX9" fmla="*/ 2370804 w 2733113"/>
                <a:gd name="connsiteY9" fmla="*/ 1369411 h 3758159"/>
                <a:gd name="connsiteX10" fmla="*/ 2482947 w 2733113"/>
                <a:gd name="connsiteY10" fmla="*/ 1248641 h 3758159"/>
                <a:gd name="connsiteX11" fmla="*/ 2534706 w 2733113"/>
                <a:gd name="connsiteY11" fmla="*/ 1188256 h 3758159"/>
                <a:gd name="connsiteX12" fmla="*/ 2586464 w 2733113"/>
                <a:gd name="connsiteY12" fmla="*/ 1076113 h 3758159"/>
                <a:gd name="connsiteX13" fmla="*/ 2655476 w 2733113"/>
                <a:gd name="connsiteY13" fmla="*/ 1007102 h 3758159"/>
                <a:gd name="connsiteX14" fmla="*/ 2655476 w 2733113"/>
                <a:gd name="connsiteY14" fmla="*/ 860453 h 3758159"/>
                <a:gd name="connsiteX15" fmla="*/ 2707234 w 2733113"/>
                <a:gd name="connsiteY15" fmla="*/ 860453 h 3758159"/>
                <a:gd name="connsiteX16" fmla="*/ 2733113 w 2733113"/>
                <a:gd name="connsiteY16" fmla="*/ 972596 h 3758159"/>
                <a:gd name="connsiteX17" fmla="*/ 2681355 w 2733113"/>
                <a:gd name="connsiteY17" fmla="*/ 1162377 h 3758159"/>
                <a:gd name="connsiteX18" fmla="*/ 2534706 w 2733113"/>
                <a:gd name="connsiteY18" fmla="*/ 1360785 h 3758159"/>
                <a:gd name="connsiteX19" fmla="*/ 2370804 w 2733113"/>
                <a:gd name="connsiteY19" fmla="*/ 1447049 h 3758159"/>
                <a:gd name="connsiteX20" fmla="*/ 2084499 w 2733113"/>
                <a:gd name="connsiteY20" fmla="*/ 1700120 h 3758159"/>
                <a:gd name="connsiteX21" fmla="*/ 1749249 w 2733113"/>
                <a:gd name="connsiteY21" fmla="*/ 1700120 h 3758159"/>
                <a:gd name="connsiteX22" fmla="*/ 1497811 w 2733113"/>
                <a:gd name="connsiteY22" fmla="*/ 1879080 h 3758159"/>
                <a:gd name="connsiteX23" fmla="*/ 1413998 w 2733113"/>
                <a:gd name="connsiteY23" fmla="*/ 2415959 h 3758159"/>
                <a:gd name="connsiteX24" fmla="*/ 1749249 w 2733113"/>
                <a:gd name="connsiteY24" fmla="*/ 2505439 h 3758159"/>
                <a:gd name="connsiteX25" fmla="*/ 2000686 w 2733113"/>
                <a:gd name="connsiteY25" fmla="*/ 2326479 h 3758159"/>
                <a:gd name="connsiteX26" fmla="*/ 2168312 w 2733113"/>
                <a:gd name="connsiteY26" fmla="*/ 2415959 h 3758159"/>
                <a:gd name="connsiteX27" fmla="*/ 2168312 w 2733113"/>
                <a:gd name="connsiteY27" fmla="*/ 2684399 h 3758159"/>
                <a:gd name="connsiteX28" fmla="*/ 2000686 w 2733113"/>
                <a:gd name="connsiteY28" fmla="*/ 3221279 h 3758159"/>
                <a:gd name="connsiteX29" fmla="*/ 1833061 w 2733113"/>
                <a:gd name="connsiteY29" fmla="*/ 3579199 h 3758159"/>
                <a:gd name="connsiteX30" fmla="*/ 1581623 w 2733113"/>
                <a:gd name="connsiteY30" fmla="*/ 3758159 h 3758159"/>
                <a:gd name="connsiteX31" fmla="*/ 1497811 w 2733113"/>
                <a:gd name="connsiteY31" fmla="*/ 3400239 h 3758159"/>
                <a:gd name="connsiteX32" fmla="*/ 1665436 w 2733113"/>
                <a:gd name="connsiteY32" fmla="*/ 3310759 h 3758159"/>
                <a:gd name="connsiteX33" fmla="*/ 1581623 w 2733113"/>
                <a:gd name="connsiteY33" fmla="*/ 3042319 h 3758159"/>
                <a:gd name="connsiteX34" fmla="*/ 1330186 w 2733113"/>
                <a:gd name="connsiteY34" fmla="*/ 2863359 h 3758159"/>
                <a:gd name="connsiteX35" fmla="*/ 1246373 w 2733113"/>
                <a:gd name="connsiteY35" fmla="*/ 2326479 h 3758159"/>
                <a:gd name="connsiteX36" fmla="*/ 1413998 w 2733113"/>
                <a:gd name="connsiteY36" fmla="*/ 1789600 h 3758159"/>
                <a:gd name="connsiteX37" fmla="*/ 1749249 w 2733113"/>
                <a:gd name="connsiteY37" fmla="*/ 1610640 h 3758159"/>
                <a:gd name="connsiteX38" fmla="*/ 1732449 w 2733113"/>
                <a:gd name="connsiteY38" fmla="*/ 1524687 h 3758159"/>
                <a:gd name="connsiteX39" fmla="*/ 1542668 w 2733113"/>
                <a:gd name="connsiteY39" fmla="*/ 1547983 h 3758159"/>
                <a:gd name="connsiteX40" fmla="*/ 1162560 w 2733113"/>
                <a:gd name="connsiteY40" fmla="*/ 1789600 h 3758159"/>
                <a:gd name="connsiteX41" fmla="*/ 750580 w 2733113"/>
                <a:gd name="connsiteY41" fmla="*/ 2124047 h 3758159"/>
                <a:gd name="connsiteX42" fmla="*/ 462548 w 2733113"/>
                <a:gd name="connsiteY42" fmla="*/ 2124047 h 3758159"/>
                <a:gd name="connsiteX43" fmla="*/ 462548 w 2733113"/>
                <a:gd name="connsiteY43" fmla="*/ 1980031 h 3758159"/>
                <a:gd name="connsiteX44" fmla="*/ 606564 w 2733113"/>
                <a:gd name="connsiteY44" fmla="*/ 1836015 h 3758159"/>
                <a:gd name="connsiteX45" fmla="*/ 750580 w 2733113"/>
                <a:gd name="connsiteY45" fmla="*/ 1691999 h 3758159"/>
                <a:gd name="connsiteX46" fmla="*/ 966604 w 2733113"/>
                <a:gd name="connsiteY46" fmla="*/ 1403967 h 3758159"/>
                <a:gd name="connsiteX47" fmla="*/ 1326644 w 2733113"/>
                <a:gd name="connsiteY47" fmla="*/ 1115935 h 3758159"/>
                <a:gd name="connsiteX48" fmla="*/ 1257188 w 2733113"/>
                <a:gd name="connsiteY48" fmla="*/ 984280 h 3758159"/>
                <a:gd name="connsiteX49" fmla="*/ 1089563 w 2733113"/>
                <a:gd name="connsiteY49" fmla="*/ 1073760 h 3758159"/>
                <a:gd name="connsiteX50" fmla="*/ 1005750 w 2733113"/>
                <a:gd name="connsiteY50" fmla="*/ 1252720 h 3758159"/>
                <a:gd name="connsiteX51" fmla="*/ 419063 w 2733113"/>
                <a:gd name="connsiteY51" fmla="*/ 1879080 h 3758159"/>
                <a:gd name="connsiteX52" fmla="*/ 419063 w 2733113"/>
                <a:gd name="connsiteY52" fmla="*/ 1789600 h 3758159"/>
                <a:gd name="connsiteX53" fmla="*/ 1005750 w 2733113"/>
                <a:gd name="connsiteY53" fmla="*/ 1163240 h 3758159"/>
                <a:gd name="connsiteX54" fmla="*/ 921938 w 2733113"/>
                <a:gd name="connsiteY54" fmla="*/ 805320 h 3758159"/>
                <a:gd name="connsiteX55" fmla="*/ 1173376 w 2733113"/>
                <a:gd name="connsiteY55" fmla="*/ 536880 h 3758159"/>
                <a:gd name="connsiteX56" fmla="*/ 502875 w 2733113"/>
                <a:gd name="connsiteY56" fmla="*/ 715840 h 3758159"/>
                <a:gd name="connsiteX57" fmla="*/ 167625 w 2733113"/>
                <a:gd name="connsiteY57" fmla="*/ 447400 h 3758159"/>
                <a:gd name="connsiteX58" fmla="*/ 0 w 2733113"/>
                <a:gd name="connsiteY58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843876 w 2733113"/>
                <a:gd name="connsiteY5" fmla="*/ 1163240 h 3758159"/>
                <a:gd name="connsiteX6" fmla="*/ 2011501 w 2733113"/>
                <a:gd name="connsiteY6" fmla="*/ 1431680 h 3758159"/>
                <a:gd name="connsiteX7" fmla="*/ 2262938 w 2733113"/>
                <a:gd name="connsiteY7" fmla="*/ 1252720 h 3758159"/>
                <a:gd name="connsiteX8" fmla="*/ 2514376 w 2733113"/>
                <a:gd name="connsiteY8" fmla="*/ 1073760 h 3758159"/>
                <a:gd name="connsiteX9" fmla="*/ 2370804 w 2733113"/>
                <a:gd name="connsiteY9" fmla="*/ 1369411 h 3758159"/>
                <a:gd name="connsiteX10" fmla="*/ 2482947 w 2733113"/>
                <a:gd name="connsiteY10" fmla="*/ 1248641 h 3758159"/>
                <a:gd name="connsiteX11" fmla="*/ 2534706 w 2733113"/>
                <a:gd name="connsiteY11" fmla="*/ 1188256 h 3758159"/>
                <a:gd name="connsiteX12" fmla="*/ 2586464 w 2733113"/>
                <a:gd name="connsiteY12" fmla="*/ 1076113 h 3758159"/>
                <a:gd name="connsiteX13" fmla="*/ 2655476 w 2733113"/>
                <a:gd name="connsiteY13" fmla="*/ 1007102 h 3758159"/>
                <a:gd name="connsiteX14" fmla="*/ 2655476 w 2733113"/>
                <a:gd name="connsiteY14" fmla="*/ 860453 h 3758159"/>
                <a:gd name="connsiteX15" fmla="*/ 2707234 w 2733113"/>
                <a:gd name="connsiteY15" fmla="*/ 860453 h 3758159"/>
                <a:gd name="connsiteX16" fmla="*/ 2733113 w 2733113"/>
                <a:gd name="connsiteY16" fmla="*/ 972596 h 3758159"/>
                <a:gd name="connsiteX17" fmla="*/ 2681355 w 2733113"/>
                <a:gd name="connsiteY17" fmla="*/ 1162377 h 3758159"/>
                <a:gd name="connsiteX18" fmla="*/ 2534706 w 2733113"/>
                <a:gd name="connsiteY18" fmla="*/ 1360785 h 3758159"/>
                <a:gd name="connsiteX19" fmla="*/ 2370804 w 2733113"/>
                <a:gd name="connsiteY19" fmla="*/ 1447049 h 3758159"/>
                <a:gd name="connsiteX20" fmla="*/ 2084499 w 2733113"/>
                <a:gd name="connsiteY20" fmla="*/ 1700120 h 3758159"/>
                <a:gd name="connsiteX21" fmla="*/ 1749249 w 2733113"/>
                <a:gd name="connsiteY21" fmla="*/ 1700120 h 3758159"/>
                <a:gd name="connsiteX22" fmla="*/ 1497811 w 2733113"/>
                <a:gd name="connsiteY22" fmla="*/ 1879080 h 3758159"/>
                <a:gd name="connsiteX23" fmla="*/ 1413998 w 2733113"/>
                <a:gd name="connsiteY23" fmla="*/ 2415959 h 3758159"/>
                <a:gd name="connsiteX24" fmla="*/ 1749249 w 2733113"/>
                <a:gd name="connsiteY24" fmla="*/ 2505439 h 3758159"/>
                <a:gd name="connsiteX25" fmla="*/ 2000686 w 2733113"/>
                <a:gd name="connsiteY25" fmla="*/ 2326479 h 3758159"/>
                <a:gd name="connsiteX26" fmla="*/ 2168312 w 2733113"/>
                <a:gd name="connsiteY26" fmla="*/ 2415959 h 3758159"/>
                <a:gd name="connsiteX27" fmla="*/ 2168312 w 2733113"/>
                <a:gd name="connsiteY27" fmla="*/ 2684399 h 3758159"/>
                <a:gd name="connsiteX28" fmla="*/ 2000686 w 2733113"/>
                <a:gd name="connsiteY28" fmla="*/ 3221279 h 3758159"/>
                <a:gd name="connsiteX29" fmla="*/ 1833061 w 2733113"/>
                <a:gd name="connsiteY29" fmla="*/ 3579199 h 3758159"/>
                <a:gd name="connsiteX30" fmla="*/ 1581623 w 2733113"/>
                <a:gd name="connsiteY30" fmla="*/ 3758159 h 3758159"/>
                <a:gd name="connsiteX31" fmla="*/ 1497811 w 2733113"/>
                <a:gd name="connsiteY31" fmla="*/ 3400239 h 3758159"/>
                <a:gd name="connsiteX32" fmla="*/ 1665436 w 2733113"/>
                <a:gd name="connsiteY32" fmla="*/ 3310759 h 3758159"/>
                <a:gd name="connsiteX33" fmla="*/ 1581623 w 2733113"/>
                <a:gd name="connsiteY33" fmla="*/ 3042319 h 3758159"/>
                <a:gd name="connsiteX34" fmla="*/ 1330186 w 2733113"/>
                <a:gd name="connsiteY34" fmla="*/ 2863359 h 3758159"/>
                <a:gd name="connsiteX35" fmla="*/ 1246373 w 2733113"/>
                <a:gd name="connsiteY35" fmla="*/ 2326479 h 3758159"/>
                <a:gd name="connsiteX36" fmla="*/ 1413998 w 2733113"/>
                <a:gd name="connsiteY36" fmla="*/ 1789600 h 3758159"/>
                <a:gd name="connsiteX37" fmla="*/ 1749249 w 2733113"/>
                <a:gd name="connsiteY37" fmla="*/ 1610640 h 3758159"/>
                <a:gd name="connsiteX38" fmla="*/ 1732449 w 2733113"/>
                <a:gd name="connsiteY38" fmla="*/ 1524687 h 3758159"/>
                <a:gd name="connsiteX39" fmla="*/ 1542668 w 2733113"/>
                <a:gd name="connsiteY39" fmla="*/ 1547983 h 3758159"/>
                <a:gd name="connsiteX40" fmla="*/ 1162560 w 2733113"/>
                <a:gd name="connsiteY40" fmla="*/ 1789600 h 3758159"/>
                <a:gd name="connsiteX41" fmla="*/ 750580 w 2733113"/>
                <a:gd name="connsiteY41" fmla="*/ 2124047 h 3758159"/>
                <a:gd name="connsiteX42" fmla="*/ 462548 w 2733113"/>
                <a:gd name="connsiteY42" fmla="*/ 2124047 h 3758159"/>
                <a:gd name="connsiteX43" fmla="*/ 462548 w 2733113"/>
                <a:gd name="connsiteY43" fmla="*/ 1980031 h 3758159"/>
                <a:gd name="connsiteX44" fmla="*/ 606564 w 2733113"/>
                <a:gd name="connsiteY44" fmla="*/ 1836015 h 3758159"/>
                <a:gd name="connsiteX45" fmla="*/ 750580 w 2733113"/>
                <a:gd name="connsiteY45" fmla="*/ 1691999 h 3758159"/>
                <a:gd name="connsiteX46" fmla="*/ 966604 w 2733113"/>
                <a:gd name="connsiteY46" fmla="*/ 1403967 h 3758159"/>
                <a:gd name="connsiteX47" fmla="*/ 1326644 w 2733113"/>
                <a:gd name="connsiteY47" fmla="*/ 1115935 h 3758159"/>
                <a:gd name="connsiteX48" fmla="*/ 1257188 w 2733113"/>
                <a:gd name="connsiteY48" fmla="*/ 984280 h 3758159"/>
                <a:gd name="connsiteX49" fmla="*/ 1089563 w 2733113"/>
                <a:gd name="connsiteY49" fmla="*/ 1073760 h 3758159"/>
                <a:gd name="connsiteX50" fmla="*/ 1005750 w 2733113"/>
                <a:gd name="connsiteY50" fmla="*/ 1252720 h 3758159"/>
                <a:gd name="connsiteX51" fmla="*/ 419063 w 2733113"/>
                <a:gd name="connsiteY51" fmla="*/ 1879080 h 3758159"/>
                <a:gd name="connsiteX52" fmla="*/ 419063 w 2733113"/>
                <a:gd name="connsiteY52" fmla="*/ 1789600 h 3758159"/>
                <a:gd name="connsiteX53" fmla="*/ 1005750 w 2733113"/>
                <a:gd name="connsiteY53" fmla="*/ 1163240 h 3758159"/>
                <a:gd name="connsiteX54" fmla="*/ 921938 w 2733113"/>
                <a:gd name="connsiteY54" fmla="*/ 805320 h 3758159"/>
                <a:gd name="connsiteX55" fmla="*/ 1173376 w 2733113"/>
                <a:gd name="connsiteY55" fmla="*/ 536880 h 3758159"/>
                <a:gd name="connsiteX56" fmla="*/ 502875 w 2733113"/>
                <a:gd name="connsiteY56" fmla="*/ 715840 h 3758159"/>
                <a:gd name="connsiteX57" fmla="*/ 167625 w 2733113"/>
                <a:gd name="connsiteY57" fmla="*/ 447400 h 3758159"/>
                <a:gd name="connsiteX58" fmla="*/ 0 w 2733113"/>
                <a:gd name="connsiteY58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843876 w 2733113"/>
                <a:gd name="connsiteY5" fmla="*/ 1163240 h 3758159"/>
                <a:gd name="connsiteX6" fmla="*/ 2011501 w 2733113"/>
                <a:gd name="connsiteY6" fmla="*/ 1431680 h 3758159"/>
                <a:gd name="connsiteX7" fmla="*/ 2262938 w 2733113"/>
                <a:gd name="connsiteY7" fmla="*/ 1252720 h 3758159"/>
                <a:gd name="connsiteX8" fmla="*/ 2514376 w 2733113"/>
                <a:gd name="connsiteY8" fmla="*/ 1073760 h 3758159"/>
                <a:gd name="connsiteX9" fmla="*/ 2482947 w 2733113"/>
                <a:gd name="connsiteY9" fmla="*/ 1248641 h 3758159"/>
                <a:gd name="connsiteX10" fmla="*/ 2534706 w 2733113"/>
                <a:gd name="connsiteY10" fmla="*/ 1188256 h 3758159"/>
                <a:gd name="connsiteX11" fmla="*/ 2586464 w 2733113"/>
                <a:gd name="connsiteY11" fmla="*/ 1076113 h 3758159"/>
                <a:gd name="connsiteX12" fmla="*/ 2655476 w 2733113"/>
                <a:gd name="connsiteY12" fmla="*/ 1007102 h 3758159"/>
                <a:gd name="connsiteX13" fmla="*/ 2655476 w 2733113"/>
                <a:gd name="connsiteY13" fmla="*/ 860453 h 3758159"/>
                <a:gd name="connsiteX14" fmla="*/ 2707234 w 2733113"/>
                <a:gd name="connsiteY14" fmla="*/ 860453 h 3758159"/>
                <a:gd name="connsiteX15" fmla="*/ 2733113 w 2733113"/>
                <a:gd name="connsiteY15" fmla="*/ 972596 h 3758159"/>
                <a:gd name="connsiteX16" fmla="*/ 2681355 w 2733113"/>
                <a:gd name="connsiteY16" fmla="*/ 1162377 h 3758159"/>
                <a:gd name="connsiteX17" fmla="*/ 2534706 w 2733113"/>
                <a:gd name="connsiteY17" fmla="*/ 1360785 h 3758159"/>
                <a:gd name="connsiteX18" fmla="*/ 2370804 w 2733113"/>
                <a:gd name="connsiteY18" fmla="*/ 1447049 h 3758159"/>
                <a:gd name="connsiteX19" fmla="*/ 2084499 w 2733113"/>
                <a:gd name="connsiteY19" fmla="*/ 1700120 h 3758159"/>
                <a:gd name="connsiteX20" fmla="*/ 1749249 w 2733113"/>
                <a:gd name="connsiteY20" fmla="*/ 1700120 h 3758159"/>
                <a:gd name="connsiteX21" fmla="*/ 1497811 w 2733113"/>
                <a:gd name="connsiteY21" fmla="*/ 1879080 h 3758159"/>
                <a:gd name="connsiteX22" fmla="*/ 1413998 w 2733113"/>
                <a:gd name="connsiteY22" fmla="*/ 2415959 h 3758159"/>
                <a:gd name="connsiteX23" fmla="*/ 1749249 w 2733113"/>
                <a:gd name="connsiteY23" fmla="*/ 2505439 h 3758159"/>
                <a:gd name="connsiteX24" fmla="*/ 2000686 w 2733113"/>
                <a:gd name="connsiteY24" fmla="*/ 2326479 h 3758159"/>
                <a:gd name="connsiteX25" fmla="*/ 2168312 w 2733113"/>
                <a:gd name="connsiteY25" fmla="*/ 2415959 h 3758159"/>
                <a:gd name="connsiteX26" fmla="*/ 2168312 w 2733113"/>
                <a:gd name="connsiteY26" fmla="*/ 2684399 h 3758159"/>
                <a:gd name="connsiteX27" fmla="*/ 2000686 w 2733113"/>
                <a:gd name="connsiteY27" fmla="*/ 3221279 h 3758159"/>
                <a:gd name="connsiteX28" fmla="*/ 1833061 w 2733113"/>
                <a:gd name="connsiteY28" fmla="*/ 3579199 h 3758159"/>
                <a:gd name="connsiteX29" fmla="*/ 1581623 w 2733113"/>
                <a:gd name="connsiteY29" fmla="*/ 3758159 h 3758159"/>
                <a:gd name="connsiteX30" fmla="*/ 1497811 w 2733113"/>
                <a:gd name="connsiteY30" fmla="*/ 3400239 h 3758159"/>
                <a:gd name="connsiteX31" fmla="*/ 1665436 w 2733113"/>
                <a:gd name="connsiteY31" fmla="*/ 3310759 h 3758159"/>
                <a:gd name="connsiteX32" fmla="*/ 1581623 w 2733113"/>
                <a:gd name="connsiteY32" fmla="*/ 3042319 h 3758159"/>
                <a:gd name="connsiteX33" fmla="*/ 1330186 w 2733113"/>
                <a:gd name="connsiteY33" fmla="*/ 2863359 h 3758159"/>
                <a:gd name="connsiteX34" fmla="*/ 1246373 w 2733113"/>
                <a:gd name="connsiteY34" fmla="*/ 2326479 h 3758159"/>
                <a:gd name="connsiteX35" fmla="*/ 1413998 w 2733113"/>
                <a:gd name="connsiteY35" fmla="*/ 1789600 h 3758159"/>
                <a:gd name="connsiteX36" fmla="*/ 1749249 w 2733113"/>
                <a:gd name="connsiteY36" fmla="*/ 1610640 h 3758159"/>
                <a:gd name="connsiteX37" fmla="*/ 1732449 w 2733113"/>
                <a:gd name="connsiteY37" fmla="*/ 1524687 h 3758159"/>
                <a:gd name="connsiteX38" fmla="*/ 1542668 w 2733113"/>
                <a:gd name="connsiteY38" fmla="*/ 1547983 h 3758159"/>
                <a:gd name="connsiteX39" fmla="*/ 1162560 w 2733113"/>
                <a:gd name="connsiteY39" fmla="*/ 1789600 h 3758159"/>
                <a:gd name="connsiteX40" fmla="*/ 750580 w 2733113"/>
                <a:gd name="connsiteY40" fmla="*/ 2124047 h 3758159"/>
                <a:gd name="connsiteX41" fmla="*/ 462548 w 2733113"/>
                <a:gd name="connsiteY41" fmla="*/ 2124047 h 3758159"/>
                <a:gd name="connsiteX42" fmla="*/ 462548 w 2733113"/>
                <a:gd name="connsiteY42" fmla="*/ 1980031 h 3758159"/>
                <a:gd name="connsiteX43" fmla="*/ 606564 w 2733113"/>
                <a:gd name="connsiteY43" fmla="*/ 1836015 h 3758159"/>
                <a:gd name="connsiteX44" fmla="*/ 750580 w 2733113"/>
                <a:gd name="connsiteY44" fmla="*/ 1691999 h 3758159"/>
                <a:gd name="connsiteX45" fmla="*/ 966604 w 2733113"/>
                <a:gd name="connsiteY45" fmla="*/ 1403967 h 3758159"/>
                <a:gd name="connsiteX46" fmla="*/ 1326644 w 2733113"/>
                <a:gd name="connsiteY46" fmla="*/ 1115935 h 3758159"/>
                <a:gd name="connsiteX47" fmla="*/ 1257188 w 2733113"/>
                <a:gd name="connsiteY47" fmla="*/ 984280 h 3758159"/>
                <a:gd name="connsiteX48" fmla="*/ 1089563 w 2733113"/>
                <a:gd name="connsiteY48" fmla="*/ 1073760 h 3758159"/>
                <a:gd name="connsiteX49" fmla="*/ 1005750 w 2733113"/>
                <a:gd name="connsiteY49" fmla="*/ 1252720 h 3758159"/>
                <a:gd name="connsiteX50" fmla="*/ 419063 w 2733113"/>
                <a:gd name="connsiteY50" fmla="*/ 1879080 h 3758159"/>
                <a:gd name="connsiteX51" fmla="*/ 419063 w 2733113"/>
                <a:gd name="connsiteY51" fmla="*/ 1789600 h 3758159"/>
                <a:gd name="connsiteX52" fmla="*/ 1005750 w 2733113"/>
                <a:gd name="connsiteY52" fmla="*/ 1163240 h 3758159"/>
                <a:gd name="connsiteX53" fmla="*/ 921938 w 2733113"/>
                <a:gd name="connsiteY53" fmla="*/ 805320 h 3758159"/>
                <a:gd name="connsiteX54" fmla="*/ 1173376 w 2733113"/>
                <a:gd name="connsiteY54" fmla="*/ 536880 h 3758159"/>
                <a:gd name="connsiteX55" fmla="*/ 502875 w 2733113"/>
                <a:gd name="connsiteY55" fmla="*/ 715840 h 3758159"/>
                <a:gd name="connsiteX56" fmla="*/ 167625 w 2733113"/>
                <a:gd name="connsiteY56" fmla="*/ 447400 h 3758159"/>
                <a:gd name="connsiteX57" fmla="*/ 0 w 2733113"/>
                <a:gd name="connsiteY57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843876 w 2733113"/>
                <a:gd name="connsiteY5" fmla="*/ 1163240 h 3758159"/>
                <a:gd name="connsiteX6" fmla="*/ 2011501 w 2733113"/>
                <a:gd name="connsiteY6" fmla="*/ 1431680 h 3758159"/>
                <a:gd name="connsiteX7" fmla="*/ 2262938 w 2733113"/>
                <a:gd name="connsiteY7" fmla="*/ 1252720 h 3758159"/>
                <a:gd name="connsiteX8" fmla="*/ 2514376 w 2733113"/>
                <a:gd name="connsiteY8" fmla="*/ 1073760 h 3758159"/>
                <a:gd name="connsiteX9" fmla="*/ 2534706 w 2733113"/>
                <a:gd name="connsiteY9" fmla="*/ 1188256 h 3758159"/>
                <a:gd name="connsiteX10" fmla="*/ 2586464 w 2733113"/>
                <a:gd name="connsiteY10" fmla="*/ 1076113 h 3758159"/>
                <a:gd name="connsiteX11" fmla="*/ 2655476 w 2733113"/>
                <a:gd name="connsiteY11" fmla="*/ 1007102 h 3758159"/>
                <a:gd name="connsiteX12" fmla="*/ 2655476 w 2733113"/>
                <a:gd name="connsiteY12" fmla="*/ 860453 h 3758159"/>
                <a:gd name="connsiteX13" fmla="*/ 2707234 w 2733113"/>
                <a:gd name="connsiteY13" fmla="*/ 860453 h 3758159"/>
                <a:gd name="connsiteX14" fmla="*/ 2733113 w 2733113"/>
                <a:gd name="connsiteY14" fmla="*/ 972596 h 3758159"/>
                <a:gd name="connsiteX15" fmla="*/ 2681355 w 2733113"/>
                <a:gd name="connsiteY15" fmla="*/ 1162377 h 3758159"/>
                <a:gd name="connsiteX16" fmla="*/ 2534706 w 2733113"/>
                <a:gd name="connsiteY16" fmla="*/ 1360785 h 3758159"/>
                <a:gd name="connsiteX17" fmla="*/ 2370804 w 2733113"/>
                <a:gd name="connsiteY17" fmla="*/ 1447049 h 3758159"/>
                <a:gd name="connsiteX18" fmla="*/ 2084499 w 2733113"/>
                <a:gd name="connsiteY18" fmla="*/ 1700120 h 3758159"/>
                <a:gd name="connsiteX19" fmla="*/ 1749249 w 2733113"/>
                <a:gd name="connsiteY19" fmla="*/ 1700120 h 3758159"/>
                <a:gd name="connsiteX20" fmla="*/ 1497811 w 2733113"/>
                <a:gd name="connsiteY20" fmla="*/ 1879080 h 3758159"/>
                <a:gd name="connsiteX21" fmla="*/ 1413998 w 2733113"/>
                <a:gd name="connsiteY21" fmla="*/ 2415959 h 3758159"/>
                <a:gd name="connsiteX22" fmla="*/ 1749249 w 2733113"/>
                <a:gd name="connsiteY22" fmla="*/ 2505439 h 3758159"/>
                <a:gd name="connsiteX23" fmla="*/ 2000686 w 2733113"/>
                <a:gd name="connsiteY23" fmla="*/ 2326479 h 3758159"/>
                <a:gd name="connsiteX24" fmla="*/ 2168312 w 2733113"/>
                <a:gd name="connsiteY24" fmla="*/ 2415959 h 3758159"/>
                <a:gd name="connsiteX25" fmla="*/ 2168312 w 2733113"/>
                <a:gd name="connsiteY25" fmla="*/ 2684399 h 3758159"/>
                <a:gd name="connsiteX26" fmla="*/ 2000686 w 2733113"/>
                <a:gd name="connsiteY26" fmla="*/ 3221279 h 3758159"/>
                <a:gd name="connsiteX27" fmla="*/ 1833061 w 2733113"/>
                <a:gd name="connsiteY27" fmla="*/ 3579199 h 3758159"/>
                <a:gd name="connsiteX28" fmla="*/ 1581623 w 2733113"/>
                <a:gd name="connsiteY28" fmla="*/ 3758159 h 3758159"/>
                <a:gd name="connsiteX29" fmla="*/ 1497811 w 2733113"/>
                <a:gd name="connsiteY29" fmla="*/ 3400239 h 3758159"/>
                <a:gd name="connsiteX30" fmla="*/ 1665436 w 2733113"/>
                <a:gd name="connsiteY30" fmla="*/ 3310759 h 3758159"/>
                <a:gd name="connsiteX31" fmla="*/ 1581623 w 2733113"/>
                <a:gd name="connsiteY31" fmla="*/ 3042319 h 3758159"/>
                <a:gd name="connsiteX32" fmla="*/ 1330186 w 2733113"/>
                <a:gd name="connsiteY32" fmla="*/ 2863359 h 3758159"/>
                <a:gd name="connsiteX33" fmla="*/ 1246373 w 2733113"/>
                <a:gd name="connsiteY33" fmla="*/ 2326479 h 3758159"/>
                <a:gd name="connsiteX34" fmla="*/ 1413998 w 2733113"/>
                <a:gd name="connsiteY34" fmla="*/ 1789600 h 3758159"/>
                <a:gd name="connsiteX35" fmla="*/ 1749249 w 2733113"/>
                <a:gd name="connsiteY35" fmla="*/ 1610640 h 3758159"/>
                <a:gd name="connsiteX36" fmla="*/ 1732449 w 2733113"/>
                <a:gd name="connsiteY36" fmla="*/ 1524687 h 3758159"/>
                <a:gd name="connsiteX37" fmla="*/ 1542668 w 2733113"/>
                <a:gd name="connsiteY37" fmla="*/ 1547983 h 3758159"/>
                <a:gd name="connsiteX38" fmla="*/ 1162560 w 2733113"/>
                <a:gd name="connsiteY38" fmla="*/ 1789600 h 3758159"/>
                <a:gd name="connsiteX39" fmla="*/ 750580 w 2733113"/>
                <a:gd name="connsiteY39" fmla="*/ 2124047 h 3758159"/>
                <a:gd name="connsiteX40" fmla="*/ 462548 w 2733113"/>
                <a:gd name="connsiteY40" fmla="*/ 2124047 h 3758159"/>
                <a:gd name="connsiteX41" fmla="*/ 462548 w 2733113"/>
                <a:gd name="connsiteY41" fmla="*/ 1980031 h 3758159"/>
                <a:gd name="connsiteX42" fmla="*/ 606564 w 2733113"/>
                <a:gd name="connsiteY42" fmla="*/ 1836015 h 3758159"/>
                <a:gd name="connsiteX43" fmla="*/ 750580 w 2733113"/>
                <a:gd name="connsiteY43" fmla="*/ 1691999 h 3758159"/>
                <a:gd name="connsiteX44" fmla="*/ 966604 w 2733113"/>
                <a:gd name="connsiteY44" fmla="*/ 1403967 h 3758159"/>
                <a:gd name="connsiteX45" fmla="*/ 1326644 w 2733113"/>
                <a:gd name="connsiteY45" fmla="*/ 1115935 h 3758159"/>
                <a:gd name="connsiteX46" fmla="*/ 1257188 w 2733113"/>
                <a:gd name="connsiteY46" fmla="*/ 984280 h 3758159"/>
                <a:gd name="connsiteX47" fmla="*/ 1089563 w 2733113"/>
                <a:gd name="connsiteY47" fmla="*/ 1073760 h 3758159"/>
                <a:gd name="connsiteX48" fmla="*/ 1005750 w 2733113"/>
                <a:gd name="connsiteY48" fmla="*/ 1252720 h 3758159"/>
                <a:gd name="connsiteX49" fmla="*/ 419063 w 2733113"/>
                <a:gd name="connsiteY49" fmla="*/ 1879080 h 3758159"/>
                <a:gd name="connsiteX50" fmla="*/ 419063 w 2733113"/>
                <a:gd name="connsiteY50" fmla="*/ 1789600 h 3758159"/>
                <a:gd name="connsiteX51" fmla="*/ 1005750 w 2733113"/>
                <a:gd name="connsiteY51" fmla="*/ 1163240 h 3758159"/>
                <a:gd name="connsiteX52" fmla="*/ 921938 w 2733113"/>
                <a:gd name="connsiteY52" fmla="*/ 805320 h 3758159"/>
                <a:gd name="connsiteX53" fmla="*/ 1173376 w 2733113"/>
                <a:gd name="connsiteY53" fmla="*/ 536880 h 3758159"/>
                <a:gd name="connsiteX54" fmla="*/ 502875 w 2733113"/>
                <a:gd name="connsiteY54" fmla="*/ 715840 h 3758159"/>
                <a:gd name="connsiteX55" fmla="*/ 167625 w 2733113"/>
                <a:gd name="connsiteY55" fmla="*/ 447400 h 3758159"/>
                <a:gd name="connsiteX56" fmla="*/ 0 w 2733113"/>
                <a:gd name="connsiteY56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843876 w 2733113"/>
                <a:gd name="connsiteY5" fmla="*/ 1163240 h 3758159"/>
                <a:gd name="connsiteX6" fmla="*/ 2011501 w 2733113"/>
                <a:gd name="connsiteY6" fmla="*/ 1431680 h 3758159"/>
                <a:gd name="connsiteX7" fmla="*/ 2262938 w 2733113"/>
                <a:gd name="connsiteY7" fmla="*/ 1252720 h 3758159"/>
                <a:gd name="connsiteX8" fmla="*/ 2514376 w 2733113"/>
                <a:gd name="connsiteY8" fmla="*/ 1073760 h 3758159"/>
                <a:gd name="connsiteX9" fmla="*/ 2586464 w 2733113"/>
                <a:gd name="connsiteY9" fmla="*/ 1076113 h 3758159"/>
                <a:gd name="connsiteX10" fmla="*/ 2655476 w 2733113"/>
                <a:gd name="connsiteY10" fmla="*/ 1007102 h 3758159"/>
                <a:gd name="connsiteX11" fmla="*/ 2655476 w 2733113"/>
                <a:gd name="connsiteY11" fmla="*/ 860453 h 3758159"/>
                <a:gd name="connsiteX12" fmla="*/ 2707234 w 2733113"/>
                <a:gd name="connsiteY12" fmla="*/ 860453 h 3758159"/>
                <a:gd name="connsiteX13" fmla="*/ 2733113 w 2733113"/>
                <a:gd name="connsiteY13" fmla="*/ 972596 h 3758159"/>
                <a:gd name="connsiteX14" fmla="*/ 2681355 w 2733113"/>
                <a:gd name="connsiteY14" fmla="*/ 1162377 h 3758159"/>
                <a:gd name="connsiteX15" fmla="*/ 2534706 w 2733113"/>
                <a:gd name="connsiteY15" fmla="*/ 1360785 h 3758159"/>
                <a:gd name="connsiteX16" fmla="*/ 2370804 w 2733113"/>
                <a:gd name="connsiteY16" fmla="*/ 1447049 h 3758159"/>
                <a:gd name="connsiteX17" fmla="*/ 2084499 w 2733113"/>
                <a:gd name="connsiteY17" fmla="*/ 1700120 h 3758159"/>
                <a:gd name="connsiteX18" fmla="*/ 1749249 w 2733113"/>
                <a:gd name="connsiteY18" fmla="*/ 1700120 h 3758159"/>
                <a:gd name="connsiteX19" fmla="*/ 1497811 w 2733113"/>
                <a:gd name="connsiteY19" fmla="*/ 1879080 h 3758159"/>
                <a:gd name="connsiteX20" fmla="*/ 1413998 w 2733113"/>
                <a:gd name="connsiteY20" fmla="*/ 2415959 h 3758159"/>
                <a:gd name="connsiteX21" fmla="*/ 1749249 w 2733113"/>
                <a:gd name="connsiteY21" fmla="*/ 2505439 h 3758159"/>
                <a:gd name="connsiteX22" fmla="*/ 2000686 w 2733113"/>
                <a:gd name="connsiteY22" fmla="*/ 2326479 h 3758159"/>
                <a:gd name="connsiteX23" fmla="*/ 2168312 w 2733113"/>
                <a:gd name="connsiteY23" fmla="*/ 2415959 h 3758159"/>
                <a:gd name="connsiteX24" fmla="*/ 2168312 w 2733113"/>
                <a:gd name="connsiteY24" fmla="*/ 2684399 h 3758159"/>
                <a:gd name="connsiteX25" fmla="*/ 2000686 w 2733113"/>
                <a:gd name="connsiteY25" fmla="*/ 3221279 h 3758159"/>
                <a:gd name="connsiteX26" fmla="*/ 1833061 w 2733113"/>
                <a:gd name="connsiteY26" fmla="*/ 3579199 h 3758159"/>
                <a:gd name="connsiteX27" fmla="*/ 1581623 w 2733113"/>
                <a:gd name="connsiteY27" fmla="*/ 3758159 h 3758159"/>
                <a:gd name="connsiteX28" fmla="*/ 1497811 w 2733113"/>
                <a:gd name="connsiteY28" fmla="*/ 3400239 h 3758159"/>
                <a:gd name="connsiteX29" fmla="*/ 1665436 w 2733113"/>
                <a:gd name="connsiteY29" fmla="*/ 3310759 h 3758159"/>
                <a:gd name="connsiteX30" fmla="*/ 1581623 w 2733113"/>
                <a:gd name="connsiteY30" fmla="*/ 3042319 h 3758159"/>
                <a:gd name="connsiteX31" fmla="*/ 1330186 w 2733113"/>
                <a:gd name="connsiteY31" fmla="*/ 2863359 h 3758159"/>
                <a:gd name="connsiteX32" fmla="*/ 1246373 w 2733113"/>
                <a:gd name="connsiteY32" fmla="*/ 2326479 h 3758159"/>
                <a:gd name="connsiteX33" fmla="*/ 1413998 w 2733113"/>
                <a:gd name="connsiteY33" fmla="*/ 1789600 h 3758159"/>
                <a:gd name="connsiteX34" fmla="*/ 1749249 w 2733113"/>
                <a:gd name="connsiteY34" fmla="*/ 1610640 h 3758159"/>
                <a:gd name="connsiteX35" fmla="*/ 1732449 w 2733113"/>
                <a:gd name="connsiteY35" fmla="*/ 1524687 h 3758159"/>
                <a:gd name="connsiteX36" fmla="*/ 1542668 w 2733113"/>
                <a:gd name="connsiteY36" fmla="*/ 1547983 h 3758159"/>
                <a:gd name="connsiteX37" fmla="*/ 1162560 w 2733113"/>
                <a:gd name="connsiteY37" fmla="*/ 1789600 h 3758159"/>
                <a:gd name="connsiteX38" fmla="*/ 750580 w 2733113"/>
                <a:gd name="connsiteY38" fmla="*/ 2124047 h 3758159"/>
                <a:gd name="connsiteX39" fmla="*/ 462548 w 2733113"/>
                <a:gd name="connsiteY39" fmla="*/ 2124047 h 3758159"/>
                <a:gd name="connsiteX40" fmla="*/ 462548 w 2733113"/>
                <a:gd name="connsiteY40" fmla="*/ 1980031 h 3758159"/>
                <a:gd name="connsiteX41" fmla="*/ 606564 w 2733113"/>
                <a:gd name="connsiteY41" fmla="*/ 1836015 h 3758159"/>
                <a:gd name="connsiteX42" fmla="*/ 750580 w 2733113"/>
                <a:gd name="connsiteY42" fmla="*/ 1691999 h 3758159"/>
                <a:gd name="connsiteX43" fmla="*/ 966604 w 2733113"/>
                <a:gd name="connsiteY43" fmla="*/ 1403967 h 3758159"/>
                <a:gd name="connsiteX44" fmla="*/ 1326644 w 2733113"/>
                <a:gd name="connsiteY44" fmla="*/ 1115935 h 3758159"/>
                <a:gd name="connsiteX45" fmla="*/ 1257188 w 2733113"/>
                <a:gd name="connsiteY45" fmla="*/ 984280 h 3758159"/>
                <a:gd name="connsiteX46" fmla="*/ 1089563 w 2733113"/>
                <a:gd name="connsiteY46" fmla="*/ 1073760 h 3758159"/>
                <a:gd name="connsiteX47" fmla="*/ 1005750 w 2733113"/>
                <a:gd name="connsiteY47" fmla="*/ 1252720 h 3758159"/>
                <a:gd name="connsiteX48" fmla="*/ 419063 w 2733113"/>
                <a:gd name="connsiteY48" fmla="*/ 1879080 h 3758159"/>
                <a:gd name="connsiteX49" fmla="*/ 419063 w 2733113"/>
                <a:gd name="connsiteY49" fmla="*/ 1789600 h 3758159"/>
                <a:gd name="connsiteX50" fmla="*/ 1005750 w 2733113"/>
                <a:gd name="connsiteY50" fmla="*/ 1163240 h 3758159"/>
                <a:gd name="connsiteX51" fmla="*/ 921938 w 2733113"/>
                <a:gd name="connsiteY51" fmla="*/ 805320 h 3758159"/>
                <a:gd name="connsiteX52" fmla="*/ 1173376 w 2733113"/>
                <a:gd name="connsiteY52" fmla="*/ 536880 h 3758159"/>
                <a:gd name="connsiteX53" fmla="*/ 502875 w 2733113"/>
                <a:gd name="connsiteY53" fmla="*/ 715840 h 3758159"/>
                <a:gd name="connsiteX54" fmla="*/ 167625 w 2733113"/>
                <a:gd name="connsiteY54" fmla="*/ 447400 h 3758159"/>
                <a:gd name="connsiteX55" fmla="*/ 0 w 2733113"/>
                <a:gd name="connsiteY55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843876 w 2733113"/>
                <a:gd name="connsiteY5" fmla="*/ 1163240 h 3758159"/>
                <a:gd name="connsiteX6" fmla="*/ 2011501 w 2733113"/>
                <a:gd name="connsiteY6" fmla="*/ 1431680 h 3758159"/>
                <a:gd name="connsiteX7" fmla="*/ 2262938 w 2733113"/>
                <a:gd name="connsiteY7" fmla="*/ 1252720 h 3758159"/>
                <a:gd name="connsiteX8" fmla="*/ 2514376 w 2733113"/>
                <a:gd name="connsiteY8" fmla="*/ 1073760 h 3758159"/>
                <a:gd name="connsiteX9" fmla="*/ 2586464 w 2733113"/>
                <a:gd name="connsiteY9" fmla="*/ 1076113 h 3758159"/>
                <a:gd name="connsiteX10" fmla="*/ 2655476 w 2733113"/>
                <a:gd name="connsiteY10" fmla="*/ 1007102 h 3758159"/>
                <a:gd name="connsiteX11" fmla="*/ 2655476 w 2733113"/>
                <a:gd name="connsiteY11" fmla="*/ 860453 h 3758159"/>
                <a:gd name="connsiteX12" fmla="*/ 2682001 w 2733113"/>
                <a:gd name="connsiteY12" fmla="*/ 626360 h 3758159"/>
                <a:gd name="connsiteX13" fmla="*/ 2733113 w 2733113"/>
                <a:gd name="connsiteY13" fmla="*/ 972596 h 3758159"/>
                <a:gd name="connsiteX14" fmla="*/ 2681355 w 2733113"/>
                <a:gd name="connsiteY14" fmla="*/ 1162377 h 3758159"/>
                <a:gd name="connsiteX15" fmla="*/ 2534706 w 2733113"/>
                <a:gd name="connsiteY15" fmla="*/ 1360785 h 3758159"/>
                <a:gd name="connsiteX16" fmla="*/ 2370804 w 2733113"/>
                <a:gd name="connsiteY16" fmla="*/ 1447049 h 3758159"/>
                <a:gd name="connsiteX17" fmla="*/ 2084499 w 2733113"/>
                <a:gd name="connsiteY17" fmla="*/ 1700120 h 3758159"/>
                <a:gd name="connsiteX18" fmla="*/ 1749249 w 2733113"/>
                <a:gd name="connsiteY18" fmla="*/ 1700120 h 3758159"/>
                <a:gd name="connsiteX19" fmla="*/ 1497811 w 2733113"/>
                <a:gd name="connsiteY19" fmla="*/ 1879080 h 3758159"/>
                <a:gd name="connsiteX20" fmla="*/ 1413998 w 2733113"/>
                <a:gd name="connsiteY20" fmla="*/ 2415959 h 3758159"/>
                <a:gd name="connsiteX21" fmla="*/ 1749249 w 2733113"/>
                <a:gd name="connsiteY21" fmla="*/ 2505439 h 3758159"/>
                <a:gd name="connsiteX22" fmla="*/ 2000686 w 2733113"/>
                <a:gd name="connsiteY22" fmla="*/ 2326479 h 3758159"/>
                <a:gd name="connsiteX23" fmla="*/ 2168312 w 2733113"/>
                <a:gd name="connsiteY23" fmla="*/ 2415959 h 3758159"/>
                <a:gd name="connsiteX24" fmla="*/ 2168312 w 2733113"/>
                <a:gd name="connsiteY24" fmla="*/ 2684399 h 3758159"/>
                <a:gd name="connsiteX25" fmla="*/ 2000686 w 2733113"/>
                <a:gd name="connsiteY25" fmla="*/ 3221279 h 3758159"/>
                <a:gd name="connsiteX26" fmla="*/ 1833061 w 2733113"/>
                <a:gd name="connsiteY26" fmla="*/ 3579199 h 3758159"/>
                <a:gd name="connsiteX27" fmla="*/ 1581623 w 2733113"/>
                <a:gd name="connsiteY27" fmla="*/ 3758159 h 3758159"/>
                <a:gd name="connsiteX28" fmla="*/ 1497811 w 2733113"/>
                <a:gd name="connsiteY28" fmla="*/ 3400239 h 3758159"/>
                <a:gd name="connsiteX29" fmla="*/ 1665436 w 2733113"/>
                <a:gd name="connsiteY29" fmla="*/ 3310759 h 3758159"/>
                <a:gd name="connsiteX30" fmla="*/ 1581623 w 2733113"/>
                <a:gd name="connsiteY30" fmla="*/ 3042319 h 3758159"/>
                <a:gd name="connsiteX31" fmla="*/ 1330186 w 2733113"/>
                <a:gd name="connsiteY31" fmla="*/ 2863359 h 3758159"/>
                <a:gd name="connsiteX32" fmla="*/ 1246373 w 2733113"/>
                <a:gd name="connsiteY32" fmla="*/ 2326479 h 3758159"/>
                <a:gd name="connsiteX33" fmla="*/ 1413998 w 2733113"/>
                <a:gd name="connsiteY33" fmla="*/ 1789600 h 3758159"/>
                <a:gd name="connsiteX34" fmla="*/ 1749249 w 2733113"/>
                <a:gd name="connsiteY34" fmla="*/ 1610640 h 3758159"/>
                <a:gd name="connsiteX35" fmla="*/ 1732449 w 2733113"/>
                <a:gd name="connsiteY35" fmla="*/ 1524687 h 3758159"/>
                <a:gd name="connsiteX36" fmla="*/ 1542668 w 2733113"/>
                <a:gd name="connsiteY36" fmla="*/ 1547983 h 3758159"/>
                <a:gd name="connsiteX37" fmla="*/ 1162560 w 2733113"/>
                <a:gd name="connsiteY37" fmla="*/ 1789600 h 3758159"/>
                <a:gd name="connsiteX38" fmla="*/ 750580 w 2733113"/>
                <a:gd name="connsiteY38" fmla="*/ 2124047 h 3758159"/>
                <a:gd name="connsiteX39" fmla="*/ 462548 w 2733113"/>
                <a:gd name="connsiteY39" fmla="*/ 2124047 h 3758159"/>
                <a:gd name="connsiteX40" fmla="*/ 462548 w 2733113"/>
                <a:gd name="connsiteY40" fmla="*/ 1980031 h 3758159"/>
                <a:gd name="connsiteX41" fmla="*/ 606564 w 2733113"/>
                <a:gd name="connsiteY41" fmla="*/ 1836015 h 3758159"/>
                <a:gd name="connsiteX42" fmla="*/ 750580 w 2733113"/>
                <a:gd name="connsiteY42" fmla="*/ 1691999 h 3758159"/>
                <a:gd name="connsiteX43" fmla="*/ 966604 w 2733113"/>
                <a:gd name="connsiteY43" fmla="*/ 1403967 h 3758159"/>
                <a:gd name="connsiteX44" fmla="*/ 1326644 w 2733113"/>
                <a:gd name="connsiteY44" fmla="*/ 1115935 h 3758159"/>
                <a:gd name="connsiteX45" fmla="*/ 1257188 w 2733113"/>
                <a:gd name="connsiteY45" fmla="*/ 984280 h 3758159"/>
                <a:gd name="connsiteX46" fmla="*/ 1089563 w 2733113"/>
                <a:gd name="connsiteY46" fmla="*/ 1073760 h 3758159"/>
                <a:gd name="connsiteX47" fmla="*/ 1005750 w 2733113"/>
                <a:gd name="connsiteY47" fmla="*/ 1252720 h 3758159"/>
                <a:gd name="connsiteX48" fmla="*/ 419063 w 2733113"/>
                <a:gd name="connsiteY48" fmla="*/ 1879080 h 3758159"/>
                <a:gd name="connsiteX49" fmla="*/ 419063 w 2733113"/>
                <a:gd name="connsiteY49" fmla="*/ 1789600 h 3758159"/>
                <a:gd name="connsiteX50" fmla="*/ 1005750 w 2733113"/>
                <a:gd name="connsiteY50" fmla="*/ 1163240 h 3758159"/>
                <a:gd name="connsiteX51" fmla="*/ 921938 w 2733113"/>
                <a:gd name="connsiteY51" fmla="*/ 805320 h 3758159"/>
                <a:gd name="connsiteX52" fmla="*/ 1173376 w 2733113"/>
                <a:gd name="connsiteY52" fmla="*/ 536880 h 3758159"/>
                <a:gd name="connsiteX53" fmla="*/ 502875 w 2733113"/>
                <a:gd name="connsiteY53" fmla="*/ 715840 h 3758159"/>
                <a:gd name="connsiteX54" fmla="*/ 167625 w 2733113"/>
                <a:gd name="connsiteY54" fmla="*/ 447400 h 3758159"/>
                <a:gd name="connsiteX55" fmla="*/ 0 w 2733113"/>
                <a:gd name="connsiteY55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843876 w 2733113"/>
                <a:gd name="connsiteY5" fmla="*/ 1163240 h 3758159"/>
                <a:gd name="connsiteX6" fmla="*/ 2011501 w 2733113"/>
                <a:gd name="connsiteY6" fmla="*/ 1431680 h 3758159"/>
                <a:gd name="connsiteX7" fmla="*/ 2262938 w 2733113"/>
                <a:gd name="connsiteY7" fmla="*/ 1252720 h 3758159"/>
                <a:gd name="connsiteX8" fmla="*/ 2514376 w 2733113"/>
                <a:gd name="connsiteY8" fmla="*/ 1073760 h 3758159"/>
                <a:gd name="connsiteX9" fmla="*/ 2586464 w 2733113"/>
                <a:gd name="connsiteY9" fmla="*/ 1076113 h 3758159"/>
                <a:gd name="connsiteX10" fmla="*/ 2655476 w 2733113"/>
                <a:gd name="connsiteY10" fmla="*/ 1007102 h 3758159"/>
                <a:gd name="connsiteX11" fmla="*/ 2598189 w 2733113"/>
                <a:gd name="connsiteY11" fmla="*/ 715840 h 3758159"/>
                <a:gd name="connsiteX12" fmla="*/ 2682001 w 2733113"/>
                <a:gd name="connsiteY12" fmla="*/ 626360 h 3758159"/>
                <a:gd name="connsiteX13" fmla="*/ 2733113 w 2733113"/>
                <a:gd name="connsiteY13" fmla="*/ 972596 h 3758159"/>
                <a:gd name="connsiteX14" fmla="*/ 2681355 w 2733113"/>
                <a:gd name="connsiteY14" fmla="*/ 1162377 h 3758159"/>
                <a:gd name="connsiteX15" fmla="*/ 2534706 w 2733113"/>
                <a:gd name="connsiteY15" fmla="*/ 1360785 h 3758159"/>
                <a:gd name="connsiteX16" fmla="*/ 2370804 w 2733113"/>
                <a:gd name="connsiteY16" fmla="*/ 1447049 h 3758159"/>
                <a:gd name="connsiteX17" fmla="*/ 2084499 w 2733113"/>
                <a:gd name="connsiteY17" fmla="*/ 1700120 h 3758159"/>
                <a:gd name="connsiteX18" fmla="*/ 1749249 w 2733113"/>
                <a:gd name="connsiteY18" fmla="*/ 1700120 h 3758159"/>
                <a:gd name="connsiteX19" fmla="*/ 1497811 w 2733113"/>
                <a:gd name="connsiteY19" fmla="*/ 1879080 h 3758159"/>
                <a:gd name="connsiteX20" fmla="*/ 1413998 w 2733113"/>
                <a:gd name="connsiteY20" fmla="*/ 2415959 h 3758159"/>
                <a:gd name="connsiteX21" fmla="*/ 1749249 w 2733113"/>
                <a:gd name="connsiteY21" fmla="*/ 2505439 h 3758159"/>
                <a:gd name="connsiteX22" fmla="*/ 2000686 w 2733113"/>
                <a:gd name="connsiteY22" fmla="*/ 2326479 h 3758159"/>
                <a:gd name="connsiteX23" fmla="*/ 2168312 w 2733113"/>
                <a:gd name="connsiteY23" fmla="*/ 2415959 h 3758159"/>
                <a:gd name="connsiteX24" fmla="*/ 2168312 w 2733113"/>
                <a:gd name="connsiteY24" fmla="*/ 2684399 h 3758159"/>
                <a:gd name="connsiteX25" fmla="*/ 2000686 w 2733113"/>
                <a:gd name="connsiteY25" fmla="*/ 3221279 h 3758159"/>
                <a:gd name="connsiteX26" fmla="*/ 1833061 w 2733113"/>
                <a:gd name="connsiteY26" fmla="*/ 3579199 h 3758159"/>
                <a:gd name="connsiteX27" fmla="*/ 1581623 w 2733113"/>
                <a:gd name="connsiteY27" fmla="*/ 3758159 h 3758159"/>
                <a:gd name="connsiteX28" fmla="*/ 1497811 w 2733113"/>
                <a:gd name="connsiteY28" fmla="*/ 3400239 h 3758159"/>
                <a:gd name="connsiteX29" fmla="*/ 1665436 w 2733113"/>
                <a:gd name="connsiteY29" fmla="*/ 3310759 h 3758159"/>
                <a:gd name="connsiteX30" fmla="*/ 1581623 w 2733113"/>
                <a:gd name="connsiteY30" fmla="*/ 3042319 h 3758159"/>
                <a:gd name="connsiteX31" fmla="*/ 1330186 w 2733113"/>
                <a:gd name="connsiteY31" fmla="*/ 2863359 h 3758159"/>
                <a:gd name="connsiteX32" fmla="*/ 1246373 w 2733113"/>
                <a:gd name="connsiteY32" fmla="*/ 2326479 h 3758159"/>
                <a:gd name="connsiteX33" fmla="*/ 1413998 w 2733113"/>
                <a:gd name="connsiteY33" fmla="*/ 1789600 h 3758159"/>
                <a:gd name="connsiteX34" fmla="*/ 1749249 w 2733113"/>
                <a:gd name="connsiteY34" fmla="*/ 1610640 h 3758159"/>
                <a:gd name="connsiteX35" fmla="*/ 1732449 w 2733113"/>
                <a:gd name="connsiteY35" fmla="*/ 1524687 h 3758159"/>
                <a:gd name="connsiteX36" fmla="*/ 1542668 w 2733113"/>
                <a:gd name="connsiteY36" fmla="*/ 1547983 h 3758159"/>
                <a:gd name="connsiteX37" fmla="*/ 1162560 w 2733113"/>
                <a:gd name="connsiteY37" fmla="*/ 1789600 h 3758159"/>
                <a:gd name="connsiteX38" fmla="*/ 750580 w 2733113"/>
                <a:gd name="connsiteY38" fmla="*/ 2124047 h 3758159"/>
                <a:gd name="connsiteX39" fmla="*/ 462548 w 2733113"/>
                <a:gd name="connsiteY39" fmla="*/ 2124047 h 3758159"/>
                <a:gd name="connsiteX40" fmla="*/ 462548 w 2733113"/>
                <a:gd name="connsiteY40" fmla="*/ 1980031 h 3758159"/>
                <a:gd name="connsiteX41" fmla="*/ 606564 w 2733113"/>
                <a:gd name="connsiteY41" fmla="*/ 1836015 h 3758159"/>
                <a:gd name="connsiteX42" fmla="*/ 750580 w 2733113"/>
                <a:gd name="connsiteY42" fmla="*/ 1691999 h 3758159"/>
                <a:gd name="connsiteX43" fmla="*/ 966604 w 2733113"/>
                <a:gd name="connsiteY43" fmla="*/ 1403967 h 3758159"/>
                <a:gd name="connsiteX44" fmla="*/ 1326644 w 2733113"/>
                <a:gd name="connsiteY44" fmla="*/ 1115935 h 3758159"/>
                <a:gd name="connsiteX45" fmla="*/ 1257188 w 2733113"/>
                <a:gd name="connsiteY45" fmla="*/ 984280 h 3758159"/>
                <a:gd name="connsiteX46" fmla="*/ 1089563 w 2733113"/>
                <a:gd name="connsiteY46" fmla="*/ 1073760 h 3758159"/>
                <a:gd name="connsiteX47" fmla="*/ 1005750 w 2733113"/>
                <a:gd name="connsiteY47" fmla="*/ 1252720 h 3758159"/>
                <a:gd name="connsiteX48" fmla="*/ 419063 w 2733113"/>
                <a:gd name="connsiteY48" fmla="*/ 1879080 h 3758159"/>
                <a:gd name="connsiteX49" fmla="*/ 419063 w 2733113"/>
                <a:gd name="connsiteY49" fmla="*/ 1789600 h 3758159"/>
                <a:gd name="connsiteX50" fmla="*/ 1005750 w 2733113"/>
                <a:gd name="connsiteY50" fmla="*/ 1163240 h 3758159"/>
                <a:gd name="connsiteX51" fmla="*/ 921938 w 2733113"/>
                <a:gd name="connsiteY51" fmla="*/ 805320 h 3758159"/>
                <a:gd name="connsiteX52" fmla="*/ 1173376 w 2733113"/>
                <a:gd name="connsiteY52" fmla="*/ 536880 h 3758159"/>
                <a:gd name="connsiteX53" fmla="*/ 502875 w 2733113"/>
                <a:gd name="connsiteY53" fmla="*/ 715840 h 3758159"/>
                <a:gd name="connsiteX54" fmla="*/ 167625 w 2733113"/>
                <a:gd name="connsiteY54" fmla="*/ 447400 h 3758159"/>
                <a:gd name="connsiteX55" fmla="*/ 0 w 2733113"/>
                <a:gd name="connsiteY55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843876 w 2733113"/>
                <a:gd name="connsiteY5" fmla="*/ 1163240 h 3758159"/>
                <a:gd name="connsiteX6" fmla="*/ 2011501 w 2733113"/>
                <a:gd name="connsiteY6" fmla="*/ 1431680 h 3758159"/>
                <a:gd name="connsiteX7" fmla="*/ 2262938 w 2733113"/>
                <a:gd name="connsiteY7" fmla="*/ 1252720 h 3758159"/>
                <a:gd name="connsiteX8" fmla="*/ 2514376 w 2733113"/>
                <a:gd name="connsiteY8" fmla="*/ 1073760 h 3758159"/>
                <a:gd name="connsiteX9" fmla="*/ 2586464 w 2733113"/>
                <a:gd name="connsiteY9" fmla="*/ 1076113 h 3758159"/>
                <a:gd name="connsiteX10" fmla="*/ 2598189 w 2733113"/>
                <a:gd name="connsiteY10" fmla="*/ 715840 h 3758159"/>
                <a:gd name="connsiteX11" fmla="*/ 2682001 w 2733113"/>
                <a:gd name="connsiteY11" fmla="*/ 626360 h 3758159"/>
                <a:gd name="connsiteX12" fmla="*/ 2733113 w 2733113"/>
                <a:gd name="connsiteY12" fmla="*/ 972596 h 3758159"/>
                <a:gd name="connsiteX13" fmla="*/ 2681355 w 2733113"/>
                <a:gd name="connsiteY13" fmla="*/ 1162377 h 3758159"/>
                <a:gd name="connsiteX14" fmla="*/ 2534706 w 2733113"/>
                <a:gd name="connsiteY14" fmla="*/ 1360785 h 3758159"/>
                <a:gd name="connsiteX15" fmla="*/ 2370804 w 2733113"/>
                <a:gd name="connsiteY15" fmla="*/ 1447049 h 3758159"/>
                <a:gd name="connsiteX16" fmla="*/ 2084499 w 2733113"/>
                <a:gd name="connsiteY16" fmla="*/ 1700120 h 3758159"/>
                <a:gd name="connsiteX17" fmla="*/ 1749249 w 2733113"/>
                <a:gd name="connsiteY17" fmla="*/ 1700120 h 3758159"/>
                <a:gd name="connsiteX18" fmla="*/ 1497811 w 2733113"/>
                <a:gd name="connsiteY18" fmla="*/ 1879080 h 3758159"/>
                <a:gd name="connsiteX19" fmla="*/ 1413998 w 2733113"/>
                <a:gd name="connsiteY19" fmla="*/ 2415959 h 3758159"/>
                <a:gd name="connsiteX20" fmla="*/ 1749249 w 2733113"/>
                <a:gd name="connsiteY20" fmla="*/ 2505439 h 3758159"/>
                <a:gd name="connsiteX21" fmla="*/ 2000686 w 2733113"/>
                <a:gd name="connsiteY21" fmla="*/ 2326479 h 3758159"/>
                <a:gd name="connsiteX22" fmla="*/ 2168312 w 2733113"/>
                <a:gd name="connsiteY22" fmla="*/ 2415959 h 3758159"/>
                <a:gd name="connsiteX23" fmla="*/ 2168312 w 2733113"/>
                <a:gd name="connsiteY23" fmla="*/ 2684399 h 3758159"/>
                <a:gd name="connsiteX24" fmla="*/ 2000686 w 2733113"/>
                <a:gd name="connsiteY24" fmla="*/ 3221279 h 3758159"/>
                <a:gd name="connsiteX25" fmla="*/ 1833061 w 2733113"/>
                <a:gd name="connsiteY25" fmla="*/ 3579199 h 3758159"/>
                <a:gd name="connsiteX26" fmla="*/ 1581623 w 2733113"/>
                <a:gd name="connsiteY26" fmla="*/ 3758159 h 3758159"/>
                <a:gd name="connsiteX27" fmla="*/ 1497811 w 2733113"/>
                <a:gd name="connsiteY27" fmla="*/ 3400239 h 3758159"/>
                <a:gd name="connsiteX28" fmla="*/ 1665436 w 2733113"/>
                <a:gd name="connsiteY28" fmla="*/ 3310759 h 3758159"/>
                <a:gd name="connsiteX29" fmla="*/ 1581623 w 2733113"/>
                <a:gd name="connsiteY29" fmla="*/ 3042319 h 3758159"/>
                <a:gd name="connsiteX30" fmla="*/ 1330186 w 2733113"/>
                <a:gd name="connsiteY30" fmla="*/ 2863359 h 3758159"/>
                <a:gd name="connsiteX31" fmla="*/ 1246373 w 2733113"/>
                <a:gd name="connsiteY31" fmla="*/ 2326479 h 3758159"/>
                <a:gd name="connsiteX32" fmla="*/ 1413998 w 2733113"/>
                <a:gd name="connsiteY32" fmla="*/ 1789600 h 3758159"/>
                <a:gd name="connsiteX33" fmla="*/ 1749249 w 2733113"/>
                <a:gd name="connsiteY33" fmla="*/ 1610640 h 3758159"/>
                <a:gd name="connsiteX34" fmla="*/ 1732449 w 2733113"/>
                <a:gd name="connsiteY34" fmla="*/ 1524687 h 3758159"/>
                <a:gd name="connsiteX35" fmla="*/ 1542668 w 2733113"/>
                <a:gd name="connsiteY35" fmla="*/ 1547983 h 3758159"/>
                <a:gd name="connsiteX36" fmla="*/ 1162560 w 2733113"/>
                <a:gd name="connsiteY36" fmla="*/ 1789600 h 3758159"/>
                <a:gd name="connsiteX37" fmla="*/ 750580 w 2733113"/>
                <a:gd name="connsiteY37" fmla="*/ 2124047 h 3758159"/>
                <a:gd name="connsiteX38" fmla="*/ 462548 w 2733113"/>
                <a:gd name="connsiteY38" fmla="*/ 2124047 h 3758159"/>
                <a:gd name="connsiteX39" fmla="*/ 462548 w 2733113"/>
                <a:gd name="connsiteY39" fmla="*/ 1980031 h 3758159"/>
                <a:gd name="connsiteX40" fmla="*/ 606564 w 2733113"/>
                <a:gd name="connsiteY40" fmla="*/ 1836015 h 3758159"/>
                <a:gd name="connsiteX41" fmla="*/ 750580 w 2733113"/>
                <a:gd name="connsiteY41" fmla="*/ 1691999 h 3758159"/>
                <a:gd name="connsiteX42" fmla="*/ 966604 w 2733113"/>
                <a:gd name="connsiteY42" fmla="*/ 1403967 h 3758159"/>
                <a:gd name="connsiteX43" fmla="*/ 1326644 w 2733113"/>
                <a:gd name="connsiteY43" fmla="*/ 1115935 h 3758159"/>
                <a:gd name="connsiteX44" fmla="*/ 1257188 w 2733113"/>
                <a:gd name="connsiteY44" fmla="*/ 984280 h 3758159"/>
                <a:gd name="connsiteX45" fmla="*/ 1089563 w 2733113"/>
                <a:gd name="connsiteY45" fmla="*/ 1073760 h 3758159"/>
                <a:gd name="connsiteX46" fmla="*/ 1005750 w 2733113"/>
                <a:gd name="connsiteY46" fmla="*/ 1252720 h 3758159"/>
                <a:gd name="connsiteX47" fmla="*/ 419063 w 2733113"/>
                <a:gd name="connsiteY47" fmla="*/ 1879080 h 3758159"/>
                <a:gd name="connsiteX48" fmla="*/ 419063 w 2733113"/>
                <a:gd name="connsiteY48" fmla="*/ 1789600 h 3758159"/>
                <a:gd name="connsiteX49" fmla="*/ 1005750 w 2733113"/>
                <a:gd name="connsiteY49" fmla="*/ 1163240 h 3758159"/>
                <a:gd name="connsiteX50" fmla="*/ 921938 w 2733113"/>
                <a:gd name="connsiteY50" fmla="*/ 805320 h 3758159"/>
                <a:gd name="connsiteX51" fmla="*/ 1173376 w 2733113"/>
                <a:gd name="connsiteY51" fmla="*/ 536880 h 3758159"/>
                <a:gd name="connsiteX52" fmla="*/ 502875 w 2733113"/>
                <a:gd name="connsiteY52" fmla="*/ 715840 h 3758159"/>
                <a:gd name="connsiteX53" fmla="*/ 167625 w 2733113"/>
                <a:gd name="connsiteY53" fmla="*/ 447400 h 3758159"/>
                <a:gd name="connsiteX54" fmla="*/ 0 w 2733113"/>
                <a:gd name="connsiteY54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843876 w 2733113"/>
                <a:gd name="connsiteY5" fmla="*/ 1163240 h 3758159"/>
                <a:gd name="connsiteX6" fmla="*/ 2011501 w 2733113"/>
                <a:gd name="connsiteY6" fmla="*/ 1431680 h 3758159"/>
                <a:gd name="connsiteX7" fmla="*/ 2262938 w 2733113"/>
                <a:gd name="connsiteY7" fmla="*/ 1252720 h 3758159"/>
                <a:gd name="connsiteX8" fmla="*/ 2514376 w 2733113"/>
                <a:gd name="connsiteY8" fmla="*/ 1073760 h 3758159"/>
                <a:gd name="connsiteX9" fmla="*/ 2598189 w 2733113"/>
                <a:gd name="connsiteY9" fmla="*/ 715840 h 3758159"/>
                <a:gd name="connsiteX10" fmla="*/ 2682001 w 2733113"/>
                <a:gd name="connsiteY10" fmla="*/ 62636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843876 w 2733113"/>
                <a:gd name="connsiteY5" fmla="*/ 1163240 h 3758159"/>
                <a:gd name="connsiteX6" fmla="*/ 2011501 w 2733113"/>
                <a:gd name="connsiteY6" fmla="*/ 1431680 h 3758159"/>
                <a:gd name="connsiteX7" fmla="*/ 2262938 w 2733113"/>
                <a:gd name="connsiteY7" fmla="*/ 1252720 h 3758159"/>
                <a:gd name="connsiteX8" fmla="*/ 2598189 w 2733113"/>
                <a:gd name="connsiteY8" fmla="*/ 984280 h 3758159"/>
                <a:gd name="connsiteX9" fmla="*/ 2598189 w 2733113"/>
                <a:gd name="connsiteY9" fmla="*/ 715840 h 3758159"/>
                <a:gd name="connsiteX10" fmla="*/ 2682001 w 2733113"/>
                <a:gd name="connsiteY10" fmla="*/ 62636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843876 w 2733113"/>
                <a:gd name="connsiteY4" fmla="*/ 984280 h 3758159"/>
                <a:gd name="connsiteX5" fmla="*/ 1843876 w 2733113"/>
                <a:gd name="connsiteY5" fmla="*/ 1163240 h 3758159"/>
                <a:gd name="connsiteX6" fmla="*/ 2011501 w 2733113"/>
                <a:gd name="connsiteY6" fmla="*/ 1431680 h 3758159"/>
                <a:gd name="connsiteX7" fmla="*/ 2262938 w 2733113"/>
                <a:gd name="connsiteY7" fmla="*/ 1252720 h 3758159"/>
                <a:gd name="connsiteX8" fmla="*/ 2598189 w 2733113"/>
                <a:gd name="connsiteY8" fmla="*/ 984280 h 3758159"/>
                <a:gd name="connsiteX9" fmla="*/ 2598189 w 2733113"/>
                <a:gd name="connsiteY9" fmla="*/ 715840 h 3758159"/>
                <a:gd name="connsiteX10" fmla="*/ 2682001 w 2733113"/>
                <a:gd name="connsiteY10" fmla="*/ 62636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927688 w 2733113"/>
                <a:gd name="connsiteY4" fmla="*/ 984280 h 3758159"/>
                <a:gd name="connsiteX5" fmla="*/ 1843876 w 2733113"/>
                <a:gd name="connsiteY5" fmla="*/ 1163240 h 3758159"/>
                <a:gd name="connsiteX6" fmla="*/ 2011501 w 2733113"/>
                <a:gd name="connsiteY6" fmla="*/ 1431680 h 3758159"/>
                <a:gd name="connsiteX7" fmla="*/ 2262938 w 2733113"/>
                <a:gd name="connsiteY7" fmla="*/ 1252720 h 3758159"/>
                <a:gd name="connsiteX8" fmla="*/ 2598189 w 2733113"/>
                <a:gd name="connsiteY8" fmla="*/ 984280 h 3758159"/>
                <a:gd name="connsiteX9" fmla="*/ 2598189 w 2733113"/>
                <a:gd name="connsiteY9" fmla="*/ 715840 h 3758159"/>
                <a:gd name="connsiteX10" fmla="*/ 2682001 w 2733113"/>
                <a:gd name="connsiteY10" fmla="*/ 62636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927688 w 2733113"/>
                <a:gd name="connsiteY4" fmla="*/ 984280 h 3758159"/>
                <a:gd name="connsiteX5" fmla="*/ 1843876 w 2733113"/>
                <a:gd name="connsiteY5" fmla="*/ 1073760 h 3758159"/>
                <a:gd name="connsiteX6" fmla="*/ 2011501 w 2733113"/>
                <a:gd name="connsiteY6" fmla="*/ 1431680 h 3758159"/>
                <a:gd name="connsiteX7" fmla="*/ 2262938 w 2733113"/>
                <a:gd name="connsiteY7" fmla="*/ 1252720 h 3758159"/>
                <a:gd name="connsiteX8" fmla="*/ 2598189 w 2733113"/>
                <a:gd name="connsiteY8" fmla="*/ 984280 h 3758159"/>
                <a:gd name="connsiteX9" fmla="*/ 2598189 w 2733113"/>
                <a:gd name="connsiteY9" fmla="*/ 715840 h 3758159"/>
                <a:gd name="connsiteX10" fmla="*/ 2682001 w 2733113"/>
                <a:gd name="connsiteY10" fmla="*/ 62636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927688 w 2733113"/>
                <a:gd name="connsiteY4" fmla="*/ 984280 h 3758159"/>
                <a:gd name="connsiteX5" fmla="*/ 1843876 w 2733113"/>
                <a:gd name="connsiteY5" fmla="*/ 1073760 h 3758159"/>
                <a:gd name="connsiteX6" fmla="*/ 2095313 w 2733113"/>
                <a:gd name="connsiteY6" fmla="*/ 1431680 h 3758159"/>
                <a:gd name="connsiteX7" fmla="*/ 2262938 w 2733113"/>
                <a:gd name="connsiteY7" fmla="*/ 1252720 h 3758159"/>
                <a:gd name="connsiteX8" fmla="*/ 2598189 w 2733113"/>
                <a:gd name="connsiteY8" fmla="*/ 984280 h 3758159"/>
                <a:gd name="connsiteX9" fmla="*/ 2598189 w 2733113"/>
                <a:gd name="connsiteY9" fmla="*/ 715840 h 3758159"/>
                <a:gd name="connsiteX10" fmla="*/ 2682001 w 2733113"/>
                <a:gd name="connsiteY10" fmla="*/ 62636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927688 w 2733113"/>
                <a:gd name="connsiteY4" fmla="*/ 984280 h 3758159"/>
                <a:gd name="connsiteX5" fmla="*/ 1843876 w 2733113"/>
                <a:gd name="connsiteY5" fmla="*/ 984280 h 3758159"/>
                <a:gd name="connsiteX6" fmla="*/ 2095313 w 2733113"/>
                <a:gd name="connsiteY6" fmla="*/ 1431680 h 3758159"/>
                <a:gd name="connsiteX7" fmla="*/ 2262938 w 2733113"/>
                <a:gd name="connsiteY7" fmla="*/ 1252720 h 3758159"/>
                <a:gd name="connsiteX8" fmla="*/ 2598189 w 2733113"/>
                <a:gd name="connsiteY8" fmla="*/ 984280 h 3758159"/>
                <a:gd name="connsiteX9" fmla="*/ 2598189 w 2733113"/>
                <a:gd name="connsiteY9" fmla="*/ 715840 h 3758159"/>
                <a:gd name="connsiteX10" fmla="*/ 2682001 w 2733113"/>
                <a:gd name="connsiteY10" fmla="*/ 62636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927688 w 2733113"/>
                <a:gd name="connsiteY4" fmla="*/ 984280 h 3758159"/>
                <a:gd name="connsiteX5" fmla="*/ 1843876 w 2733113"/>
                <a:gd name="connsiteY5" fmla="*/ 1073760 h 3758159"/>
                <a:gd name="connsiteX6" fmla="*/ 2095313 w 2733113"/>
                <a:gd name="connsiteY6" fmla="*/ 1431680 h 3758159"/>
                <a:gd name="connsiteX7" fmla="*/ 2262938 w 2733113"/>
                <a:gd name="connsiteY7" fmla="*/ 1252720 h 3758159"/>
                <a:gd name="connsiteX8" fmla="*/ 2598189 w 2733113"/>
                <a:gd name="connsiteY8" fmla="*/ 984280 h 3758159"/>
                <a:gd name="connsiteX9" fmla="*/ 2598189 w 2733113"/>
                <a:gd name="connsiteY9" fmla="*/ 715840 h 3758159"/>
                <a:gd name="connsiteX10" fmla="*/ 2682001 w 2733113"/>
                <a:gd name="connsiteY10" fmla="*/ 62636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927688 w 2733113"/>
                <a:gd name="connsiteY4" fmla="*/ 984280 h 3758159"/>
                <a:gd name="connsiteX5" fmla="*/ 1843876 w 2733113"/>
                <a:gd name="connsiteY5" fmla="*/ 1073760 h 3758159"/>
                <a:gd name="connsiteX6" fmla="*/ 2095313 w 2733113"/>
                <a:gd name="connsiteY6" fmla="*/ 1431680 h 3758159"/>
                <a:gd name="connsiteX7" fmla="*/ 2262938 w 2733113"/>
                <a:gd name="connsiteY7" fmla="*/ 1252720 h 3758159"/>
                <a:gd name="connsiteX8" fmla="*/ 2598189 w 2733113"/>
                <a:gd name="connsiteY8" fmla="*/ 984280 h 3758159"/>
                <a:gd name="connsiteX9" fmla="*/ 2598189 w 2733113"/>
                <a:gd name="connsiteY9" fmla="*/ 715840 h 3758159"/>
                <a:gd name="connsiteX10" fmla="*/ 2682001 w 2733113"/>
                <a:gd name="connsiteY10" fmla="*/ 62636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927688 w 2733113"/>
                <a:gd name="connsiteY4" fmla="*/ 984280 h 3758159"/>
                <a:gd name="connsiteX5" fmla="*/ 1843876 w 2733113"/>
                <a:gd name="connsiteY5" fmla="*/ 1073760 h 3758159"/>
                <a:gd name="connsiteX6" fmla="*/ 2095313 w 2733113"/>
                <a:gd name="connsiteY6" fmla="*/ 1431680 h 3758159"/>
                <a:gd name="connsiteX7" fmla="*/ 2262938 w 2733113"/>
                <a:gd name="connsiteY7" fmla="*/ 1252720 h 3758159"/>
                <a:gd name="connsiteX8" fmla="*/ 2598189 w 2733113"/>
                <a:gd name="connsiteY8" fmla="*/ 984280 h 3758159"/>
                <a:gd name="connsiteX9" fmla="*/ 2598189 w 2733113"/>
                <a:gd name="connsiteY9" fmla="*/ 715840 h 3758159"/>
                <a:gd name="connsiteX10" fmla="*/ 2682001 w 2733113"/>
                <a:gd name="connsiteY10" fmla="*/ 62636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927688 w 2733113"/>
                <a:gd name="connsiteY4" fmla="*/ 984280 h 3758159"/>
                <a:gd name="connsiteX5" fmla="*/ 1843876 w 2733113"/>
                <a:gd name="connsiteY5" fmla="*/ 1073760 h 3758159"/>
                <a:gd name="connsiteX6" fmla="*/ 2095313 w 2733113"/>
                <a:gd name="connsiteY6" fmla="*/ 1431680 h 3758159"/>
                <a:gd name="connsiteX7" fmla="*/ 2262938 w 2733113"/>
                <a:gd name="connsiteY7" fmla="*/ 1252720 h 3758159"/>
                <a:gd name="connsiteX8" fmla="*/ 2598189 w 2733113"/>
                <a:gd name="connsiteY8" fmla="*/ 984280 h 3758159"/>
                <a:gd name="connsiteX9" fmla="*/ 2598189 w 2733113"/>
                <a:gd name="connsiteY9" fmla="*/ 715840 h 3758159"/>
                <a:gd name="connsiteX10" fmla="*/ 2682001 w 2733113"/>
                <a:gd name="connsiteY10" fmla="*/ 62636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927688 w 2733113"/>
                <a:gd name="connsiteY4" fmla="*/ 984280 h 3758159"/>
                <a:gd name="connsiteX5" fmla="*/ 1843876 w 2733113"/>
                <a:gd name="connsiteY5" fmla="*/ 1073760 h 3758159"/>
                <a:gd name="connsiteX6" fmla="*/ 2095313 w 2733113"/>
                <a:gd name="connsiteY6" fmla="*/ 1431680 h 3758159"/>
                <a:gd name="connsiteX7" fmla="*/ 2262938 w 2733113"/>
                <a:gd name="connsiteY7" fmla="*/ 1252720 h 3758159"/>
                <a:gd name="connsiteX8" fmla="*/ 2598189 w 2733113"/>
                <a:gd name="connsiteY8" fmla="*/ 894800 h 3758159"/>
                <a:gd name="connsiteX9" fmla="*/ 2598189 w 2733113"/>
                <a:gd name="connsiteY9" fmla="*/ 715840 h 3758159"/>
                <a:gd name="connsiteX10" fmla="*/ 2682001 w 2733113"/>
                <a:gd name="connsiteY10" fmla="*/ 62636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927688 w 2733113"/>
                <a:gd name="connsiteY4" fmla="*/ 984280 h 3758159"/>
                <a:gd name="connsiteX5" fmla="*/ 1843876 w 2733113"/>
                <a:gd name="connsiteY5" fmla="*/ 1073760 h 3758159"/>
                <a:gd name="connsiteX6" fmla="*/ 2095313 w 2733113"/>
                <a:gd name="connsiteY6" fmla="*/ 1431680 h 3758159"/>
                <a:gd name="connsiteX7" fmla="*/ 2262938 w 2733113"/>
                <a:gd name="connsiteY7" fmla="*/ 1252720 h 3758159"/>
                <a:gd name="connsiteX8" fmla="*/ 2598189 w 2733113"/>
                <a:gd name="connsiteY8" fmla="*/ 894800 h 3758159"/>
                <a:gd name="connsiteX9" fmla="*/ 2598189 w 2733113"/>
                <a:gd name="connsiteY9" fmla="*/ 715840 h 3758159"/>
                <a:gd name="connsiteX10" fmla="*/ 2682001 w 2733113"/>
                <a:gd name="connsiteY10" fmla="*/ 62636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927688 w 2733113"/>
                <a:gd name="connsiteY4" fmla="*/ 984280 h 3758159"/>
                <a:gd name="connsiteX5" fmla="*/ 1843876 w 2733113"/>
                <a:gd name="connsiteY5" fmla="*/ 1073760 h 3758159"/>
                <a:gd name="connsiteX6" fmla="*/ 2095313 w 2733113"/>
                <a:gd name="connsiteY6" fmla="*/ 1431680 h 3758159"/>
                <a:gd name="connsiteX7" fmla="*/ 2262938 w 2733113"/>
                <a:gd name="connsiteY7" fmla="*/ 1252720 h 3758159"/>
                <a:gd name="connsiteX8" fmla="*/ 2598189 w 2733113"/>
                <a:gd name="connsiteY8" fmla="*/ 894800 h 3758159"/>
                <a:gd name="connsiteX9" fmla="*/ 2598189 w 2733113"/>
                <a:gd name="connsiteY9" fmla="*/ 715840 h 3758159"/>
                <a:gd name="connsiteX10" fmla="*/ 2682001 w 2733113"/>
                <a:gd name="connsiteY10" fmla="*/ 62636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927688 w 2733113"/>
                <a:gd name="connsiteY4" fmla="*/ 984280 h 3758159"/>
                <a:gd name="connsiteX5" fmla="*/ 1843876 w 2733113"/>
                <a:gd name="connsiteY5" fmla="*/ 1073760 h 3758159"/>
                <a:gd name="connsiteX6" fmla="*/ 2095313 w 2733113"/>
                <a:gd name="connsiteY6" fmla="*/ 1431680 h 3758159"/>
                <a:gd name="connsiteX7" fmla="*/ 2262938 w 2733113"/>
                <a:gd name="connsiteY7" fmla="*/ 1252720 h 3758159"/>
                <a:gd name="connsiteX8" fmla="*/ 2598189 w 2733113"/>
                <a:gd name="connsiteY8" fmla="*/ 894800 h 3758159"/>
                <a:gd name="connsiteX9" fmla="*/ 2598189 w 2733113"/>
                <a:gd name="connsiteY9" fmla="*/ 715840 h 3758159"/>
                <a:gd name="connsiteX10" fmla="*/ 2682001 w 2733113"/>
                <a:gd name="connsiteY10" fmla="*/ 62636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927688 w 2733113"/>
                <a:gd name="connsiteY4" fmla="*/ 984280 h 3758159"/>
                <a:gd name="connsiteX5" fmla="*/ 1843876 w 2733113"/>
                <a:gd name="connsiteY5" fmla="*/ 1073760 h 3758159"/>
                <a:gd name="connsiteX6" fmla="*/ 2095313 w 2733113"/>
                <a:gd name="connsiteY6" fmla="*/ 1431680 h 3758159"/>
                <a:gd name="connsiteX7" fmla="*/ 2262938 w 2733113"/>
                <a:gd name="connsiteY7" fmla="*/ 1252720 h 3758159"/>
                <a:gd name="connsiteX8" fmla="*/ 2598189 w 2733113"/>
                <a:gd name="connsiteY8" fmla="*/ 894800 h 3758159"/>
                <a:gd name="connsiteX9" fmla="*/ 2598189 w 2733113"/>
                <a:gd name="connsiteY9" fmla="*/ 715840 h 3758159"/>
                <a:gd name="connsiteX10" fmla="*/ 2682001 w 2733113"/>
                <a:gd name="connsiteY10" fmla="*/ 62636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927688 w 2733113"/>
                <a:gd name="connsiteY4" fmla="*/ 984280 h 3758159"/>
                <a:gd name="connsiteX5" fmla="*/ 1843876 w 2733113"/>
                <a:gd name="connsiteY5" fmla="*/ 1073760 h 3758159"/>
                <a:gd name="connsiteX6" fmla="*/ 2095313 w 2733113"/>
                <a:gd name="connsiteY6" fmla="*/ 1431680 h 3758159"/>
                <a:gd name="connsiteX7" fmla="*/ 2262938 w 2733113"/>
                <a:gd name="connsiteY7" fmla="*/ 1252720 h 3758159"/>
                <a:gd name="connsiteX8" fmla="*/ 2598189 w 2733113"/>
                <a:gd name="connsiteY8" fmla="*/ 894800 h 3758159"/>
                <a:gd name="connsiteX9" fmla="*/ 2598189 w 2733113"/>
                <a:gd name="connsiteY9" fmla="*/ 715840 h 3758159"/>
                <a:gd name="connsiteX10" fmla="*/ 2682001 w 2733113"/>
                <a:gd name="connsiteY10" fmla="*/ 53688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3113"/>
                <a:gd name="connsiteY0" fmla="*/ 357920 h 3758159"/>
                <a:gd name="connsiteX1" fmla="*/ 1257187 w 2733113"/>
                <a:gd name="connsiteY1" fmla="*/ 447400 h 3758159"/>
                <a:gd name="connsiteX2" fmla="*/ 1240743 w 2733113"/>
                <a:gd name="connsiteY2" fmla="*/ 532649 h 3758159"/>
                <a:gd name="connsiteX3" fmla="*/ 1508626 w 2733113"/>
                <a:gd name="connsiteY3" fmla="*/ 626360 h 3758159"/>
                <a:gd name="connsiteX4" fmla="*/ 1927688 w 2733113"/>
                <a:gd name="connsiteY4" fmla="*/ 984280 h 3758159"/>
                <a:gd name="connsiteX5" fmla="*/ 1843876 w 2733113"/>
                <a:gd name="connsiteY5" fmla="*/ 1073760 h 3758159"/>
                <a:gd name="connsiteX6" fmla="*/ 2095313 w 2733113"/>
                <a:gd name="connsiteY6" fmla="*/ 1431680 h 3758159"/>
                <a:gd name="connsiteX7" fmla="*/ 2262938 w 2733113"/>
                <a:gd name="connsiteY7" fmla="*/ 1252720 h 3758159"/>
                <a:gd name="connsiteX8" fmla="*/ 2598189 w 2733113"/>
                <a:gd name="connsiteY8" fmla="*/ 894800 h 3758159"/>
                <a:gd name="connsiteX9" fmla="*/ 2598189 w 2733113"/>
                <a:gd name="connsiteY9" fmla="*/ 626360 h 3758159"/>
                <a:gd name="connsiteX10" fmla="*/ 2682001 w 2733113"/>
                <a:gd name="connsiteY10" fmla="*/ 536880 h 3758159"/>
                <a:gd name="connsiteX11" fmla="*/ 2733113 w 2733113"/>
                <a:gd name="connsiteY11" fmla="*/ 972596 h 3758159"/>
                <a:gd name="connsiteX12" fmla="*/ 2681355 w 2733113"/>
                <a:gd name="connsiteY12" fmla="*/ 1162377 h 3758159"/>
                <a:gd name="connsiteX13" fmla="*/ 2534706 w 2733113"/>
                <a:gd name="connsiteY13" fmla="*/ 1360785 h 3758159"/>
                <a:gd name="connsiteX14" fmla="*/ 2370804 w 2733113"/>
                <a:gd name="connsiteY14" fmla="*/ 1447049 h 3758159"/>
                <a:gd name="connsiteX15" fmla="*/ 2084499 w 2733113"/>
                <a:gd name="connsiteY15" fmla="*/ 1700120 h 3758159"/>
                <a:gd name="connsiteX16" fmla="*/ 1749249 w 2733113"/>
                <a:gd name="connsiteY16" fmla="*/ 1700120 h 3758159"/>
                <a:gd name="connsiteX17" fmla="*/ 1497811 w 2733113"/>
                <a:gd name="connsiteY17" fmla="*/ 1879080 h 3758159"/>
                <a:gd name="connsiteX18" fmla="*/ 1413998 w 2733113"/>
                <a:gd name="connsiteY18" fmla="*/ 2415959 h 3758159"/>
                <a:gd name="connsiteX19" fmla="*/ 1749249 w 2733113"/>
                <a:gd name="connsiteY19" fmla="*/ 2505439 h 3758159"/>
                <a:gd name="connsiteX20" fmla="*/ 2000686 w 2733113"/>
                <a:gd name="connsiteY20" fmla="*/ 2326479 h 3758159"/>
                <a:gd name="connsiteX21" fmla="*/ 2168312 w 2733113"/>
                <a:gd name="connsiteY21" fmla="*/ 2415959 h 3758159"/>
                <a:gd name="connsiteX22" fmla="*/ 2168312 w 2733113"/>
                <a:gd name="connsiteY22" fmla="*/ 2684399 h 3758159"/>
                <a:gd name="connsiteX23" fmla="*/ 2000686 w 2733113"/>
                <a:gd name="connsiteY23" fmla="*/ 3221279 h 3758159"/>
                <a:gd name="connsiteX24" fmla="*/ 1833061 w 2733113"/>
                <a:gd name="connsiteY24" fmla="*/ 3579199 h 3758159"/>
                <a:gd name="connsiteX25" fmla="*/ 1581623 w 2733113"/>
                <a:gd name="connsiteY25" fmla="*/ 3758159 h 3758159"/>
                <a:gd name="connsiteX26" fmla="*/ 1497811 w 2733113"/>
                <a:gd name="connsiteY26" fmla="*/ 3400239 h 3758159"/>
                <a:gd name="connsiteX27" fmla="*/ 1665436 w 2733113"/>
                <a:gd name="connsiteY27" fmla="*/ 3310759 h 3758159"/>
                <a:gd name="connsiteX28" fmla="*/ 1581623 w 2733113"/>
                <a:gd name="connsiteY28" fmla="*/ 3042319 h 3758159"/>
                <a:gd name="connsiteX29" fmla="*/ 1330186 w 2733113"/>
                <a:gd name="connsiteY29" fmla="*/ 2863359 h 3758159"/>
                <a:gd name="connsiteX30" fmla="*/ 1246373 w 2733113"/>
                <a:gd name="connsiteY30" fmla="*/ 2326479 h 3758159"/>
                <a:gd name="connsiteX31" fmla="*/ 1413998 w 2733113"/>
                <a:gd name="connsiteY31" fmla="*/ 1789600 h 3758159"/>
                <a:gd name="connsiteX32" fmla="*/ 1749249 w 2733113"/>
                <a:gd name="connsiteY32" fmla="*/ 1610640 h 3758159"/>
                <a:gd name="connsiteX33" fmla="*/ 1732449 w 2733113"/>
                <a:gd name="connsiteY33" fmla="*/ 1524687 h 3758159"/>
                <a:gd name="connsiteX34" fmla="*/ 1542668 w 2733113"/>
                <a:gd name="connsiteY34" fmla="*/ 1547983 h 3758159"/>
                <a:gd name="connsiteX35" fmla="*/ 1162560 w 2733113"/>
                <a:gd name="connsiteY35" fmla="*/ 1789600 h 3758159"/>
                <a:gd name="connsiteX36" fmla="*/ 750580 w 2733113"/>
                <a:gd name="connsiteY36" fmla="*/ 2124047 h 3758159"/>
                <a:gd name="connsiteX37" fmla="*/ 462548 w 2733113"/>
                <a:gd name="connsiteY37" fmla="*/ 2124047 h 3758159"/>
                <a:gd name="connsiteX38" fmla="*/ 462548 w 2733113"/>
                <a:gd name="connsiteY38" fmla="*/ 1980031 h 3758159"/>
                <a:gd name="connsiteX39" fmla="*/ 606564 w 2733113"/>
                <a:gd name="connsiteY39" fmla="*/ 1836015 h 3758159"/>
                <a:gd name="connsiteX40" fmla="*/ 750580 w 2733113"/>
                <a:gd name="connsiteY40" fmla="*/ 1691999 h 3758159"/>
                <a:gd name="connsiteX41" fmla="*/ 966604 w 2733113"/>
                <a:gd name="connsiteY41" fmla="*/ 1403967 h 3758159"/>
                <a:gd name="connsiteX42" fmla="*/ 1326644 w 2733113"/>
                <a:gd name="connsiteY42" fmla="*/ 1115935 h 3758159"/>
                <a:gd name="connsiteX43" fmla="*/ 1257188 w 2733113"/>
                <a:gd name="connsiteY43" fmla="*/ 984280 h 3758159"/>
                <a:gd name="connsiteX44" fmla="*/ 1089563 w 2733113"/>
                <a:gd name="connsiteY44" fmla="*/ 1073760 h 3758159"/>
                <a:gd name="connsiteX45" fmla="*/ 1005750 w 2733113"/>
                <a:gd name="connsiteY45" fmla="*/ 1252720 h 3758159"/>
                <a:gd name="connsiteX46" fmla="*/ 419063 w 2733113"/>
                <a:gd name="connsiteY46" fmla="*/ 1879080 h 3758159"/>
                <a:gd name="connsiteX47" fmla="*/ 419063 w 2733113"/>
                <a:gd name="connsiteY47" fmla="*/ 1789600 h 3758159"/>
                <a:gd name="connsiteX48" fmla="*/ 1005750 w 2733113"/>
                <a:gd name="connsiteY48" fmla="*/ 1163240 h 3758159"/>
                <a:gd name="connsiteX49" fmla="*/ 921938 w 2733113"/>
                <a:gd name="connsiteY49" fmla="*/ 805320 h 3758159"/>
                <a:gd name="connsiteX50" fmla="*/ 1173376 w 2733113"/>
                <a:gd name="connsiteY50" fmla="*/ 536880 h 3758159"/>
                <a:gd name="connsiteX51" fmla="*/ 502875 w 2733113"/>
                <a:gd name="connsiteY51" fmla="*/ 715840 h 3758159"/>
                <a:gd name="connsiteX52" fmla="*/ 167625 w 2733113"/>
                <a:gd name="connsiteY52" fmla="*/ 447400 h 3758159"/>
                <a:gd name="connsiteX53" fmla="*/ 0 w 2733113"/>
                <a:gd name="connsiteY53" fmla="*/ 0 h 3758159"/>
                <a:gd name="connsiteX0" fmla="*/ 1341000 w 2734982"/>
                <a:gd name="connsiteY0" fmla="*/ 357920 h 3758159"/>
                <a:gd name="connsiteX1" fmla="*/ 1257187 w 2734982"/>
                <a:gd name="connsiteY1" fmla="*/ 447400 h 3758159"/>
                <a:gd name="connsiteX2" fmla="*/ 1240743 w 2734982"/>
                <a:gd name="connsiteY2" fmla="*/ 532649 h 3758159"/>
                <a:gd name="connsiteX3" fmla="*/ 1508626 w 2734982"/>
                <a:gd name="connsiteY3" fmla="*/ 626360 h 3758159"/>
                <a:gd name="connsiteX4" fmla="*/ 1927688 w 2734982"/>
                <a:gd name="connsiteY4" fmla="*/ 984280 h 3758159"/>
                <a:gd name="connsiteX5" fmla="*/ 1843876 w 2734982"/>
                <a:gd name="connsiteY5" fmla="*/ 1073760 h 3758159"/>
                <a:gd name="connsiteX6" fmla="*/ 2095313 w 2734982"/>
                <a:gd name="connsiteY6" fmla="*/ 1431680 h 3758159"/>
                <a:gd name="connsiteX7" fmla="*/ 2262938 w 2734982"/>
                <a:gd name="connsiteY7" fmla="*/ 1252720 h 3758159"/>
                <a:gd name="connsiteX8" fmla="*/ 2598189 w 2734982"/>
                <a:gd name="connsiteY8" fmla="*/ 894800 h 3758159"/>
                <a:gd name="connsiteX9" fmla="*/ 2598189 w 2734982"/>
                <a:gd name="connsiteY9" fmla="*/ 626360 h 3758159"/>
                <a:gd name="connsiteX10" fmla="*/ 2682001 w 2734982"/>
                <a:gd name="connsiteY10" fmla="*/ 536880 h 3758159"/>
                <a:gd name="connsiteX11" fmla="*/ 2733113 w 2734982"/>
                <a:gd name="connsiteY11" fmla="*/ 972596 h 3758159"/>
                <a:gd name="connsiteX12" fmla="*/ 2681355 w 2734982"/>
                <a:gd name="connsiteY12" fmla="*/ 1162377 h 3758159"/>
                <a:gd name="connsiteX13" fmla="*/ 2534706 w 2734982"/>
                <a:gd name="connsiteY13" fmla="*/ 1360785 h 3758159"/>
                <a:gd name="connsiteX14" fmla="*/ 2370804 w 2734982"/>
                <a:gd name="connsiteY14" fmla="*/ 1447049 h 3758159"/>
                <a:gd name="connsiteX15" fmla="*/ 2084499 w 2734982"/>
                <a:gd name="connsiteY15" fmla="*/ 1700120 h 3758159"/>
                <a:gd name="connsiteX16" fmla="*/ 1749249 w 2734982"/>
                <a:gd name="connsiteY16" fmla="*/ 1700120 h 3758159"/>
                <a:gd name="connsiteX17" fmla="*/ 1497811 w 2734982"/>
                <a:gd name="connsiteY17" fmla="*/ 1879080 h 3758159"/>
                <a:gd name="connsiteX18" fmla="*/ 1413998 w 2734982"/>
                <a:gd name="connsiteY18" fmla="*/ 2415959 h 3758159"/>
                <a:gd name="connsiteX19" fmla="*/ 1749249 w 2734982"/>
                <a:gd name="connsiteY19" fmla="*/ 2505439 h 3758159"/>
                <a:gd name="connsiteX20" fmla="*/ 2000686 w 2734982"/>
                <a:gd name="connsiteY20" fmla="*/ 2326479 h 3758159"/>
                <a:gd name="connsiteX21" fmla="*/ 2168312 w 2734982"/>
                <a:gd name="connsiteY21" fmla="*/ 2415959 h 3758159"/>
                <a:gd name="connsiteX22" fmla="*/ 2168312 w 2734982"/>
                <a:gd name="connsiteY22" fmla="*/ 2684399 h 3758159"/>
                <a:gd name="connsiteX23" fmla="*/ 2000686 w 2734982"/>
                <a:gd name="connsiteY23" fmla="*/ 3221279 h 3758159"/>
                <a:gd name="connsiteX24" fmla="*/ 1833061 w 2734982"/>
                <a:gd name="connsiteY24" fmla="*/ 3579199 h 3758159"/>
                <a:gd name="connsiteX25" fmla="*/ 1581623 w 2734982"/>
                <a:gd name="connsiteY25" fmla="*/ 3758159 h 3758159"/>
                <a:gd name="connsiteX26" fmla="*/ 1497811 w 2734982"/>
                <a:gd name="connsiteY26" fmla="*/ 3400239 h 3758159"/>
                <a:gd name="connsiteX27" fmla="*/ 1665436 w 2734982"/>
                <a:gd name="connsiteY27" fmla="*/ 3310759 h 3758159"/>
                <a:gd name="connsiteX28" fmla="*/ 1581623 w 2734982"/>
                <a:gd name="connsiteY28" fmla="*/ 3042319 h 3758159"/>
                <a:gd name="connsiteX29" fmla="*/ 1330186 w 2734982"/>
                <a:gd name="connsiteY29" fmla="*/ 2863359 h 3758159"/>
                <a:gd name="connsiteX30" fmla="*/ 1246373 w 2734982"/>
                <a:gd name="connsiteY30" fmla="*/ 2326479 h 3758159"/>
                <a:gd name="connsiteX31" fmla="*/ 1413998 w 2734982"/>
                <a:gd name="connsiteY31" fmla="*/ 1789600 h 3758159"/>
                <a:gd name="connsiteX32" fmla="*/ 1749249 w 2734982"/>
                <a:gd name="connsiteY32" fmla="*/ 1610640 h 3758159"/>
                <a:gd name="connsiteX33" fmla="*/ 1732449 w 2734982"/>
                <a:gd name="connsiteY33" fmla="*/ 1524687 h 3758159"/>
                <a:gd name="connsiteX34" fmla="*/ 1542668 w 2734982"/>
                <a:gd name="connsiteY34" fmla="*/ 1547983 h 3758159"/>
                <a:gd name="connsiteX35" fmla="*/ 1162560 w 2734982"/>
                <a:gd name="connsiteY35" fmla="*/ 1789600 h 3758159"/>
                <a:gd name="connsiteX36" fmla="*/ 750580 w 2734982"/>
                <a:gd name="connsiteY36" fmla="*/ 2124047 h 3758159"/>
                <a:gd name="connsiteX37" fmla="*/ 462548 w 2734982"/>
                <a:gd name="connsiteY37" fmla="*/ 2124047 h 3758159"/>
                <a:gd name="connsiteX38" fmla="*/ 462548 w 2734982"/>
                <a:gd name="connsiteY38" fmla="*/ 1980031 h 3758159"/>
                <a:gd name="connsiteX39" fmla="*/ 606564 w 2734982"/>
                <a:gd name="connsiteY39" fmla="*/ 1836015 h 3758159"/>
                <a:gd name="connsiteX40" fmla="*/ 750580 w 2734982"/>
                <a:gd name="connsiteY40" fmla="*/ 1691999 h 3758159"/>
                <a:gd name="connsiteX41" fmla="*/ 966604 w 2734982"/>
                <a:gd name="connsiteY41" fmla="*/ 1403967 h 3758159"/>
                <a:gd name="connsiteX42" fmla="*/ 1326644 w 2734982"/>
                <a:gd name="connsiteY42" fmla="*/ 1115935 h 3758159"/>
                <a:gd name="connsiteX43" fmla="*/ 1257188 w 2734982"/>
                <a:gd name="connsiteY43" fmla="*/ 984280 h 3758159"/>
                <a:gd name="connsiteX44" fmla="*/ 1089563 w 2734982"/>
                <a:gd name="connsiteY44" fmla="*/ 1073760 h 3758159"/>
                <a:gd name="connsiteX45" fmla="*/ 1005750 w 2734982"/>
                <a:gd name="connsiteY45" fmla="*/ 1252720 h 3758159"/>
                <a:gd name="connsiteX46" fmla="*/ 419063 w 2734982"/>
                <a:gd name="connsiteY46" fmla="*/ 1879080 h 3758159"/>
                <a:gd name="connsiteX47" fmla="*/ 419063 w 2734982"/>
                <a:gd name="connsiteY47" fmla="*/ 1789600 h 3758159"/>
                <a:gd name="connsiteX48" fmla="*/ 1005750 w 2734982"/>
                <a:gd name="connsiteY48" fmla="*/ 1163240 h 3758159"/>
                <a:gd name="connsiteX49" fmla="*/ 921938 w 2734982"/>
                <a:gd name="connsiteY49" fmla="*/ 805320 h 3758159"/>
                <a:gd name="connsiteX50" fmla="*/ 1173376 w 2734982"/>
                <a:gd name="connsiteY50" fmla="*/ 536880 h 3758159"/>
                <a:gd name="connsiteX51" fmla="*/ 502875 w 2734982"/>
                <a:gd name="connsiteY51" fmla="*/ 715840 h 3758159"/>
                <a:gd name="connsiteX52" fmla="*/ 167625 w 2734982"/>
                <a:gd name="connsiteY52" fmla="*/ 447400 h 3758159"/>
                <a:gd name="connsiteX53" fmla="*/ 0 w 2734982"/>
                <a:gd name="connsiteY53" fmla="*/ 0 h 3758159"/>
                <a:gd name="connsiteX0" fmla="*/ 1341000 w 2734982"/>
                <a:gd name="connsiteY0" fmla="*/ 357920 h 3758159"/>
                <a:gd name="connsiteX1" fmla="*/ 1257187 w 2734982"/>
                <a:gd name="connsiteY1" fmla="*/ 447400 h 3758159"/>
                <a:gd name="connsiteX2" fmla="*/ 1240743 w 2734982"/>
                <a:gd name="connsiteY2" fmla="*/ 532649 h 3758159"/>
                <a:gd name="connsiteX3" fmla="*/ 1508626 w 2734982"/>
                <a:gd name="connsiteY3" fmla="*/ 626360 h 3758159"/>
                <a:gd name="connsiteX4" fmla="*/ 1927688 w 2734982"/>
                <a:gd name="connsiteY4" fmla="*/ 984280 h 3758159"/>
                <a:gd name="connsiteX5" fmla="*/ 1843876 w 2734982"/>
                <a:gd name="connsiteY5" fmla="*/ 1073760 h 3758159"/>
                <a:gd name="connsiteX6" fmla="*/ 2095313 w 2734982"/>
                <a:gd name="connsiteY6" fmla="*/ 1431680 h 3758159"/>
                <a:gd name="connsiteX7" fmla="*/ 2262938 w 2734982"/>
                <a:gd name="connsiteY7" fmla="*/ 1252720 h 3758159"/>
                <a:gd name="connsiteX8" fmla="*/ 2598189 w 2734982"/>
                <a:gd name="connsiteY8" fmla="*/ 894800 h 3758159"/>
                <a:gd name="connsiteX9" fmla="*/ 2598189 w 2734982"/>
                <a:gd name="connsiteY9" fmla="*/ 626360 h 3758159"/>
                <a:gd name="connsiteX10" fmla="*/ 2682001 w 2734982"/>
                <a:gd name="connsiteY10" fmla="*/ 536880 h 3758159"/>
                <a:gd name="connsiteX11" fmla="*/ 2733113 w 2734982"/>
                <a:gd name="connsiteY11" fmla="*/ 972596 h 3758159"/>
                <a:gd name="connsiteX12" fmla="*/ 2681355 w 2734982"/>
                <a:gd name="connsiteY12" fmla="*/ 1162377 h 3758159"/>
                <a:gd name="connsiteX13" fmla="*/ 2534706 w 2734982"/>
                <a:gd name="connsiteY13" fmla="*/ 1360785 h 3758159"/>
                <a:gd name="connsiteX14" fmla="*/ 2370804 w 2734982"/>
                <a:gd name="connsiteY14" fmla="*/ 1447049 h 3758159"/>
                <a:gd name="connsiteX15" fmla="*/ 2084499 w 2734982"/>
                <a:gd name="connsiteY15" fmla="*/ 1700120 h 3758159"/>
                <a:gd name="connsiteX16" fmla="*/ 1749249 w 2734982"/>
                <a:gd name="connsiteY16" fmla="*/ 1700120 h 3758159"/>
                <a:gd name="connsiteX17" fmla="*/ 1497811 w 2734982"/>
                <a:gd name="connsiteY17" fmla="*/ 1879080 h 3758159"/>
                <a:gd name="connsiteX18" fmla="*/ 1413998 w 2734982"/>
                <a:gd name="connsiteY18" fmla="*/ 2415959 h 3758159"/>
                <a:gd name="connsiteX19" fmla="*/ 1749249 w 2734982"/>
                <a:gd name="connsiteY19" fmla="*/ 2505439 h 3758159"/>
                <a:gd name="connsiteX20" fmla="*/ 2000686 w 2734982"/>
                <a:gd name="connsiteY20" fmla="*/ 2326479 h 3758159"/>
                <a:gd name="connsiteX21" fmla="*/ 2168312 w 2734982"/>
                <a:gd name="connsiteY21" fmla="*/ 2415959 h 3758159"/>
                <a:gd name="connsiteX22" fmla="*/ 2168312 w 2734982"/>
                <a:gd name="connsiteY22" fmla="*/ 2684399 h 3758159"/>
                <a:gd name="connsiteX23" fmla="*/ 2000686 w 2734982"/>
                <a:gd name="connsiteY23" fmla="*/ 3221279 h 3758159"/>
                <a:gd name="connsiteX24" fmla="*/ 1833061 w 2734982"/>
                <a:gd name="connsiteY24" fmla="*/ 3579199 h 3758159"/>
                <a:gd name="connsiteX25" fmla="*/ 1581623 w 2734982"/>
                <a:gd name="connsiteY25" fmla="*/ 3758159 h 3758159"/>
                <a:gd name="connsiteX26" fmla="*/ 1497811 w 2734982"/>
                <a:gd name="connsiteY26" fmla="*/ 3400239 h 3758159"/>
                <a:gd name="connsiteX27" fmla="*/ 1665436 w 2734982"/>
                <a:gd name="connsiteY27" fmla="*/ 3310759 h 3758159"/>
                <a:gd name="connsiteX28" fmla="*/ 1581623 w 2734982"/>
                <a:gd name="connsiteY28" fmla="*/ 3042319 h 3758159"/>
                <a:gd name="connsiteX29" fmla="*/ 1330186 w 2734982"/>
                <a:gd name="connsiteY29" fmla="*/ 2863359 h 3758159"/>
                <a:gd name="connsiteX30" fmla="*/ 1246373 w 2734982"/>
                <a:gd name="connsiteY30" fmla="*/ 2326479 h 3758159"/>
                <a:gd name="connsiteX31" fmla="*/ 1413998 w 2734982"/>
                <a:gd name="connsiteY31" fmla="*/ 1789600 h 3758159"/>
                <a:gd name="connsiteX32" fmla="*/ 1749249 w 2734982"/>
                <a:gd name="connsiteY32" fmla="*/ 1610640 h 3758159"/>
                <a:gd name="connsiteX33" fmla="*/ 1732449 w 2734982"/>
                <a:gd name="connsiteY33" fmla="*/ 1524687 h 3758159"/>
                <a:gd name="connsiteX34" fmla="*/ 1542668 w 2734982"/>
                <a:gd name="connsiteY34" fmla="*/ 1547983 h 3758159"/>
                <a:gd name="connsiteX35" fmla="*/ 1162560 w 2734982"/>
                <a:gd name="connsiteY35" fmla="*/ 1789600 h 3758159"/>
                <a:gd name="connsiteX36" fmla="*/ 750580 w 2734982"/>
                <a:gd name="connsiteY36" fmla="*/ 2124047 h 3758159"/>
                <a:gd name="connsiteX37" fmla="*/ 462548 w 2734982"/>
                <a:gd name="connsiteY37" fmla="*/ 2124047 h 3758159"/>
                <a:gd name="connsiteX38" fmla="*/ 462548 w 2734982"/>
                <a:gd name="connsiteY38" fmla="*/ 1980031 h 3758159"/>
                <a:gd name="connsiteX39" fmla="*/ 606564 w 2734982"/>
                <a:gd name="connsiteY39" fmla="*/ 1836015 h 3758159"/>
                <a:gd name="connsiteX40" fmla="*/ 750580 w 2734982"/>
                <a:gd name="connsiteY40" fmla="*/ 1691999 h 3758159"/>
                <a:gd name="connsiteX41" fmla="*/ 966604 w 2734982"/>
                <a:gd name="connsiteY41" fmla="*/ 1403967 h 3758159"/>
                <a:gd name="connsiteX42" fmla="*/ 1326644 w 2734982"/>
                <a:gd name="connsiteY42" fmla="*/ 1115935 h 3758159"/>
                <a:gd name="connsiteX43" fmla="*/ 1257188 w 2734982"/>
                <a:gd name="connsiteY43" fmla="*/ 984280 h 3758159"/>
                <a:gd name="connsiteX44" fmla="*/ 1089563 w 2734982"/>
                <a:gd name="connsiteY44" fmla="*/ 1073760 h 3758159"/>
                <a:gd name="connsiteX45" fmla="*/ 1005750 w 2734982"/>
                <a:gd name="connsiteY45" fmla="*/ 1252720 h 3758159"/>
                <a:gd name="connsiteX46" fmla="*/ 419063 w 2734982"/>
                <a:gd name="connsiteY46" fmla="*/ 1879080 h 3758159"/>
                <a:gd name="connsiteX47" fmla="*/ 419063 w 2734982"/>
                <a:gd name="connsiteY47" fmla="*/ 1789600 h 3758159"/>
                <a:gd name="connsiteX48" fmla="*/ 1005750 w 2734982"/>
                <a:gd name="connsiteY48" fmla="*/ 1163240 h 3758159"/>
                <a:gd name="connsiteX49" fmla="*/ 921938 w 2734982"/>
                <a:gd name="connsiteY49" fmla="*/ 805320 h 3758159"/>
                <a:gd name="connsiteX50" fmla="*/ 1173376 w 2734982"/>
                <a:gd name="connsiteY50" fmla="*/ 536880 h 3758159"/>
                <a:gd name="connsiteX51" fmla="*/ 502875 w 2734982"/>
                <a:gd name="connsiteY51" fmla="*/ 715840 h 3758159"/>
                <a:gd name="connsiteX52" fmla="*/ 167625 w 2734982"/>
                <a:gd name="connsiteY52" fmla="*/ 447400 h 3758159"/>
                <a:gd name="connsiteX53" fmla="*/ 0 w 2734982"/>
                <a:gd name="connsiteY53" fmla="*/ 0 h 3758159"/>
                <a:gd name="connsiteX0" fmla="*/ 1341000 w 2734982"/>
                <a:gd name="connsiteY0" fmla="*/ 357920 h 3758159"/>
                <a:gd name="connsiteX1" fmla="*/ 1257187 w 2734982"/>
                <a:gd name="connsiteY1" fmla="*/ 447400 h 3758159"/>
                <a:gd name="connsiteX2" fmla="*/ 1240743 w 2734982"/>
                <a:gd name="connsiteY2" fmla="*/ 532649 h 3758159"/>
                <a:gd name="connsiteX3" fmla="*/ 1508626 w 2734982"/>
                <a:gd name="connsiteY3" fmla="*/ 626360 h 3758159"/>
                <a:gd name="connsiteX4" fmla="*/ 1927688 w 2734982"/>
                <a:gd name="connsiteY4" fmla="*/ 984280 h 3758159"/>
                <a:gd name="connsiteX5" fmla="*/ 1843876 w 2734982"/>
                <a:gd name="connsiteY5" fmla="*/ 1073760 h 3758159"/>
                <a:gd name="connsiteX6" fmla="*/ 2095313 w 2734982"/>
                <a:gd name="connsiteY6" fmla="*/ 1431680 h 3758159"/>
                <a:gd name="connsiteX7" fmla="*/ 2262938 w 2734982"/>
                <a:gd name="connsiteY7" fmla="*/ 1252720 h 3758159"/>
                <a:gd name="connsiteX8" fmla="*/ 2598189 w 2734982"/>
                <a:gd name="connsiteY8" fmla="*/ 894800 h 3758159"/>
                <a:gd name="connsiteX9" fmla="*/ 2598189 w 2734982"/>
                <a:gd name="connsiteY9" fmla="*/ 626360 h 3758159"/>
                <a:gd name="connsiteX10" fmla="*/ 2682001 w 2734982"/>
                <a:gd name="connsiteY10" fmla="*/ 536880 h 3758159"/>
                <a:gd name="connsiteX11" fmla="*/ 2733113 w 2734982"/>
                <a:gd name="connsiteY11" fmla="*/ 972596 h 3758159"/>
                <a:gd name="connsiteX12" fmla="*/ 2681355 w 2734982"/>
                <a:gd name="connsiteY12" fmla="*/ 1162377 h 3758159"/>
                <a:gd name="connsiteX13" fmla="*/ 2534706 w 2734982"/>
                <a:gd name="connsiteY13" fmla="*/ 1360785 h 3758159"/>
                <a:gd name="connsiteX14" fmla="*/ 2370804 w 2734982"/>
                <a:gd name="connsiteY14" fmla="*/ 1447049 h 3758159"/>
                <a:gd name="connsiteX15" fmla="*/ 2011501 w 2734982"/>
                <a:gd name="connsiteY15" fmla="*/ 1521160 h 3758159"/>
                <a:gd name="connsiteX16" fmla="*/ 1749249 w 2734982"/>
                <a:gd name="connsiteY16" fmla="*/ 1700120 h 3758159"/>
                <a:gd name="connsiteX17" fmla="*/ 1497811 w 2734982"/>
                <a:gd name="connsiteY17" fmla="*/ 1879080 h 3758159"/>
                <a:gd name="connsiteX18" fmla="*/ 1413998 w 2734982"/>
                <a:gd name="connsiteY18" fmla="*/ 2415959 h 3758159"/>
                <a:gd name="connsiteX19" fmla="*/ 1749249 w 2734982"/>
                <a:gd name="connsiteY19" fmla="*/ 2505439 h 3758159"/>
                <a:gd name="connsiteX20" fmla="*/ 2000686 w 2734982"/>
                <a:gd name="connsiteY20" fmla="*/ 2326479 h 3758159"/>
                <a:gd name="connsiteX21" fmla="*/ 2168312 w 2734982"/>
                <a:gd name="connsiteY21" fmla="*/ 2415959 h 3758159"/>
                <a:gd name="connsiteX22" fmla="*/ 2168312 w 2734982"/>
                <a:gd name="connsiteY22" fmla="*/ 2684399 h 3758159"/>
                <a:gd name="connsiteX23" fmla="*/ 2000686 w 2734982"/>
                <a:gd name="connsiteY23" fmla="*/ 3221279 h 3758159"/>
                <a:gd name="connsiteX24" fmla="*/ 1833061 w 2734982"/>
                <a:gd name="connsiteY24" fmla="*/ 3579199 h 3758159"/>
                <a:gd name="connsiteX25" fmla="*/ 1581623 w 2734982"/>
                <a:gd name="connsiteY25" fmla="*/ 3758159 h 3758159"/>
                <a:gd name="connsiteX26" fmla="*/ 1497811 w 2734982"/>
                <a:gd name="connsiteY26" fmla="*/ 3400239 h 3758159"/>
                <a:gd name="connsiteX27" fmla="*/ 1665436 w 2734982"/>
                <a:gd name="connsiteY27" fmla="*/ 3310759 h 3758159"/>
                <a:gd name="connsiteX28" fmla="*/ 1581623 w 2734982"/>
                <a:gd name="connsiteY28" fmla="*/ 3042319 h 3758159"/>
                <a:gd name="connsiteX29" fmla="*/ 1330186 w 2734982"/>
                <a:gd name="connsiteY29" fmla="*/ 2863359 h 3758159"/>
                <a:gd name="connsiteX30" fmla="*/ 1246373 w 2734982"/>
                <a:gd name="connsiteY30" fmla="*/ 2326479 h 3758159"/>
                <a:gd name="connsiteX31" fmla="*/ 1413998 w 2734982"/>
                <a:gd name="connsiteY31" fmla="*/ 1789600 h 3758159"/>
                <a:gd name="connsiteX32" fmla="*/ 1749249 w 2734982"/>
                <a:gd name="connsiteY32" fmla="*/ 1610640 h 3758159"/>
                <a:gd name="connsiteX33" fmla="*/ 1732449 w 2734982"/>
                <a:gd name="connsiteY33" fmla="*/ 1524687 h 3758159"/>
                <a:gd name="connsiteX34" fmla="*/ 1542668 w 2734982"/>
                <a:gd name="connsiteY34" fmla="*/ 1547983 h 3758159"/>
                <a:gd name="connsiteX35" fmla="*/ 1162560 w 2734982"/>
                <a:gd name="connsiteY35" fmla="*/ 1789600 h 3758159"/>
                <a:gd name="connsiteX36" fmla="*/ 750580 w 2734982"/>
                <a:gd name="connsiteY36" fmla="*/ 2124047 h 3758159"/>
                <a:gd name="connsiteX37" fmla="*/ 462548 w 2734982"/>
                <a:gd name="connsiteY37" fmla="*/ 2124047 h 3758159"/>
                <a:gd name="connsiteX38" fmla="*/ 462548 w 2734982"/>
                <a:gd name="connsiteY38" fmla="*/ 1980031 h 3758159"/>
                <a:gd name="connsiteX39" fmla="*/ 606564 w 2734982"/>
                <a:gd name="connsiteY39" fmla="*/ 1836015 h 3758159"/>
                <a:gd name="connsiteX40" fmla="*/ 750580 w 2734982"/>
                <a:gd name="connsiteY40" fmla="*/ 1691999 h 3758159"/>
                <a:gd name="connsiteX41" fmla="*/ 966604 w 2734982"/>
                <a:gd name="connsiteY41" fmla="*/ 1403967 h 3758159"/>
                <a:gd name="connsiteX42" fmla="*/ 1326644 w 2734982"/>
                <a:gd name="connsiteY42" fmla="*/ 1115935 h 3758159"/>
                <a:gd name="connsiteX43" fmla="*/ 1257188 w 2734982"/>
                <a:gd name="connsiteY43" fmla="*/ 984280 h 3758159"/>
                <a:gd name="connsiteX44" fmla="*/ 1089563 w 2734982"/>
                <a:gd name="connsiteY44" fmla="*/ 1073760 h 3758159"/>
                <a:gd name="connsiteX45" fmla="*/ 1005750 w 2734982"/>
                <a:gd name="connsiteY45" fmla="*/ 1252720 h 3758159"/>
                <a:gd name="connsiteX46" fmla="*/ 419063 w 2734982"/>
                <a:gd name="connsiteY46" fmla="*/ 1879080 h 3758159"/>
                <a:gd name="connsiteX47" fmla="*/ 419063 w 2734982"/>
                <a:gd name="connsiteY47" fmla="*/ 1789600 h 3758159"/>
                <a:gd name="connsiteX48" fmla="*/ 1005750 w 2734982"/>
                <a:gd name="connsiteY48" fmla="*/ 1163240 h 3758159"/>
                <a:gd name="connsiteX49" fmla="*/ 921938 w 2734982"/>
                <a:gd name="connsiteY49" fmla="*/ 805320 h 3758159"/>
                <a:gd name="connsiteX50" fmla="*/ 1173376 w 2734982"/>
                <a:gd name="connsiteY50" fmla="*/ 536880 h 3758159"/>
                <a:gd name="connsiteX51" fmla="*/ 502875 w 2734982"/>
                <a:gd name="connsiteY51" fmla="*/ 715840 h 3758159"/>
                <a:gd name="connsiteX52" fmla="*/ 167625 w 2734982"/>
                <a:gd name="connsiteY52" fmla="*/ 447400 h 3758159"/>
                <a:gd name="connsiteX53" fmla="*/ 0 w 2734982"/>
                <a:gd name="connsiteY53" fmla="*/ 0 h 3758159"/>
                <a:gd name="connsiteX0" fmla="*/ 1341000 w 2734982"/>
                <a:gd name="connsiteY0" fmla="*/ 357920 h 3758159"/>
                <a:gd name="connsiteX1" fmla="*/ 1257187 w 2734982"/>
                <a:gd name="connsiteY1" fmla="*/ 447400 h 3758159"/>
                <a:gd name="connsiteX2" fmla="*/ 1240743 w 2734982"/>
                <a:gd name="connsiteY2" fmla="*/ 532649 h 3758159"/>
                <a:gd name="connsiteX3" fmla="*/ 1508626 w 2734982"/>
                <a:gd name="connsiteY3" fmla="*/ 626360 h 3758159"/>
                <a:gd name="connsiteX4" fmla="*/ 1927688 w 2734982"/>
                <a:gd name="connsiteY4" fmla="*/ 984280 h 3758159"/>
                <a:gd name="connsiteX5" fmla="*/ 1843876 w 2734982"/>
                <a:gd name="connsiteY5" fmla="*/ 1073760 h 3758159"/>
                <a:gd name="connsiteX6" fmla="*/ 2095313 w 2734982"/>
                <a:gd name="connsiteY6" fmla="*/ 1431680 h 3758159"/>
                <a:gd name="connsiteX7" fmla="*/ 2262938 w 2734982"/>
                <a:gd name="connsiteY7" fmla="*/ 1252720 h 3758159"/>
                <a:gd name="connsiteX8" fmla="*/ 2598189 w 2734982"/>
                <a:gd name="connsiteY8" fmla="*/ 894800 h 3758159"/>
                <a:gd name="connsiteX9" fmla="*/ 2598189 w 2734982"/>
                <a:gd name="connsiteY9" fmla="*/ 626360 h 3758159"/>
                <a:gd name="connsiteX10" fmla="*/ 2682001 w 2734982"/>
                <a:gd name="connsiteY10" fmla="*/ 536880 h 3758159"/>
                <a:gd name="connsiteX11" fmla="*/ 2733113 w 2734982"/>
                <a:gd name="connsiteY11" fmla="*/ 972596 h 3758159"/>
                <a:gd name="connsiteX12" fmla="*/ 2681355 w 2734982"/>
                <a:gd name="connsiteY12" fmla="*/ 1162377 h 3758159"/>
                <a:gd name="connsiteX13" fmla="*/ 2514376 w 2734982"/>
                <a:gd name="connsiteY13" fmla="*/ 1252720 h 3758159"/>
                <a:gd name="connsiteX14" fmla="*/ 2370804 w 2734982"/>
                <a:gd name="connsiteY14" fmla="*/ 1447049 h 3758159"/>
                <a:gd name="connsiteX15" fmla="*/ 2011501 w 2734982"/>
                <a:gd name="connsiteY15" fmla="*/ 1521160 h 3758159"/>
                <a:gd name="connsiteX16" fmla="*/ 1749249 w 2734982"/>
                <a:gd name="connsiteY16" fmla="*/ 1700120 h 3758159"/>
                <a:gd name="connsiteX17" fmla="*/ 1497811 w 2734982"/>
                <a:gd name="connsiteY17" fmla="*/ 1879080 h 3758159"/>
                <a:gd name="connsiteX18" fmla="*/ 1413998 w 2734982"/>
                <a:gd name="connsiteY18" fmla="*/ 2415959 h 3758159"/>
                <a:gd name="connsiteX19" fmla="*/ 1749249 w 2734982"/>
                <a:gd name="connsiteY19" fmla="*/ 2505439 h 3758159"/>
                <a:gd name="connsiteX20" fmla="*/ 2000686 w 2734982"/>
                <a:gd name="connsiteY20" fmla="*/ 2326479 h 3758159"/>
                <a:gd name="connsiteX21" fmla="*/ 2168312 w 2734982"/>
                <a:gd name="connsiteY21" fmla="*/ 2415959 h 3758159"/>
                <a:gd name="connsiteX22" fmla="*/ 2168312 w 2734982"/>
                <a:gd name="connsiteY22" fmla="*/ 2684399 h 3758159"/>
                <a:gd name="connsiteX23" fmla="*/ 2000686 w 2734982"/>
                <a:gd name="connsiteY23" fmla="*/ 3221279 h 3758159"/>
                <a:gd name="connsiteX24" fmla="*/ 1833061 w 2734982"/>
                <a:gd name="connsiteY24" fmla="*/ 3579199 h 3758159"/>
                <a:gd name="connsiteX25" fmla="*/ 1581623 w 2734982"/>
                <a:gd name="connsiteY25" fmla="*/ 3758159 h 3758159"/>
                <a:gd name="connsiteX26" fmla="*/ 1497811 w 2734982"/>
                <a:gd name="connsiteY26" fmla="*/ 3400239 h 3758159"/>
                <a:gd name="connsiteX27" fmla="*/ 1665436 w 2734982"/>
                <a:gd name="connsiteY27" fmla="*/ 3310759 h 3758159"/>
                <a:gd name="connsiteX28" fmla="*/ 1581623 w 2734982"/>
                <a:gd name="connsiteY28" fmla="*/ 3042319 h 3758159"/>
                <a:gd name="connsiteX29" fmla="*/ 1330186 w 2734982"/>
                <a:gd name="connsiteY29" fmla="*/ 2863359 h 3758159"/>
                <a:gd name="connsiteX30" fmla="*/ 1246373 w 2734982"/>
                <a:gd name="connsiteY30" fmla="*/ 2326479 h 3758159"/>
                <a:gd name="connsiteX31" fmla="*/ 1413998 w 2734982"/>
                <a:gd name="connsiteY31" fmla="*/ 1789600 h 3758159"/>
                <a:gd name="connsiteX32" fmla="*/ 1749249 w 2734982"/>
                <a:gd name="connsiteY32" fmla="*/ 1610640 h 3758159"/>
                <a:gd name="connsiteX33" fmla="*/ 1732449 w 2734982"/>
                <a:gd name="connsiteY33" fmla="*/ 1524687 h 3758159"/>
                <a:gd name="connsiteX34" fmla="*/ 1542668 w 2734982"/>
                <a:gd name="connsiteY34" fmla="*/ 1547983 h 3758159"/>
                <a:gd name="connsiteX35" fmla="*/ 1162560 w 2734982"/>
                <a:gd name="connsiteY35" fmla="*/ 1789600 h 3758159"/>
                <a:gd name="connsiteX36" fmla="*/ 750580 w 2734982"/>
                <a:gd name="connsiteY36" fmla="*/ 2124047 h 3758159"/>
                <a:gd name="connsiteX37" fmla="*/ 462548 w 2734982"/>
                <a:gd name="connsiteY37" fmla="*/ 2124047 h 3758159"/>
                <a:gd name="connsiteX38" fmla="*/ 462548 w 2734982"/>
                <a:gd name="connsiteY38" fmla="*/ 1980031 h 3758159"/>
                <a:gd name="connsiteX39" fmla="*/ 606564 w 2734982"/>
                <a:gd name="connsiteY39" fmla="*/ 1836015 h 3758159"/>
                <a:gd name="connsiteX40" fmla="*/ 750580 w 2734982"/>
                <a:gd name="connsiteY40" fmla="*/ 1691999 h 3758159"/>
                <a:gd name="connsiteX41" fmla="*/ 966604 w 2734982"/>
                <a:gd name="connsiteY41" fmla="*/ 1403967 h 3758159"/>
                <a:gd name="connsiteX42" fmla="*/ 1326644 w 2734982"/>
                <a:gd name="connsiteY42" fmla="*/ 1115935 h 3758159"/>
                <a:gd name="connsiteX43" fmla="*/ 1257188 w 2734982"/>
                <a:gd name="connsiteY43" fmla="*/ 984280 h 3758159"/>
                <a:gd name="connsiteX44" fmla="*/ 1089563 w 2734982"/>
                <a:gd name="connsiteY44" fmla="*/ 1073760 h 3758159"/>
                <a:gd name="connsiteX45" fmla="*/ 1005750 w 2734982"/>
                <a:gd name="connsiteY45" fmla="*/ 1252720 h 3758159"/>
                <a:gd name="connsiteX46" fmla="*/ 419063 w 2734982"/>
                <a:gd name="connsiteY46" fmla="*/ 1879080 h 3758159"/>
                <a:gd name="connsiteX47" fmla="*/ 419063 w 2734982"/>
                <a:gd name="connsiteY47" fmla="*/ 1789600 h 3758159"/>
                <a:gd name="connsiteX48" fmla="*/ 1005750 w 2734982"/>
                <a:gd name="connsiteY48" fmla="*/ 1163240 h 3758159"/>
                <a:gd name="connsiteX49" fmla="*/ 921938 w 2734982"/>
                <a:gd name="connsiteY49" fmla="*/ 805320 h 3758159"/>
                <a:gd name="connsiteX50" fmla="*/ 1173376 w 2734982"/>
                <a:gd name="connsiteY50" fmla="*/ 536880 h 3758159"/>
                <a:gd name="connsiteX51" fmla="*/ 502875 w 2734982"/>
                <a:gd name="connsiteY51" fmla="*/ 715840 h 3758159"/>
                <a:gd name="connsiteX52" fmla="*/ 167625 w 2734982"/>
                <a:gd name="connsiteY52" fmla="*/ 447400 h 3758159"/>
                <a:gd name="connsiteX53" fmla="*/ 0 w 2734982"/>
                <a:gd name="connsiteY53" fmla="*/ 0 h 3758159"/>
                <a:gd name="connsiteX0" fmla="*/ 1341000 w 2734982"/>
                <a:gd name="connsiteY0" fmla="*/ 357920 h 3758159"/>
                <a:gd name="connsiteX1" fmla="*/ 1257187 w 2734982"/>
                <a:gd name="connsiteY1" fmla="*/ 447400 h 3758159"/>
                <a:gd name="connsiteX2" fmla="*/ 1240743 w 2734982"/>
                <a:gd name="connsiteY2" fmla="*/ 532649 h 3758159"/>
                <a:gd name="connsiteX3" fmla="*/ 1508626 w 2734982"/>
                <a:gd name="connsiteY3" fmla="*/ 626360 h 3758159"/>
                <a:gd name="connsiteX4" fmla="*/ 1927688 w 2734982"/>
                <a:gd name="connsiteY4" fmla="*/ 984280 h 3758159"/>
                <a:gd name="connsiteX5" fmla="*/ 1843876 w 2734982"/>
                <a:gd name="connsiteY5" fmla="*/ 1073760 h 3758159"/>
                <a:gd name="connsiteX6" fmla="*/ 2095313 w 2734982"/>
                <a:gd name="connsiteY6" fmla="*/ 1431680 h 3758159"/>
                <a:gd name="connsiteX7" fmla="*/ 2262938 w 2734982"/>
                <a:gd name="connsiteY7" fmla="*/ 1252720 h 3758159"/>
                <a:gd name="connsiteX8" fmla="*/ 2598189 w 2734982"/>
                <a:gd name="connsiteY8" fmla="*/ 894800 h 3758159"/>
                <a:gd name="connsiteX9" fmla="*/ 2598189 w 2734982"/>
                <a:gd name="connsiteY9" fmla="*/ 626360 h 3758159"/>
                <a:gd name="connsiteX10" fmla="*/ 2682001 w 2734982"/>
                <a:gd name="connsiteY10" fmla="*/ 536880 h 3758159"/>
                <a:gd name="connsiteX11" fmla="*/ 2733113 w 2734982"/>
                <a:gd name="connsiteY11" fmla="*/ 972596 h 3758159"/>
                <a:gd name="connsiteX12" fmla="*/ 2598188 w 2734982"/>
                <a:gd name="connsiteY12" fmla="*/ 1073760 h 3758159"/>
                <a:gd name="connsiteX13" fmla="*/ 2514376 w 2734982"/>
                <a:gd name="connsiteY13" fmla="*/ 1252720 h 3758159"/>
                <a:gd name="connsiteX14" fmla="*/ 2370804 w 2734982"/>
                <a:gd name="connsiteY14" fmla="*/ 1447049 h 3758159"/>
                <a:gd name="connsiteX15" fmla="*/ 2011501 w 2734982"/>
                <a:gd name="connsiteY15" fmla="*/ 1521160 h 3758159"/>
                <a:gd name="connsiteX16" fmla="*/ 1749249 w 2734982"/>
                <a:gd name="connsiteY16" fmla="*/ 1700120 h 3758159"/>
                <a:gd name="connsiteX17" fmla="*/ 1497811 w 2734982"/>
                <a:gd name="connsiteY17" fmla="*/ 1879080 h 3758159"/>
                <a:gd name="connsiteX18" fmla="*/ 1413998 w 2734982"/>
                <a:gd name="connsiteY18" fmla="*/ 2415959 h 3758159"/>
                <a:gd name="connsiteX19" fmla="*/ 1749249 w 2734982"/>
                <a:gd name="connsiteY19" fmla="*/ 2505439 h 3758159"/>
                <a:gd name="connsiteX20" fmla="*/ 2000686 w 2734982"/>
                <a:gd name="connsiteY20" fmla="*/ 2326479 h 3758159"/>
                <a:gd name="connsiteX21" fmla="*/ 2168312 w 2734982"/>
                <a:gd name="connsiteY21" fmla="*/ 2415959 h 3758159"/>
                <a:gd name="connsiteX22" fmla="*/ 2168312 w 2734982"/>
                <a:gd name="connsiteY22" fmla="*/ 2684399 h 3758159"/>
                <a:gd name="connsiteX23" fmla="*/ 2000686 w 2734982"/>
                <a:gd name="connsiteY23" fmla="*/ 3221279 h 3758159"/>
                <a:gd name="connsiteX24" fmla="*/ 1833061 w 2734982"/>
                <a:gd name="connsiteY24" fmla="*/ 3579199 h 3758159"/>
                <a:gd name="connsiteX25" fmla="*/ 1581623 w 2734982"/>
                <a:gd name="connsiteY25" fmla="*/ 3758159 h 3758159"/>
                <a:gd name="connsiteX26" fmla="*/ 1497811 w 2734982"/>
                <a:gd name="connsiteY26" fmla="*/ 3400239 h 3758159"/>
                <a:gd name="connsiteX27" fmla="*/ 1665436 w 2734982"/>
                <a:gd name="connsiteY27" fmla="*/ 3310759 h 3758159"/>
                <a:gd name="connsiteX28" fmla="*/ 1581623 w 2734982"/>
                <a:gd name="connsiteY28" fmla="*/ 3042319 h 3758159"/>
                <a:gd name="connsiteX29" fmla="*/ 1330186 w 2734982"/>
                <a:gd name="connsiteY29" fmla="*/ 2863359 h 3758159"/>
                <a:gd name="connsiteX30" fmla="*/ 1246373 w 2734982"/>
                <a:gd name="connsiteY30" fmla="*/ 2326479 h 3758159"/>
                <a:gd name="connsiteX31" fmla="*/ 1413998 w 2734982"/>
                <a:gd name="connsiteY31" fmla="*/ 1789600 h 3758159"/>
                <a:gd name="connsiteX32" fmla="*/ 1749249 w 2734982"/>
                <a:gd name="connsiteY32" fmla="*/ 1610640 h 3758159"/>
                <a:gd name="connsiteX33" fmla="*/ 1732449 w 2734982"/>
                <a:gd name="connsiteY33" fmla="*/ 1524687 h 3758159"/>
                <a:gd name="connsiteX34" fmla="*/ 1542668 w 2734982"/>
                <a:gd name="connsiteY34" fmla="*/ 1547983 h 3758159"/>
                <a:gd name="connsiteX35" fmla="*/ 1162560 w 2734982"/>
                <a:gd name="connsiteY35" fmla="*/ 1789600 h 3758159"/>
                <a:gd name="connsiteX36" fmla="*/ 750580 w 2734982"/>
                <a:gd name="connsiteY36" fmla="*/ 2124047 h 3758159"/>
                <a:gd name="connsiteX37" fmla="*/ 462548 w 2734982"/>
                <a:gd name="connsiteY37" fmla="*/ 2124047 h 3758159"/>
                <a:gd name="connsiteX38" fmla="*/ 462548 w 2734982"/>
                <a:gd name="connsiteY38" fmla="*/ 1980031 h 3758159"/>
                <a:gd name="connsiteX39" fmla="*/ 606564 w 2734982"/>
                <a:gd name="connsiteY39" fmla="*/ 1836015 h 3758159"/>
                <a:gd name="connsiteX40" fmla="*/ 750580 w 2734982"/>
                <a:gd name="connsiteY40" fmla="*/ 1691999 h 3758159"/>
                <a:gd name="connsiteX41" fmla="*/ 966604 w 2734982"/>
                <a:gd name="connsiteY41" fmla="*/ 1403967 h 3758159"/>
                <a:gd name="connsiteX42" fmla="*/ 1326644 w 2734982"/>
                <a:gd name="connsiteY42" fmla="*/ 1115935 h 3758159"/>
                <a:gd name="connsiteX43" fmla="*/ 1257188 w 2734982"/>
                <a:gd name="connsiteY43" fmla="*/ 984280 h 3758159"/>
                <a:gd name="connsiteX44" fmla="*/ 1089563 w 2734982"/>
                <a:gd name="connsiteY44" fmla="*/ 1073760 h 3758159"/>
                <a:gd name="connsiteX45" fmla="*/ 1005750 w 2734982"/>
                <a:gd name="connsiteY45" fmla="*/ 1252720 h 3758159"/>
                <a:gd name="connsiteX46" fmla="*/ 419063 w 2734982"/>
                <a:gd name="connsiteY46" fmla="*/ 1879080 h 3758159"/>
                <a:gd name="connsiteX47" fmla="*/ 419063 w 2734982"/>
                <a:gd name="connsiteY47" fmla="*/ 1789600 h 3758159"/>
                <a:gd name="connsiteX48" fmla="*/ 1005750 w 2734982"/>
                <a:gd name="connsiteY48" fmla="*/ 1163240 h 3758159"/>
                <a:gd name="connsiteX49" fmla="*/ 921938 w 2734982"/>
                <a:gd name="connsiteY49" fmla="*/ 805320 h 3758159"/>
                <a:gd name="connsiteX50" fmla="*/ 1173376 w 2734982"/>
                <a:gd name="connsiteY50" fmla="*/ 536880 h 3758159"/>
                <a:gd name="connsiteX51" fmla="*/ 502875 w 2734982"/>
                <a:gd name="connsiteY51" fmla="*/ 715840 h 3758159"/>
                <a:gd name="connsiteX52" fmla="*/ 167625 w 2734982"/>
                <a:gd name="connsiteY52" fmla="*/ 447400 h 3758159"/>
                <a:gd name="connsiteX53" fmla="*/ 0 w 2734982"/>
                <a:gd name="connsiteY53" fmla="*/ 0 h 3758159"/>
                <a:gd name="connsiteX0" fmla="*/ 1341000 w 2734982"/>
                <a:gd name="connsiteY0" fmla="*/ 357920 h 3758159"/>
                <a:gd name="connsiteX1" fmla="*/ 1257187 w 2734982"/>
                <a:gd name="connsiteY1" fmla="*/ 447400 h 3758159"/>
                <a:gd name="connsiteX2" fmla="*/ 1240743 w 2734982"/>
                <a:gd name="connsiteY2" fmla="*/ 532649 h 3758159"/>
                <a:gd name="connsiteX3" fmla="*/ 1508626 w 2734982"/>
                <a:gd name="connsiteY3" fmla="*/ 626360 h 3758159"/>
                <a:gd name="connsiteX4" fmla="*/ 1927688 w 2734982"/>
                <a:gd name="connsiteY4" fmla="*/ 984280 h 3758159"/>
                <a:gd name="connsiteX5" fmla="*/ 1843876 w 2734982"/>
                <a:gd name="connsiteY5" fmla="*/ 1073760 h 3758159"/>
                <a:gd name="connsiteX6" fmla="*/ 2095313 w 2734982"/>
                <a:gd name="connsiteY6" fmla="*/ 1431680 h 3758159"/>
                <a:gd name="connsiteX7" fmla="*/ 2262938 w 2734982"/>
                <a:gd name="connsiteY7" fmla="*/ 1252720 h 3758159"/>
                <a:gd name="connsiteX8" fmla="*/ 2598189 w 2734982"/>
                <a:gd name="connsiteY8" fmla="*/ 894800 h 3758159"/>
                <a:gd name="connsiteX9" fmla="*/ 2598189 w 2734982"/>
                <a:gd name="connsiteY9" fmla="*/ 626360 h 3758159"/>
                <a:gd name="connsiteX10" fmla="*/ 2682001 w 2734982"/>
                <a:gd name="connsiteY10" fmla="*/ 536880 h 3758159"/>
                <a:gd name="connsiteX11" fmla="*/ 2733113 w 2734982"/>
                <a:gd name="connsiteY11" fmla="*/ 972596 h 3758159"/>
                <a:gd name="connsiteX12" fmla="*/ 2598188 w 2734982"/>
                <a:gd name="connsiteY12" fmla="*/ 1073760 h 3758159"/>
                <a:gd name="connsiteX13" fmla="*/ 2514376 w 2734982"/>
                <a:gd name="connsiteY13" fmla="*/ 1252720 h 3758159"/>
                <a:gd name="connsiteX14" fmla="*/ 2370804 w 2734982"/>
                <a:gd name="connsiteY14" fmla="*/ 1447049 h 3758159"/>
                <a:gd name="connsiteX15" fmla="*/ 2011501 w 2734982"/>
                <a:gd name="connsiteY15" fmla="*/ 1521160 h 3758159"/>
                <a:gd name="connsiteX16" fmla="*/ 1497811 w 2734982"/>
                <a:gd name="connsiteY16" fmla="*/ 1879080 h 3758159"/>
                <a:gd name="connsiteX17" fmla="*/ 1413998 w 2734982"/>
                <a:gd name="connsiteY17" fmla="*/ 2415959 h 3758159"/>
                <a:gd name="connsiteX18" fmla="*/ 1749249 w 2734982"/>
                <a:gd name="connsiteY18" fmla="*/ 2505439 h 3758159"/>
                <a:gd name="connsiteX19" fmla="*/ 2000686 w 2734982"/>
                <a:gd name="connsiteY19" fmla="*/ 2326479 h 3758159"/>
                <a:gd name="connsiteX20" fmla="*/ 2168312 w 2734982"/>
                <a:gd name="connsiteY20" fmla="*/ 2415959 h 3758159"/>
                <a:gd name="connsiteX21" fmla="*/ 2168312 w 2734982"/>
                <a:gd name="connsiteY21" fmla="*/ 2684399 h 3758159"/>
                <a:gd name="connsiteX22" fmla="*/ 2000686 w 2734982"/>
                <a:gd name="connsiteY22" fmla="*/ 3221279 h 3758159"/>
                <a:gd name="connsiteX23" fmla="*/ 1833061 w 2734982"/>
                <a:gd name="connsiteY23" fmla="*/ 3579199 h 3758159"/>
                <a:gd name="connsiteX24" fmla="*/ 1581623 w 2734982"/>
                <a:gd name="connsiteY24" fmla="*/ 3758159 h 3758159"/>
                <a:gd name="connsiteX25" fmla="*/ 1497811 w 2734982"/>
                <a:gd name="connsiteY25" fmla="*/ 3400239 h 3758159"/>
                <a:gd name="connsiteX26" fmla="*/ 1665436 w 2734982"/>
                <a:gd name="connsiteY26" fmla="*/ 3310759 h 3758159"/>
                <a:gd name="connsiteX27" fmla="*/ 1581623 w 2734982"/>
                <a:gd name="connsiteY27" fmla="*/ 3042319 h 3758159"/>
                <a:gd name="connsiteX28" fmla="*/ 1330186 w 2734982"/>
                <a:gd name="connsiteY28" fmla="*/ 2863359 h 3758159"/>
                <a:gd name="connsiteX29" fmla="*/ 1246373 w 2734982"/>
                <a:gd name="connsiteY29" fmla="*/ 2326479 h 3758159"/>
                <a:gd name="connsiteX30" fmla="*/ 1413998 w 2734982"/>
                <a:gd name="connsiteY30" fmla="*/ 1789600 h 3758159"/>
                <a:gd name="connsiteX31" fmla="*/ 1749249 w 2734982"/>
                <a:gd name="connsiteY31" fmla="*/ 1610640 h 3758159"/>
                <a:gd name="connsiteX32" fmla="*/ 1732449 w 2734982"/>
                <a:gd name="connsiteY32" fmla="*/ 1524687 h 3758159"/>
                <a:gd name="connsiteX33" fmla="*/ 1542668 w 2734982"/>
                <a:gd name="connsiteY33" fmla="*/ 1547983 h 3758159"/>
                <a:gd name="connsiteX34" fmla="*/ 1162560 w 2734982"/>
                <a:gd name="connsiteY34" fmla="*/ 1789600 h 3758159"/>
                <a:gd name="connsiteX35" fmla="*/ 750580 w 2734982"/>
                <a:gd name="connsiteY35" fmla="*/ 2124047 h 3758159"/>
                <a:gd name="connsiteX36" fmla="*/ 462548 w 2734982"/>
                <a:gd name="connsiteY36" fmla="*/ 2124047 h 3758159"/>
                <a:gd name="connsiteX37" fmla="*/ 462548 w 2734982"/>
                <a:gd name="connsiteY37" fmla="*/ 1980031 h 3758159"/>
                <a:gd name="connsiteX38" fmla="*/ 606564 w 2734982"/>
                <a:gd name="connsiteY38" fmla="*/ 1836015 h 3758159"/>
                <a:gd name="connsiteX39" fmla="*/ 750580 w 2734982"/>
                <a:gd name="connsiteY39" fmla="*/ 1691999 h 3758159"/>
                <a:gd name="connsiteX40" fmla="*/ 966604 w 2734982"/>
                <a:gd name="connsiteY40" fmla="*/ 1403967 h 3758159"/>
                <a:gd name="connsiteX41" fmla="*/ 1326644 w 2734982"/>
                <a:gd name="connsiteY41" fmla="*/ 1115935 h 3758159"/>
                <a:gd name="connsiteX42" fmla="*/ 1257188 w 2734982"/>
                <a:gd name="connsiteY42" fmla="*/ 984280 h 3758159"/>
                <a:gd name="connsiteX43" fmla="*/ 1089563 w 2734982"/>
                <a:gd name="connsiteY43" fmla="*/ 1073760 h 3758159"/>
                <a:gd name="connsiteX44" fmla="*/ 1005750 w 2734982"/>
                <a:gd name="connsiteY44" fmla="*/ 1252720 h 3758159"/>
                <a:gd name="connsiteX45" fmla="*/ 419063 w 2734982"/>
                <a:gd name="connsiteY45" fmla="*/ 1879080 h 3758159"/>
                <a:gd name="connsiteX46" fmla="*/ 419063 w 2734982"/>
                <a:gd name="connsiteY46" fmla="*/ 1789600 h 3758159"/>
                <a:gd name="connsiteX47" fmla="*/ 1005750 w 2734982"/>
                <a:gd name="connsiteY47" fmla="*/ 1163240 h 3758159"/>
                <a:gd name="connsiteX48" fmla="*/ 921938 w 2734982"/>
                <a:gd name="connsiteY48" fmla="*/ 805320 h 3758159"/>
                <a:gd name="connsiteX49" fmla="*/ 1173376 w 2734982"/>
                <a:gd name="connsiteY49" fmla="*/ 536880 h 3758159"/>
                <a:gd name="connsiteX50" fmla="*/ 502875 w 2734982"/>
                <a:gd name="connsiteY50" fmla="*/ 715840 h 3758159"/>
                <a:gd name="connsiteX51" fmla="*/ 167625 w 2734982"/>
                <a:gd name="connsiteY51" fmla="*/ 447400 h 3758159"/>
                <a:gd name="connsiteX52" fmla="*/ 0 w 2734982"/>
                <a:gd name="connsiteY52" fmla="*/ 0 h 3758159"/>
                <a:gd name="connsiteX0" fmla="*/ 1341000 w 2734982"/>
                <a:gd name="connsiteY0" fmla="*/ 357920 h 3758159"/>
                <a:gd name="connsiteX1" fmla="*/ 1257187 w 2734982"/>
                <a:gd name="connsiteY1" fmla="*/ 447400 h 3758159"/>
                <a:gd name="connsiteX2" fmla="*/ 1240743 w 2734982"/>
                <a:gd name="connsiteY2" fmla="*/ 532649 h 3758159"/>
                <a:gd name="connsiteX3" fmla="*/ 1508626 w 2734982"/>
                <a:gd name="connsiteY3" fmla="*/ 626360 h 3758159"/>
                <a:gd name="connsiteX4" fmla="*/ 1927688 w 2734982"/>
                <a:gd name="connsiteY4" fmla="*/ 984280 h 3758159"/>
                <a:gd name="connsiteX5" fmla="*/ 1843876 w 2734982"/>
                <a:gd name="connsiteY5" fmla="*/ 1073760 h 3758159"/>
                <a:gd name="connsiteX6" fmla="*/ 2095313 w 2734982"/>
                <a:gd name="connsiteY6" fmla="*/ 1431680 h 3758159"/>
                <a:gd name="connsiteX7" fmla="*/ 2262938 w 2734982"/>
                <a:gd name="connsiteY7" fmla="*/ 1252720 h 3758159"/>
                <a:gd name="connsiteX8" fmla="*/ 2598189 w 2734982"/>
                <a:gd name="connsiteY8" fmla="*/ 894800 h 3758159"/>
                <a:gd name="connsiteX9" fmla="*/ 2598189 w 2734982"/>
                <a:gd name="connsiteY9" fmla="*/ 626360 h 3758159"/>
                <a:gd name="connsiteX10" fmla="*/ 2682001 w 2734982"/>
                <a:gd name="connsiteY10" fmla="*/ 536880 h 3758159"/>
                <a:gd name="connsiteX11" fmla="*/ 2733113 w 2734982"/>
                <a:gd name="connsiteY11" fmla="*/ 972596 h 3758159"/>
                <a:gd name="connsiteX12" fmla="*/ 2598188 w 2734982"/>
                <a:gd name="connsiteY12" fmla="*/ 1073760 h 3758159"/>
                <a:gd name="connsiteX13" fmla="*/ 2514376 w 2734982"/>
                <a:gd name="connsiteY13" fmla="*/ 1252720 h 3758159"/>
                <a:gd name="connsiteX14" fmla="*/ 2370804 w 2734982"/>
                <a:gd name="connsiteY14" fmla="*/ 1447049 h 3758159"/>
                <a:gd name="connsiteX15" fmla="*/ 2011501 w 2734982"/>
                <a:gd name="connsiteY15" fmla="*/ 1521160 h 3758159"/>
                <a:gd name="connsiteX16" fmla="*/ 1413998 w 2734982"/>
                <a:gd name="connsiteY16" fmla="*/ 2415959 h 3758159"/>
                <a:gd name="connsiteX17" fmla="*/ 1749249 w 2734982"/>
                <a:gd name="connsiteY17" fmla="*/ 2505439 h 3758159"/>
                <a:gd name="connsiteX18" fmla="*/ 2000686 w 2734982"/>
                <a:gd name="connsiteY18" fmla="*/ 2326479 h 3758159"/>
                <a:gd name="connsiteX19" fmla="*/ 2168312 w 2734982"/>
                <a:gd name="connsiteY19" fmla="*/ 2415959 h 3758159"/>
                <a:gd name="connsiteX20" fmla="*/ 2168312 w 2734982"/>
                <a:gd name="connsiteY20" fmla="*/ 2684399 h 3758159"/>
                <a:gd name="connsiteX21" fmla="*/ 2000686 w 2734982"/>
                <a:gd name="connsiteY21" fmla="*/ 3221279 h 3758159"/>
                <a:gd name="connsiteX22" fmla="*/ 1833061 w 2734982"/>
                <a:gd name="connsiteY22" fmla="*/ 3579199 h 3758159"/>
                <a:gd name="connsiteX23" fmla="*/ 1581623 w 2734982"/>
                <a:gd name="connsiteY23" fmla="*/ 3758159 h 3758159"/>
                <a:gd name="connsiteX24" fmla="*/ 1497811 w 2734982"/>
                <a:gd name="connsiteY24" fmla="*/ 3400239 h 3758159"/>
                <a:gd name="connsiteX25" fmla="*/ 1665436 w 2734982"/>
                <a:gd name="connsiteY25" fmla="*/ 3310759 h 3758159"/>
                <a:gd name="connsiteX26" fmla="*/ 1581623 w 2734982"/>
                <a:gd name="connsiteY26" fmla="*/ 3042319 h 3758159"/>
                <a:gd name="connsiteX27" fmla="*/ 1330186 w 2734982"/>
                <a:gd name="connsiteY27" fmla="*/ 2863359 h 3758159"/>
                <a:gd name="connsiteX28" fmla="*/ 1246373 w 2734982"/>
                <a:gd name="connsiteY28" fmla="*/ 2326479 h 3758159"/>
                <a:gd name="connsiteX29" fmla="*/ 1413998 w 2734982"/>
                <a:gd name="connsiteY29" fmla="*/ 1789600 h 3758159"/>
                <a:gd name="connsiteX30" fmla="*/ 1749249 w 2734982"/>
                <a:gd name="connsiteY30" fmla="*/ 1610640 h 3758159"/>
                <a:gd name="connsiteX31" fmla="*/ 1732449 w 2734982"/>
                <a:gd name="connsiteY31" fmla="*/ 1524687 h 3758159"/>
                <a:gd name="connsiteX32" fmla="*/ 1542668 w 2734982"/>
                <a:gd name="connsiteY32" fmla="*/ 1547983 h 3758159"/>
                <a:gd name="connsiteX33" fmla="*/ 1162560 w 2734982"/>
                <a:gd name="connsiteY33" fmla="*/ 1789600 h 3758159"/>
                <a:gd name="connsiteX34" fmla="*/ 750580 w 2734982"/>
                <a:gd name="connsiteY34" fmla="*/ 2124047 h 3758159"/>
                <a:gd name="connsiteX35" fmla="*/ 462548 w 2734982"/>
                <a:gd name="connsiteY35" fmla="*/ 2124047 h 3758159"/>
                <a:gd name="connsiteX36" fmla="*/ 462548 w 2734982"/>
                <a:gd name="connsiteY36" fmla="*/ 1980031 h 3758159"/>
                <a:gd name="connsiteX37" fmla="*/ 606564 w 2734982"/>
                <a:gd name="connsiteY37" fmla="*/ 1836015 h 3758159"/>
                <a:gd name="connsiteX38" fmla="*/ 750580 w 2734982"/>
                <a:gd name="connsiteY38" fmla="*/ 1691999 h 3758159"/>
                <a:gd name="connsiteX39" fmla="*/ 966604 w 2734982"/>
                <a:gd name="connsiteY39" fmla="*/ 1403967 h 3758159"/>
                <a:gd name="connsiteX40" fmla="*/ 1326644 w 2734982"/>
                <a:gd name="connsiteY40" fmla="*/ 1115935 h 3758159"/>
                <a:gd name="connsiteX41" fmla="*/ 1257188 w 2734982"/>
                <a:gd name="connsiteY41" fmla="*/ 984280 h 3758159"/>
                <a:gd name="connsiteX42" fmla="*/ 1089563 w 2734982"/>
                <a:gd name="connsiteY42" fmla="*/ 1073760 h 3758159"/>
                <a:gd name="connsiteX43" fmla="*/ 1005750 w 2734982"/>
                <a:gd name="connsiteY43" fmla="*/ 1252720 h 3758159"/>
                <a:gd name="connsiteX44" fmla="*/ 419063 w 2734982"/>
                <a:gd name="connsiteY44" fmla="*/ 1879080 h 3758159"/>
                <a:gd name="connsiteX45" fmla="*/ 419063 w 2734982"/>
                <a:gd name="connsiteY45" fmla="*/ 1789600 h 3758159"/>
                <a:gd name="connsiteX46" fmla="*/ 1005750 w 2734982"/>
                <a:gd name="connsiteY46" fmla="*/ 1163240 h 3758159"/>
                <a:gd name="connsiteX47" fmla="*/ 921938 w 2734982"/>
                <a:gd name="connsiteY47" fmla="*/ 805320 h 3758159"/>
                <a:gd name="connsiteX48" fmla="*/ 1173376 w 2734982"/>
                <a:gd name="connsiteY48" fmla="*/ 536880 h 3758159"/>
                <a:gd name="connsiteX49" fmla="*/ 502875 w 2734982"/>
                <a:gd name="connsiteY49" fmla="*/ 715840 h 3758159"/>
                <a:gd name="connsiteX50" fmla="*/ 167625 w 2734982"/>
                <a:gd name="connsiteY50" fmla="*/ 447400 h 3758159"/>
                <a:gd name="connsiteX51" fmla="*/ 0 w 2734982"/>
                <a:gd name="connsiteY51" fmla="*/ 0 h 3758159"/>
                <a:gd name="connsiteX0" fmla="*/ 1341000 w 2734982"/>
                <a:gd name="connsiteY0" fmla="*/ 357920 h 3758159"/>
                <a:gd name="connsiteX1" fmla="*/ 1257187 w 2734982"/>
                <a:gd name="connsiteY1" fmla="*/ 447400 h 3758159"/>
                <a:gd name="connsiteX2" fmla="*/ 1240743 w 2734982"/>
                <a:gd name="connsiteY2" fmla="*/ 532649 h 3758159"/>
                <a:gd name="connsiteX3" fmla="*/ 1508626 w 2734982"/>
                <a:gd name="connsiteY3" fmla="*/ 626360 h 3758159"/>
                <a:gd name="connsiteX4" fmla="*/ 1927688 w 2734982"/>
                <a:gd name="connsiteY4" fmla="*/ 984280 h 3758159"/>
                <a:gd name="connsiteX5" fmla="*/ 1843876 w 2734982"/>
                <a:gd name="connsiteY5" fmla="*/ 1073760 h 3758159"/>
                <a:gd name="connsiteX6" fmla="*/ 2095313 w 2734982"/>
                <a:gd name="connsiteY6" fmla="*/ 1431680 h 3758159"/>
                <a:gd name="connsiteX7" fmla="*/ 2262938 w 2734982"/>
                <a:gd name="connsiteY7" fmla="*/ 1252720 h 3758159"/>
                <a:gd name="connsiteX8" fmla="*/ 2598189 w 2734982"/>
                <a:gd name="connsiteY8" fmla="*/ 894800 h 3758159"/>
                <a:gd name="connsiteX9" fmla="*/ 2598189 w 2734982"/>
                <a:gd name="connsiteY9" fmla="*/ 626360 h 3758159"/>
                <a:gd name="connsiteX10" fmla="*/ 2682001 w 2734982"/>
                <a:gd name="connsiteY10" fmla="*/ 536880 h 3758159"/>
                <a:gd name="connsiteX11" fmla="*/ 2733113 w 2734982"/>
                <a:gd name="connsiteY11" fmla="*/ 972596 h 3758159"/>
                <a:gd name="connsiteX12" fmla="*/ 2598188 w 2734982"/>
                <a:gd name="connsiteY12" fmla="*/ 1073760 h 3758159"/>
                <a:gd name="connsiteX13" fmla="*/ 2514376 w 2734982"/>
                <a:gd name="connsiteY13" fmla="*/ 1252720 h 3758159"/>
                <a:gd name="connsiteX14" fmla="*/ 2370804 w 2734982"/>
                <a:gd name="connsiteY14" fmla="*/ 1447049 h 3758159"/>
                <a:gd name="connsiteX15" fmla="*/ 2011501 w 2734982"/>
                <a:gd name="connsiteY15" fmla="*/ 1521160 h 3758159"/>
                <a:gd name="connsiteX16" fmla="*/ 1749249 w 2734982"/>
                <a:gd name="connsiteY16" fmla="*/ 2505439 h 3758159"/>
                <a:gd name="connsiteX17" fmla="*/ 2000686 w 2734982"/>
                <a:gd name="connsiteY17" fmla="*/ 2326479 h 3758159"/>
                <a:gd name="connsiteX18" fmla="*/ 2168312 w 2734982"/>
                <a:gd name="connsiteY18" fmla="*/ 2415959 h 3758159"/>
                <a:gd name="connsiteX19" fmla="*/ 2168312 w 2734982"/>
                <a:gd name="connsiteY19" fmla="*/ 2684399 h 3758159"/>
                <a:gd name="connsiteX20" fmla="*/ 2000686 w 2734982"/>
                <a:gd name="connsiteY20" fmla="*/ 3221279 h 3758159"/>
                <a:gd name="connsiteX21" fmla="*/ 1833061 w 2734982"/>
                <a:gd name="connsiteY21" fmla="*/ 3579199 h 3758159"/>
                <a:gd name="connsiteX22" fmla="*/ 1581623 w 2734982"/>
                <a:gd name="connsiteY22" fmla="*/ 3758159 h 3758159"/>
                <a:gd name="connsiteX23" fmla="*/ 1497811 w 2734982"/>
                <a:gd name="connsiteY23" fmla="*/ 3400239 h 3758159"/>
                <a:gd name="connsiteX24" fmla="*/ 1665436 w 2734982"/>
                <a:gd name="connsiteY24" fmla="*/ 3310759 h 3758159"/>
                <a:gd name="connsiteX25" fmla="*/ 1581623 w 2734982"/>
                <a:gd name="connsiteY25" fmla="*/ 3042319 h 3758159"/>
                <a:gd name="connsiteX26" fmla="*/ 1330186 w 2734982"/>
                <a:gd name="connsiteY26" fmla="*/ 2863359 h 3758159"/>
                <a:gd name="connsiteX27" fmla="*/ 1246373 w 2734982"/>
                <a:gd name="connsiteY27" fmla="*/ 2326479 h 3758159"/>
                <a:gd name="connsiteX28" fmla="*/ 1413998 w 2734982"/>
                <a:gd name="connsiteY28" fmla="*/ 1789600 h 3758159"/>
                <a:gd name="connsiteX29" fmla="*/ 1749249 w 2734982"/>
                <a:gd name="connsiteY29" fmla="*/ 1610640 h 3758159"/>
                <a:gd name="connsiteX30" fmla="*/ 1732449 w 2734982"/>
                <a:gd name="connsiteY30" fmla="*/ 1524687 h 3758159"/>
                <a:gd name="connsiteX31" fmla="*/ 1542668 w 2734982"/>
                <a:gd name="connsiteY31" fmla="*/ 1547983 h 3758159"/>
                <a:gd name="connsiteX32" fmla="*/ 1162560 w 2734982"/>
                <a:gd name="connsiteY32" fmla="*/ 1789600 h 3758159"/>
                <a:gd name="connsiteX33" fmla="*/ 750580 w 2734982"/>
                <a:gd name="connsiteY33" fmla="*/ 2124047 h 3758159"/>
                <a:gd name="connsiteX34" fmla="*/ 462548 w 2734982"/>
                <a:gd name="connsiteY34" fmla="*/ 2124047 h 3758159"/>
                <a:gd name="connsiteX35" fmla="*/ 462548 w 2734982"/>
                <a:gd name="connsiteY35" fmla="*/ 1980031 h 3758159"/>
                <a:gd name="connsiteX36" fmla="*/ 606564 w 2734982"/>
                <a:gd name="connsiteY36" fmla="*/ 1836015 h 3758159"/>
                <a:gd name="connsiteX37" fmla="*/ 750580 w 2734982"/>
                <a:gd name="connsiteY37" fmla="*/ 1691999 h 3758159"/>
                <a:gd name="connsiteX38" fmla="*/ 966604 w 2734982"/>
                <a:gd name="connsiteY38" fmla="*/ 1403967 h 3758159"/>
                <a:gd name="connsiteX39" fmla="*/ 1326644 w 2734982"/>
                <a:gd name="connsiteY39" fmla="*/ 1115935 h 3758159"/>
                <a:gd name="connsiteX40" fmla="*/ 1257188 w 2734982"/>
                <a:gd name="connsiteY40" fmla="*/ 984280 h 3758159"/>
                <a:gd name="connsiteX41" fmla="*/ 1089563 w 2734982"/>
                <a:gd name="connsiteY41" fmla="*/ 1073760 h 3758159"/>
                <a:gd name="connsiteX42" fmla="*/ 1005750 w 2734982"/>
                <a:gd name="connsiteY42" fmla="*/ 1252720 h 3758159"/>
                <a:gd name="connsiteX43" fmla="*/ 419063 w 2734982"/>
                <a:gd name="connsiteY43" fmla="*/ 1879080 h 3758159"/>
                <a:gd name="connsiteX44" fmla="*/ 419063 w 2734982"/>
                <a:gd name="connsiteY44" fmla="*/ 1789600 h 3758159"/>
                <a:gd name="connsiteX45" fmla="*/ 1005750 w 2734982"/>
                <a:gd name="connsiteY45" fmla="*/ 1163240 h 3758159"/>
                <a:gd name="connsiteX46" fmla="*/ 921938 w 2734982"/>
                <a:gd name="connsiteY46" fmla="*/ 805320 h 3758159"/>
                <a:gd name="connsiteX47" fmla="*/ 1173376 w 2734982"/>
                <a:gd name="connsiteY47" fmla="*/ 536880 h 3758159"/>
                <a:gd name="connsiteX48" fmla="*/ 502875 w 2734982"/>
                <a:gd name="connsiteY48" fmla="*/ 715840 h 3758159"/>
                <a:gd name="connsiteX49" fmla="*/ 167625 w 2734982"/>
                <a:gd name="connsiteY49" fmla="*/ 447400 h 3758159"/>
                <a:gd name="connsiteX50" fmla="*/ 0 w 2734982"/>
                <a:gd name="connsiteY50" fmla="*/ 0 h 3758159"/>
                <a:gd name="connsiteX0" fmla="*/ 1341000 w 2734982"/>
                <a:gd name="connsiteY0" fmla="*/ 357920 h 3758159"/>
                <a:gd name="connsiteX1" fmla="*/ 1257187 w 2734982"/>
                <a:gd name="connsiteY1" fmla="*/ 447400 h 3758159"/>
                <a:gd name="connsiteX2" fmla="*/ 1240743 w 2734982"/>
                <a:gd name="connsiteY2" fmla="*/ 532649 h 3758159"/>
                <a:gd name="connsiteX3" fmla="*/ 1508626 w 2734982"/>
                <a:gd name="connsiteY3" fmla="*/ 626360 h 3758159"/>
                <a:gd name="connsiteX4" fmla="*/ 1927688 w 2734982"/>
                <a:gd name="connsiteY4" fmla="*/ 984280 h 3758159"/>
                <a:gd name="connsiteX5" fmla="*/ 1843876 w 2734982"/>
                <a:gd name="connsiteY5" fmla="*/ 1073760 h 3758159"/>
                <a:gd name="connsiteX6" fmla="*/ 2095313 w 2734982"/>
                <a:gd name="connsiteY6" fmla="*/ 1431680 h 3758159"/>
                <a:gd name="connsiteX7" fmla="*/ 2262938 w 2734982"/>
                <a:gd name="connsiteY7" fmla="*/ 1252720 h 3758159"/>
                <a:gd name="connsiteX8" fmla="*/ 2598189 w 2734982"/>
                <a:gd name="connsiteY8" fmla="*/ 894800 h 3758159"/>
                <a:gd name="connsiteX9" fmla="*/ 2598189 w 2734982"/>
                <a:gd name="connsiteY9" fmla="*/ 626360 h 3758159"/>
                <a:gd name="connsiteX10" fmla="*/ 2682001 w 2734982"/>
                <a:gd name="connsiteY10" fmla="*/ 536880 h 3758159"/>
                <a:gd name="connsiteX11" fmla="*/ 2733113 w 2734982"/>
                <a:gd name="connsiteY11" fmla="*/ 972596 h 3758159"/>
                <a:gd name="connsiteX12" fmla="*/ 2598188 w 2734982"/>
                <a:gd name="connsiteY12" fmla="*/ 1073760 h 3758159"/>
                <a:gd name="connsiteX13" fmla="*/ 2514376 w 2734982"/>
                <a:gd name="connsiteY13" fmla="*/ 1252720 h 3758159"/>
                <a:gd name="connsiteX14" fmla="*/ 2370804 w 2734982"/>
                <a:gd name="connsiteY14" fmla="*/ 1447049 h 3758159"/>
                <a:gd name="connsiteX15" fmla="*/ 2011501 w 2734982"/>
                <a:gd name="connsiteY15" fmla="*/ 1521160 h 3758159"/>
                <a:gd name="connsiteX16" fmla="*/ 2000686 w 2734982"/>
                <a:gd name="connsiteY16" fmla="*/ 2326479 h 3758159"/>
                <a:gd name="connsiteX17" fmla="*/ 2168312 w 2734982"/>
                <a:gd name="connsiteY17" fmla="*/ 2415959 h 3758159"/>
                <a:gd name="connsiteX18" fmla="*/ 2168312 w 2734982"/>
                <a:gd name="connsiteY18" fmla="*/ 2684399 h 3758159"/>
                <a:gd name="connsiteX19" fmla="*/ 2000686 w 2734982"/>
                <a:gd name="connsiteY19" fmla="*/ 3221279 h 3758159"/>
                <a:gd name="connsiteX20" fmla="*/ 1833061 w 2734982"/>
                <a:gd name="connsiteY20" fmla="*/ 3579199 h 3758159"/>
                <a:gd name="connsiteX21" fmla="*/ 1581623 w 2734982"/>
                <a:gd name="connsiteY21" fmla="*/ 3758159 h 3758159"/>
                <a:gd name="connsiteX22" fmla="*/ 1497811 w 2734982"/>
                <a:gd name="connsiteY22" fmla="*/ 3400239 h 3758159"/>
                <a:gd name="connsiteX23" fmla="*/ 1665436 w 2734982"/>
                <a:gd name="connsiteY23" fmla="*/ 3310759 h 3758159"/>
                <a:gd name="connsiteX24" fmla="*/ 1581623 w 2734982"/>
                <a:gd name="connsiteY24" fmla="*/ 3042319 h 3758159"/>
                <a:gd name="connsiteX25" fmla="*/ 1330186 w 2734982"/>
                <a:gd name="connsiteY25" fmla="*/ 2863359 h 3758159"/>
                <a:gd name="connsiteX26" fmla="*/ 1246373 w 2734982"/>
                <a:gd name="connsiteY26" fmla="*/ 2326479 h 3758159"/>
                <a:gd name="connsiteX27" fmla="*/ 1413998 w 2734982"/>
                <a:gd name="connsiteY27" fmla="*/ 1789600 h 3758159"/>
                <a:gd name="connsiteX28" fmla="*/ 1749249 w 2734982"/>
                <a:gd name="connsiteY28" fmla="*/ 1610640 h 3758159"/>
                <a:gd name="connsiteX29" fmla="*/ 1732449 w 2734982"/>
                <a:gd name="connsiteY29" fmla="*/ 1524687 h 3758159"/>
                <a:gd name="connsiteX30" fmla="*/ 1542668 w 2734982"/>
                <a:gd name="connsiteY30" fmla="*/ 1547983 h 3758159"/>
                <a:gd name="connsiteX31" fmla="*/ 1162560 w 2734982"/>
                <a:gd name="connsiteY31" fmla="*/ 1789600 h 3758159"/>
                <a:gd name="connsiteX32" fmla="*/ 750580 w 2734982"/>
                <a:gd name="connsiteY32" fmla="*/ 2124047 h 3758159"/>
                <a:gd name="connsiteX33" fmla="*/ 462548 w 2734982"/>
                <a:gd name="connsiteY33" fmla="*/ 2124047 h 3758159"/>
                <a:gd name="connsiteX34" fmla="*/ 462548 w 2734982"/>
                <a:gd name="connsiteY34" fmla="*/ 1980031 h 3758159"/>
                <a:gd name="connsiteX35" fmla="*/ 606564 w 2734982"/>
                <a:gd name="connsiteY35" fmla="*/ 1836015 h 3758159"/>
                <a:gd name="connsiteX36" fmla="*/ 750580 w 2734982"/>
                <a:gd name="connsiteY36" fmla="*/ 1691999 h 3758159"/>
                <a:gd name="connsiteX37" fmla="*/ 966604 w 2734982"/>
                <a:gd name="connsiteY37" fmla="*/ 1403967 h 3758159"/>
                <a:gd name="connsiteX38" fmla="*/ 1326644 w 2734982"/>
                <a:gd name="connsiteY38" fmla="*/ 1115935 h 3758159"/>
                <a:gd name="connsiteX39" fmla="*/ 1257188 w 2734982"/>
                <a:gd name="connsiteY39" fmla="*/ 984280 h 3758159"/>
                <a:gd name="connsiteX40" fmla="*/ 1089563 w 2734982"/>
                <a:gd name="connsiteY40" fmla="*/ 1073760 h 3758159"/>
                <a:gd name="connsiteX41" fmla="*/ 1005750 w 2734982"/>
                <a:gd name="connsiteY41" fmla="*/ 1252720 h 3758159"/>
                <a:gd name="connsiteX42" fmla="*/ 419063 w 2734982"/>
                <a:gd name="connsiteY42" fmla="*/ 1879080 h 3758159"/>
                <a:gd name="connsiteX43" fmla="*/ 419063 w 2734982"/>
                <a:gd name="connsiteY43" fmla="*/ 1789600 h 3758159"/>
                <a:gd name="connsiteX44" fmla="*/ 1005750 w 2734982"/>
                <a:gd name="connsiteY44" fmla="*/ 1163240 h 3758159"/>
                <a:gd name="connsiteX45" fmla="*/ 921938 w 2734982"/>
                <a:gd name="connsiteY45" fmla="*/ 805320 h 3758159"/>
                <a:gd name="connsiteX46" fmla="*/ 1173376 w 2734982"/>
                <a:gd name="connsiteY46" fmla="*/ 536880 h 3758159"/>
                <a:gd name="connsiteX47" fmla="*/ 502875 w 2734982"/>
                <a:gd name="connsiteY47" fmla="*/ 715840 h 3758159"/>
                <a:gd name="connsiteX48" fmla="*/ 167625 w 2734982"/>
                <a:gd name="connsiteY48" fmla="*/ 447400 h 3758159"/>
                <a:gd name="connsiteX49" fmla="*/ 0 w 2734982"/>
                <a:gd name="connsiteY49" fmla="*/ 0 h 3758159"/>
                <a:gd name="connsiteX0" fmla="*/ 1341000 w 2734982"/>
                <a:gd name="connsiteY0" fmla="*/ 357920 h 3758159"/>
                <a:gd name="connsiteX1" fmla="*/ 1257187 w 2734982"/>
                <a:gd name="connsiteY1" fmla="*/ 447400 h 3758159"/>
                <a:gd name="connsiteX2" fmla="*/ 1240743 w 2734982"/>
                <a:gd name="connsiteY2" fmla="*/ 532649 h 3758159"/>
                <a:gd name="connsiteX3" fmla="*/ 1508626 w 2734982"/>
                <a:gd name="connsiteY3" fmla="*/ 626360 h 3758159"/>
                <a:gd name="connsiteX4" fmla="*/ 1927688 w 2734982"/>
                <a:gd name="connsiteY4" fmla="*/ 984280 h 3758159"/>
                <a:gd name="connsiteX5" fmla="*/ 1843876 w 2734982"/>
                <a:gd name="connsiteY5" fmla="*/ 1073760 h 3758159"/>
                <a:gd name="connsiteX6" fmla="*/ 2095313 w 2734982"/>
                <a:gd name="connsiteY6" fmla="*/ 1431680 h 3758159"/>
                <a:gd name="connsiteX7" fmla="*/ 2262938 w 2734982"/>
                <a:gd name="connsiteY7" fmla="*/ 1252720 h 3758159"/>
                <a:gd name="connsiteX8" fmla="*/ 2598189 w 2734982"/>
                <a:gd name="connsiteY8" fmla="*/ 894800 h 3758159"/>
                <a:gd name="connsiteX9" fmla="*/ 2598189 w 2734982"/>
                <a:gd name="connsiteY9" fmla="*/ 626360 h 3758159"/>
                <a:gd name="connsiteX10" fmla="*/ 2682001 w 2734982"/>
                <a:gd name="connsiteY10" fmla="*/ 536880 h 3758159"/>
                <a:gd name="connsiteX11" fmla="*/ 2733113 w 2734982"/>
                <a:gd name="connsiteY11" fmla="*/ 972596 h 3758159"/>
                <a:gd name="connsiteX12" fmla="*/ 2598188 w 2734982"/>
                <a:gd name="connsiteY12" fmla="*/ 1073760 h 3758159"/>
                <a:gd name="connsiteX13" fmla="*/ 2514376 w 2734982"/>
                <a:gd name="connsiteY13" fmla="*/ 1252720 h 3758159"/>
                <a:gd name="connsiteX14" fmla="*/ 2370804 w 2734982"/>
                <a:gd name="connsiteY14" fmla="*/ 1447049 h 3758159"/>
                <a:gd name="connsiteX15" fmla="*/ 2011501 w 2734982"/>
                <a:gd name="connsiteY15" fmla="*/ 1521160 h 3758159"/>
                <a:gd name="connsiteX16" fmla="*/ 2168312 w 2734982"/>
                <a:gd name="connsiteY16" fmla="*/ 2415959 h 3758159"/>
                <a:gd name="connsiteX17" fmla="*/ 2168312 w 2734982"/>
                <a:gd name="connsiteY17" fmla="*/ 2684399 h 3758159"/>
                <a:gd name="connsiteX18" fmla="*/ 2000686 w 2734982"/>
                <a:gd name="connsiteY18" fmla="*/ 3221279 h 3758159"/>
                <a:gd name="connsiteX19" fmla="*/ 1833061 w 2734982"/>
                <a:gd name="connsiteY19" fmla="*/ 3579199 h 3758159"/>
                <a:gd name="connsiteX20" fmla="*/ 1581623 w 2734982"/>
                <a:gd name="connsiteY20" fmla="*/ 3758159 h 3758159"/>
                <a:gd name="connsiteX21" fmla="*/ 1497811 w 2734982"/>
                <a:gd name="connsiteY21" fmla="*/ 3400239 h 3758159"/>
                <a:gd name="connsiteX22" fmla="*/ 1665436 w 2734982"/>
                <a:gd name="connsiteY22" fmla="*/ 3310759 h 3758159"/>
                <a:gd name="connsiteX23" fmla="*/ 1581623 w 2734982"/>
                <a:gd name="connsiteY23" fmla="*/ 3042319 h 3758159"/>
                <a:gd name="connsiteX24" fmla="*/ 1330186 w 2734982"/>
                <a:gd name="connsiteY24" fmla="*/ 2863359 h 3758159"/>
                <a:gd name="connsiteX25" fmla="*/ 1246373 w 2734982"/>
                <a:gd name="connsiteY25" fmla="*/ 2326479 h 3758159"/>
                <a:gd name="connsiteX26" fmla="*/ 1413998 w 2734982"/>
                <a:gd name="connsiteY26" fmla="*/ 1789600 h 3758159"/>
                <a:gd name="connsiteX27" fmla="*/ 1749249 w 2734982"/>
                <a:gd name="connsiteY27" fmla="*/ 1610640 h 3758159"/>
                <a:gd name="connsiteX28" fmla="*/ 1732449 w 2734982"/>
                <a:gd name="connsiteY28" fmla="*/ 1524687 h 3758159"/>
                <a:gd name="connsiteX29" fmla="*/ 1542668 w 2734982"/>
                <a:gd name="connsiteY29" fmla="*/ 1547983 h 3758159"/>
                <a:gd name="connsiteX30" fmla="*/ 1162560 w 2734982"/>
                <a:gd name="connsiteY30" fmla="*/ 1789600 h 3758159"/>
                <a:gd name="connsiteX31" fmla="*/ 750580 w 2734982"/>
                <a:gd name="connsiteY31" fmla="*/ 2124047 h 3758159"/>
                <a:gd name="connsiteX32" fmla="*/ 462548 w 2734982"/>
                <a:gd name="connsiteY32" fmla="*/ 2124047 h 3758159"/>
                <a:gd name="connsiteX33" fmla="*/ 462548 w 2734982"/>
                <a:gd name="connsiteY33" fmla="*/ 1980031 h 3758159"/>
                <a:gd name="connsiteX34" fmla="*/ 606564 w 2734982"/>
                <a:gd name="connsiteY34" fmla="*/ 1836015 h 3758159"/>
                <a:gd name="connsiteX35" fmla="*/ 750580 w 2734982"/>
                <a:gd name="connsiteY35" fmla="*/ 1691999 h 3758159"/>
                <a:gd name="connsiteX36" fmla="*/ 966604 w 2734982"/>
                <a:gd name="connsiteY36" fmla="*/ 1403967 h 3758159"/>
                <a:gd name="connsiteX37" fmla="*/ 1326644 w 2734982"/>
                <a:gd name="connsiteY37" fmla="*/ 1115935 h 3758159"/>
                <a:gd name="connsiteX38" fmla="*/ 1257188 w 2734982"/>
                <a:gd name="connsiteY38" fmla="*/ 984280 h 3758159"/>
                <a:gd name="connsiteX39" fmla="*/ 1089563 w 2734982"/>
                <a:gd name="connsiteY39" fmla="*/ 1073760 h 3758159"/>
                <a:gd name="connsiteX40" fmla="*/ 1005750 w 2734982"/>
                <a:gd name="connsiteY40" fmla="*/ 1252720 h 3758159"/>
                <a:gd name="connsiteX41" fmla="*/ 419063 w 2734982"/>
                <a:gd name="connsiteY41" fmla="*/ 1879080 h 3758159"/>
                <a:gd name="connsiteX42" fmla="*/ 419063 w 2734982"/>
                <a:gd name="connsiteY42" fmla="*/ 1789600 h 3758159"/>
                <a:gd name="connsiteX43" fmla="*/ 1005750 w 2734982"/>
                <a:gd name="connsiteY43" fmla="*/ 1163240 h 3758159"/>
                <a:gd name="connsiteX44" fmla="*/ 921938 w 2734982"/>
                <a:gd name="connsiteY44" fmla="*/ 805320 h 3758159"/>
                <a:gd name="connsiteX45" fmla="*/ 1173376 w 2734982"/>
                <a:gd name="connsiteY45" fmla="*/ 536880 h 3758159"/>
                <a:gd name="connsiteX46" fmla="*/ 502875 w 2734982"/>
                <a:gd name="connsiteY46" fmla="*/ 715840 h 3758159"/>
                <a:gd name="connsiteX47" fmla="*/ 167625 w 2734982"/>
                <a:gd name="connsiteY47" fmla="*/ 447400 h 3758159"/>
                <a:gd name="connsiteX48" fmla="*/ 0 w 2734982"/>
                <a:gd name="connsiteY48" fmla="*/ 0 h 3758159"/>
                <a:gd name="connsiteX0" fmla="*/ 1341000 w 2734982"/>
                <a:gd name="connsiteY0" fmla="*/ 357920 h 3758159"/>
                <a:gd name="connsiteX1" fmla="*/ 1257187 w 2734982"/>
                <a:gd name="connsiteY1" fmla="*/ 447400 h 3758159"/>
                <a:gd name="connsiteX2" fmla="*/ 1240743 w 2734982"/>
                <a:gd name="connsiteY2" fmla="*/ 532649 h 3758159"/>
                <a:gd name="connsiteX3" fmla="*/ 1508626 w 2734982"/>
                <a:gd name="connsiteY3" fmla="*/ 626360 h 3758159"/>
                <a:gd name="connsiteX4" fmla="*/ 1927688 w 2734982"/>
                <a:gd name="connsiteY4" fmla="*/ 984280 h 3758159"/>
                <a:gd name="connsiteX5" fmla="*/ 1843876 w 2734982"/>
                <a:gd name="connsiteY5" fmla="*/ 1073760 h 3758159"/>
                <a:gd name="connsiteX6" fmla="*/ 2095313 w 2734982"/>
                <a:gd name="connsiteY6" fmla="*/ 1431680 h 3758159"/>
                <a:gd name="connsiteX7" fmla="*/ 2262938 w 2734982"/>
                <a:gd name="connsiteY7" fmla="*/ 1252720 h 3758159"/>
                <a:gd name="connsiteX8" fmla="*/ 2598189 w 2734982"/>
                <a:gd name="connsiteY8" fmla="*/ 894800 h 3758159"/>
                <a:gd name="connsiteX9" fmla="*/ 2598189 w 2734982"/>
                <a:gd name="connsiteY9" fmla="*/ 626360 h 3758159"/>
                <a:gd name="connsiteX10" fmla="*/ 2682001 w 2734982"/>
                <a:gd name="connsiteY10" fmla="*/ 536880 h 3758159"/>
                <a:gd name="connsiteX11" fmla="*/ 2733113 w 2734982"/>
                <a:gd name="connsiteY11" fmla="*/ 972596 h 3758159"/>
                <a:gd name="connsiteX12" fmla="*/ 2598188 w 2734982"/>
                <a:gd name="connsiteY12" fmla="*/ 1073760 h 3758159"/>
                <a:gd name="connsiteX13" fmla="*/ 2514376 w 2734982"/>
                <a:gd name="connsiteY13" fmla="*/ 1252720 h 3758159"/>
                <a:gd name="connsiteX14" fmla="*/ 2370804 w 2734982"/>
                <a:gd name="connsiteY14" fmla="*/ 1447049 h 3758159"/>
                <a:gd name="connsiteX15" fmla="*/ 2011501 w 2734982"/>
                <a:gd name="connsiteY15" fmla="*/ 1521160 h 3758159"/>
                <a:gd name="connsiteX16" fmla="*/ 2168312 w 2734982"/>
                <a:gd name="connsiteY16" fmla="*/ 2684399 h 3758159"/>
                <a:gd name="connsiteX17" fmla="*/ 2000686 w 2734982"/>
                <a:gd name="connsiteY17" fmla="*/ 3221279 h 3758159"/>
                <a:gd name="connsiteX18" fmla="*/ 1833061 w 2734982"/>
                <a:gd name="connsiteY18" fmla="*/ 3579199 h 3758159"/>
                <a:gd name="connsiteX19" fmla="*/ 1581623 w 2734982"/>
                <a:gd name="connsiteY19" fmla="*/ 3758159 h 3758159"/>
                <a:gd name="connsiteX20" fmla="*/ 1497811 w 2734982"/>
                <a:gd name="connsiteY20" fmla="*/ 3400239 h 3758159"/>
                <a:gd name="connsiteX21" fmla="*/ 1665436 w 2734982"/>
                <a:gd name="connsiteY21" fmla="*/ 3310759 h 3758159"/>
                <a:gd name="connsiteX22" fmla="*/ 1581623 w 2734982"/>
                <a:gd name="connsiteY22" fmla="*/ 3042319 h 3758159"/>
                <a:gd name="connsiteX23" fmla="*/ 1330186 w 2734982"/>
                <a:gd name="connsiteY23" fmla="*/ 2863359 h 3758159"/>
                <a:gd name="connsiteX24" fmla="*/ 1246373 w 2734982"/>
                <a:gd name="connsiteY24" fmla="*/ 2326479 h 3758159"/>
                <a:gd name="connsiteX25" fmla="*/ 1413998 w 2734982"/>
                <a:gd name="connsiteY25" fmla="*/ 1789600 h 3758159"/>
                <a:gd name="connsiteX26" fmla="*/ 1749249 w 2734982"/>
                <a:gd name="connsiteY26" fmla="*/ 1610640 h 3758159"/>
                <a:gd name="connsiteX27" fmla="*/ 1732449 w 2734982"/>
                <a:gd name="connsiteY27" fmla="*/ 1524687 h 3758159"/>
                <a:gd name="connsiteX28" fmla="*/ 1542668 w 2734982"/>
                <a:gd name="connsiteY28" fmla="*/ 1547983 h 3758159"/>
                <a:gd name="connsiteX29" fmla="*/ 1162560 w 2734982"/>
                <a:gd name="connsiteY29" fmla="*/ 1789600 h 3758159"/>
                <a:gd name="connsiteX30" fmla="*/ 750580 w 2734982"/>
                <a:gd name="connsiteY30" fmla="*/ 2124047 h 3758159"/>
                <a:gd name="connsiteX31" fmla="*/ 462548 w 2734982"/>
                <a:gd name="connsiteY31" fmla="*/ 2124047 h 3758159"/>
                <a:gd name="connsiteX32" fmla="*/ 462548 w 2734982"/>
                <a:gd name="connsiteY32" fmla="*/ 1980031 h 3758159"/>
                <a:gd name="connsiteX33" fmla="*/ 606564 w 2734982"/>
                <a:gd name="connsiteY33" fmla="*/ 1836015 h 3758159"/>
                <a:gd name="connsiteX34" fmla="*/ 750580 w 2734982"/>
                <a:gd name="connsiteY34" fmla="*/ 1691999 h 3758159"/>
                <a:gd name="connsiteX35" fmla="*/ 966604 w 2734982"/>
                <a:gd name="connsiteY35" fmla="*/ 1403967 h 3758159"/>
                <a:gd name="connsiteX36" fmla="*/ 1326644 w 2734982"/>
                <a:gd name="connsiteY36" fmla="*/ 1115935 h 3758159"/>
                <a:gd name="connsiteX37" fmla="*/ 1257188 w 2734982"/>
                <a:gd name="connsiteY37" fmla="*/ 984280 h 3758159"/>
                <a:gd name="connsiteX38" fmla="*/ 1089563 w 2734982"/>
                <a:gd name="connsiteY38" fmla="*/ 1073760 h 3758159"/>
                <a:gd name="connsiteX39" fmla="*/ 1005750 w 2734982"/>
                <a:gd name="connsiteY39" fmla="*/ 1252720 h 3758159"/>
                <a:gd name="connsiteX40" fmla="*/ 419063 w 2734982"/>
                <a:gd name="connsiteY40" fmla="*/ 1879080 h 3758159"/>
                <a:gd name="connsiteX41" fmla="*/ 419063 w 2734982"/>
                <a:gd name="connsiteY41" fmla="*/ 1789600 h 3758159"/>
                <a:gd name="connsiteX42" fmla="*/ 1005750 w 2734982"/>
                <a:gd name="connsiteY42" fmla="*/ 1163240 h 3758159"/>
                <a:gd name="connsiteX43" fmla="*/ 921938 w 2734982"/>
                <a:gd name="connsiteY43" fmla="*/ 805320 h 3758159"/>
                <a:gd name="connsiteX44" fmla="*/ 1173376 w 2734982"/>
                <a:gd name="connsiteY44" fmla="*/ 536880 h 3758159"/>
                <a:gd name="connsiteX45" fmla="*/ 502875 w 2734982"/>
                <a:gd name="connsiteY45" fmla="*/ 715840 h 3758159"/>
                <a:gd name="connsiteX46" fmla="*/ 167625 w 2734982"/>
                <a:gd name="connsiteY46" fmla="*/ 447400 h 3758159"/>
                <a:gd name="connsiteX47" fmla="*/ 0 w 2734982"/>
                <a:gd name="connsiteY47" fmla="*/ 0 h 3758159"/>
                <a:gd name="connsiteX0" fmla="*/ 1341000 w 2734982"/>
                <a:gd name="connsiteY0" fmla="*/ 357920 h 3758159"/>
                <a:gd name="connsiteX1" fmla="*/ 1257187 w 2734982"/>
                <a:gd name="connsiteY1" fmla="*/ 447400 h 3758159"/>
                <a:gd name="connsiteX2" fmla="*/ 1240743 w 2734982"/>
                <a:gd name="connsiteY2" fmla="*/ 532649 h 3758159"/>
                <a:gd name="connsiteX3" fmla="*/ 1508626 w 2734982"/>
                <a:gd name="connsiteY3" fmla="*/ 626360 h 3758159"/>
                <a:gd name="connsiteX4" fmla="*/ 1927688 w 2734982"/>
                <a:gd name="connsiteY4" fmla="*/ 984280 h 3758159"/>
                <a:gd name="connsiteX5" fmla="*/ 1843876 w 2734982"/>
                <a:gd name="connsiteY5" fmla="*/ 1073760 h 3758159"/>
                <a:gd name="connsiteX6" fmla="*/ 2095313 w 2734982"/>
                <a:gd name="connsiteY6" fmla="*/ 1431680 h 3758159"/>
                <a:gd name="connsiteX7" fmla="*/ 2262938 w 2734982"/>
                <a:gd name="connsiteY7" fmla="*/ 1252720 h 3758159"/>
                <a:gd name="connsiteX8" fmla="*/ 2598189 w 2734982"/>
                <a:gd name="connsiteY8" fmla="*/ 894800 h 3758159"/>
                <a:gd name="connsiteX9" fmla="*/ 2598189 w 2734982"/>
                <a:gd name="connsiteY9" fmla="*/ 626360 h 3758159"/>
                <a:gd name="connsiteX10" fmla="*/ 2682001 w 2734982"/>
                <a:gd name="connsiteY10" fmla="*/ 536880 h 3758159"/>
                <a:gd name="connsiteX11" fmla="*/ 2733113 w 2734982"/>
                <a:gd name="connsiteY11" fmla="*/ 972596 h 3758159"/>
                <a:gd name="connsiteX12" fmla="*/ 2598188 w 2734982"/>
                <a:gd name="connsiteY12" fmla="*/ 1073760 h 3758159"/>
                <a:gd name="connsiteX13" fmla="*/ 2514376 w 2734982"/>
                <a:gd name="connsiteY13" fmla="*/ 1252720 h 3758159"/>
                <a:gd name="connsiteX14" fmla="*/ 2370804 w 2734982"/>
                <a:gd name="connsiteY14" fmla="*/ 1447049 h 3758159"/>
                <a:gd name="connsiteX15" fmla="*/ 2011501 w 2734982"/>
                <a:gd name="connsiteY15" fmla="*/ 1521160 h 3758159"/>
                <a:gd name="connsiteX16" fmla="*/ 2000686 w 2734982"/>
                <a:gd name="connsiteY16" fmla="*/ 3221279 h 3758159"/>
                <a:gd name="connsiteX17" fmla="*/ 1833061 w 2734982"/>
                <a:gd name="connsiteY17" fmla="*/ 3579199 h 3758159"/>
                <a:gd name="connsiteX18" fmla="*/ 1581623 w 2734982"/>
                <a:gd name="connsiteY18" fmla="*/ 3758159 h 3758159"/>
                <a:gd name="connsiteX19" fmla="*/ 1497811 w 2734982"/>
                <a:gd name="connsiteY19" fmla="*/ 3400239 h 3758159"/>
                <a:gd name="connsiteX20" fmla="*/ 1665436 w 2734982"/>
                <a:gd name="connsiteY20" fmla="*/ 3310759 h 3758159"/>
                <a:gd name="connsiteX21" fmla="*/ 1581623 w 2734982"/>
                <a:gd name="connsiteY21" fmla="*/ 3042319 h 3758159"/>
                <a:gd name="connsiteX22" fmla="*/ 1330186 w 2734982"/>
                <a:gd name="connsiteY22" fmla="*/ 2863359 h 3758159"/>
                <a:gd name="connsiteX23" fmla="*/ 1246373 w 2734982"/>
                <a:gd name="connsiteY23" fmla="*/ 2326479 h 3758159"/>
                <a:gd name="connsiteX24" fmla="*/ 1413998 w 2734982"/>
                <a:gd name="connsiteY24" fmla="*/ 1789600 h 3758159"/>
                <a:gd name="connsiteX25" fmla="*/ 1749249 w 2734982"/>
                <a:gd name="connsiteY25" fmla="*/ 1610640 h 3758159"/>
                <a:gd name="connsiteX26" fmla="*/ 1732449 w 2734982"/>
                <a:gd name="connsiteY26" fmla="*/ 1524687 h 3758159"/>
                <a:gd name="connsiteX27" fmla="*/ 1542668 w 2734982"/>
                <a:gd name="connsiteY27" fmla="*/ 1547983 h 3758159"/>
                <a:gd name="connsiteX28" fmla="*/ 1162560 w 2734982"/>
                <a:gd name="connsiteY28" fmla="*/ 1789600 h 3758159"/>
                <a:gd name="connsiteX29" fmla="*/ 750580 w 2734982"/>
                <a:gd name="connsiteY29" fmla="*/ 2124047 h 3758159"/>
                <a:gd name="connsiteX30" fmla="*/ 462548 w 2734982"/>
                <a:gd name="connsiteY30" fmla="*/ 2124047 h 3758159"/>
                <a:gd name="connsiteX31" fmla="*/ 462548 w 2734982"/>
                <a:gd name="connsiteY31" fmla="*/ 1980031 h 3758159"/>
                <a:gd name="connsiteX32" fmla="*/ 606564 w 2734982"/>
                <a:gd name="connsiteY32" fmla="*/ 1836015 h 3758159"/>
                <a:gd name="connsiteX33" fmla="*/ 750580 w 2734982"/>
                <a:gd name="connsiteY33" fmla="*/ 1691999 h 3758159"/>
                <a:gd name="connsiteX34" fmla="*/ 966604 w 2734982"/>
                <a:gd name="connsiteY34" fmla="*/ 1403967 h 3758159"/>
                <a:gd name="connsiteX35" fmla="*/ 1326644 w 2734982"/>
                <a:gd name="connsiteY35" fmla="*/ 1115935 h 3758159"/>
                <a:gd name="connsiteX36" fmla="*/ 1257188 w 2734982"/>
                <a:gd name="connsiteY36" fmla="*/ 984280 h 3758159"/>
                <a:gd name="connsiteX37" fmla="*/ 1089563 w 2734982"/>
                <a:gd name="connsiteY37" fmla="*/ 1073760 h 3758159"/>
                <a:gd name="connsiteX38" fmla="*/ 1005750 w 2734982"/>
                <a:gd name="connsiteY38" fmla="*/ 1252720 h 3758159"/>
                <a:gd name="connsiteX39" fmla="*/ 419063 w 2734982"/>
                <a:gd name="connsiteY39" fmla="*/ 1879080 h 3758159"/>
                <a:gd name="connsiteX40" fmla="*/ 419063 w 2734982"/>
                <a:gd name="connsiteY40" fmla="*/ 1789600 h 3758159"/>
                <a:gd name="connsiteX41" fmla="*/ 1005750 w 2734982"/>
                <a:gd name="connsiteY41" fmla="*/ 1163240 h 3758159"/>
                <a:gd name="connsiteX42" fmla="*/ 921938 w 2734982"/>
                <a:gd name="connsiteY42" fmla="*/ 805320 h 3758159"/>
                <a:gd name="connsiteX43" fmla="*/ 1173376 w 2734982"/>
                <a:gd name="connsiteY43" fmla="*/ 536880 h 3758159"/>
                <a:gd name="connsiteX44" fmla="*/ 502875 w 2734982"/>
                <a:gd name="connsiteY44" fmla="*/ 715840 h 3758159"/>
                <a:gd name="connsiteX45" fmla="*/ 167625 w 2734982"/>
                <a:gd name="connsiteY45" fmla="*/ 447400 h 3758159"/>
                <a:gd name="connsiteX46" fmla="*/ 0 w 2734982"/>
                <a:gd name="connsiteY46" fmla="*/ 0 h 3758159"/>
                <a:gd name="connsiteX0" fmla="*/ 1341000 w 2734982"/>
                <a:gd name="connsiteY0" fmla="*/ 357920 h 3758159"/>
                <a:gd name="connsiteX1" fmla="*/ 1257187 w 2734982"/>
                <a:gd name="connsiteY1" fmla="*/ 447400 h 3758159"/>
                <a:gd name="connsiteX2" fmla="*/ 1240743 w 2734982"/>
                <a:gd name="connsiteY2" fmla="*/ 532649 h 3758159"/>
                <a:gd name="connsiteX3" fmla="*/ 1508626 w 2734982"/>
                <a:gd name="connsiteY3" fmla="*/ 626360 h 3758159"/>
                <a:gd name="connsiteX4" fmla="*/ 1927688 w 2734982"/>
                <a:gd name="connsiteY4" fmla="*/ 984280 h 3758159"/>
                <a:gd name="connsiteX5" fmla="*/ 1843876 w 2734982"/>
                <a:gd name="connsiteY5" fmla="*/ 1073760 h 3758159"/>
                <a:gd name="connsiteX6" fmla="*/ 2095313 w 2734982"/>
                <a:gd name="connsiteY6" fmla="*/ 1431680 h 3758159"/>
                <a:gd name="connsiteX7" fmla="*/ 2262938 w 2734982"/>
                <a:gd name="connsiteY7" fmla="*/ 1252720 h 3758159"/>
                <a:gd name="connsiteX8" fmla="*/ 2598189 w 2734982"/>
                <a:gd name="connsiteY8" fmla="*/ 894800 h 3758159"/>
                <a:gd name="connsiteX9" fmla="*/ 2598189 w 2734982"/>
                <a:gd name="connsiteY9" fmla="*/ 626360 h 3758159"/>
                <a:gd name="connsiteX10" fmla="*/ 2682001 w 2734982"/>
                <a:gd name="connsiteY10" fmla="*/ 536880 h 3758159"/>
                <a:gd name="connsiteX11" fmla="*/ 2733113 w 2734982"/>
                <a:gd name="connsiteY11" fmla="*/ 972596 h 3758159"/>
                <a:gd name="connsiteX12" fmla="*/ 2598188 w 2734982"/>
                <a:gd name="connsiteY12" fmla="*/ 1073760 h 3758159"/>
                <a:gd name="connsiteX13" fmla="*/ 2514376 w 2734982"/>
                <a:gd name="connsiteY13" fmla="*/ 1252720 h 3758159"/>
                <a:gd name="connsiteX14" fmla="*/ 2370804 w 2734982"/>
                <a:gd name="connsiteY14" fmla="*/ 1447049 h 3758159"/>
                <a:gd name="connsiteX15" fmla="*/ 2011501 w 2734982"/>
                <a:gd name="connsiteY15" fmla="*/ 1521160 h 3758159"/>
                <a:gd name="connsiteX16" fmla="*/ 1833061 w 2734982"/>
                <a:gd name="connsiteY16" fmla="*/ 3579199 h 3758159"/>
                <a:gd name="connsiteX17" fmla="*/ 1581623 w 2734982"/>
                <a:gd name="connsiteY17" fmla="*/ 3758159 h 3758159"/>
                <a:gd name="connsiteX18" fmla="*/ 1497811 w 2734982"/>
                <a:gd name="connsiteY18" fmla="*/ 3400239 h 3758159"/>
                <a:gd name="connsiteX19" fmla="*/ 1665436 w 2734982"/>
                <a:gd name="connsiteY19" fmla="*/ 3310759 h 3758159"/>
                <a:gd name="connsiteX20" fmla="*/ 1581623 w 2734982"/>
                <a:gd name="connsiteY20" fmla="*/ 3042319 h 3758159"/>
                <a:gd name="connsiteX21" fmla="*/ 1330186 w 2734982"/>
                <a:gd name="connsiteY21" fmla="*/ 2863359 h 3758159"/>
                <a:gd name="connsiteX22" fmla="*/ 1246373 w 2734982"/>
                <a:gd name="connsiteY22" fmla="*/ 2326479 h 3758159"/>
                <a:gd name="connsiteX23" fmla="*/ 1413998 w 2734982"/>
                <a:gd name="connsiteY23" fmla="*/ 1789600 h 3758159"/>
                <a:gd name="connsiteX24" fmla="*/ 1749249 w 2734982"/>
                <a:gd name="connsiteY24" fmla="*/ 1610640 h 3758159"/>
                <a:gd name="connsiteX25" fmla="*/ 1732449 w 2734982"/>
                <a:gd name="connsiteY25" fmla="*/ 1524687 h 3758159"/>
                <a:gd name="connsiteX26" fmla="*/ 1542668 w 2734982"/>
                <a:gd name="connsiteY26" fmla="*/ 1547983 h 3758159"/>
                <a:gd name="connsiteX27" fmla="*/ 1162560 w 2734982"/>
                <a:gd name="connsiteY27" fmla="*/ 1789600 h 3758159"/>
                <a:gd name="connsiteX28" fmla="*/ 750580 w 2734982"/>
                <a:gd name="connsiteY28" fmla="*/ 2124047 h 3758159"/>
                <a:gd name="connsiteX29" fmla="*/ 462548 w 2734982"/>
                <a:gd name="connsiteY29" fmla="*/ 2124047 h 3758159"/>
                <a:gd name="connsiteX30" fmla="*/ 462548 w 2734982"/>
                <a:gd name="connsiteY30" fmla="*/ 1980031 h 3758159"/>
                <a:gd name="connsiteX31" fmla="*/ 606564 w 2734982"/>
                <a:gd name="connsiteY31" fmla="*/ 1836015 h 3758159"/>
                <a:gd name="connsiteX32" fmla="*/ 750580 w 2734982"/>
                <a:gd name="connsiteY32" fmla="*/ 1691999 h 3758159"/>
                <a:gd name="connsiteX33" fmla="*/ 966604 w 2734982"/>
                <a:gd name="connsiteY33" fmla="*/ 1403967 h 3758159"/>
                <a:gd name="connsiteX34" fmla="*/ 1326644 w 2734982"/>
                <a:gd name="connsiteY34" fmla="*/ 1115935 h 3758159"/>
                <a:gd name="connsiteX35" fmla="*/ 1257188 w 2734982"/>
                <a:gd name="connsiteY35" fmla="*/ 984280 h 3758159"/>
                <a:gd name="connsiteX36" fmla="*/ 1089563 w 2734982"/>
                <a:gd name="connsiteY36" fmla="*/ 1073760 h 3758159"/>
                <a:gd name="connsiteX37" fmla="*/ 1005750 w 2734982"/>
                <a:gd name="connsiteY37" fmla="*/ 1252720 h 3758159"/>
                <a:gd name="connsiteX38" fmla="*/ 419063 w 2734982"/>
                <a:gd name="connsiteY38" fmla="*/ 1879080 h 3758159"/>
                <a:gd name="connsiteX39" fmla="*/ 419063 w 2734982"/>
                <a:gd name="connsiteY39" fmla="*/ 1789600 h 3758159"/>
                <a:gd name="connsiteX40" fmla="*/ 1005750 w 2734982"/>
                <a:gd name="connsiteY40" fmla="*/ 1163240 h 3758159"/>
                <a:gd name="connsiteX41" fmla="*/ 921938 w 2734982"/>
                <a:gd name="connsiteY41" fmla="*/ 805320 h 3758159"/>
                <a:gd name="connsiteX42" fmla="*/ 1173376 w 2734982"/>
                <a:gd name="connsiteY42" fmla="*/ 536880 h 3758159"/>
                <a:gd name="connsiteX43" fmla="*/ 502875 w 2734982"/>
                <a:gd name="connsiteY43" fmla="*/ 715840 h 3758159"/>
                <a:gd name="connsiteX44" fmla="*/ 167625 w 2734982"/>
                <a:gd name="connsiteY44" fmla="*/ 447400 h 3758159"/>
                <a:gd name="connsiteX45" fmla="*/ 0 w 2734982"/>
                <a:gd name="connsiteY45" fmla="*/ 0 h 3758159"/>
                <a:gd name="connsiteX0" fmla="*/ 1341000 w 2734982"/>
                <a:gd name="connsiteY0" fmla="*/ 357920 h 3758159"/>
                <a:gd name="connsiteX1" fmla="*/ 1257187 w 2734982"/>
                <a:gd name="connsiteY1" fmla="*/ 447400 h 3758159"/>
                <a:gd name="connsiteX2" fmla="*/ 1240743 w 2734982"/>
                <a:gd name="connsiteY2" fmla="*/ 532649 h 3758159"/>
                <a:gd name="connsiteX3" fmla="*/ 1508626 w 2734982"/>
                <a:gd name="connsiteY3" fmla="*/ 626360 h 3758159"/>
                <a:gd name="connsiteX4" fmla="*/ 1927688 w 2734982"/>
                <a:gd name="connsiteY4" fmla="*/ 984280 h 3758159"/>
                <a:gd name="connsiteX5" fmla="*/ 1843876 w 2734982"/>
                <a:gd name="connsiteY5" fmla="*/ 1073760 h 3758159"/>
                <a:gd name="connsiteX6" fmla="*/ 2095313 w 2734982"/>
                <a:gd name="connsiteY6" fmla="*/ 1431680 h 3758159"/>
                <a:gd name="connsiteX7" fmla="*/ 2262938 w 2734982"/>
                <a:gd name="connsiteY7" fmla="*/ 1252720 h 3758159"/>
                <a:gd name="connsiteX8" fmla="*/ 2598189 w 2734982"/>
                <a:gd name="connsiteY8" fmla="*/ 894800 h 3758159"/>
                <a:gd name="connsiteX9" fmla="*/ 2598189 w 2734982"/>
                <a:gd name="connsiteY9" fmla="*/ 626360 h 3758159"/>
                <a:gd name="connsiteX10" fmla="*/ 2682001 w 2734982"/>
                <a:gd name="connsiteY10" fmla="*/ 536880 h 3758159"/>
                <a:gd name="connsiteX11" fmla="*/ 2733113 w 2734982"/>
                <a:gd name="connsiteY11" fmla="*/ 972596 h 3758159"/>
                <a:gd name="connsiteX12" fmla="*/ 2598188 w 2734982"/>
                <a:gd name="connsiteY12" fmla="*/ 1073760 h 3758159"/>
                <a:gd name="connsiteX13" fmla="*/ 2514376 w 2734982"/>
                <a:gd name="connsiteY13" fmla="*/ 1252720 h 3758159"/>
                <a:gd name="connsiteX14" fmla="*/ 2370804 w 2734982"/>
                <a:gd name="connsiteY14" fmla="*/ 1447049 h 3758159"/>
                <a:gd name="connsiteX15" fmla="*/ 2011501 w 2734982"/>
                <a:gd name="connsiteY15" fmla="*/ 1521160 h 3758159"/>
                <a:gd name="connsiteX16" fmla="*/ 1581623 w 2734982"/>
                <a:gd name="connsiteY16" fmla="*/ 3758159 h 3758159"/>
                <a:gd name="connsiteX17" fmla="*/ 1497811 w 2734982"/>
                <a:gd name="connsiteY17" fmla="*/ 3400239 h 3758159"/>
                <a:gd name="connsiteX18" fmla="*/ 1665436 w 2734982"/>
                <a:gd name="connsiteY18" fmla="*/ 3310759 h 3758159"/>
                <a:gd name="connsiteX19" fmla="*/ 1581623 w 2734982"/>
                <a:gd name="connsiteY19" fmla="*/ 3042319 h 3758159"/>
                <a:gd name="connsiteX20" fmla="*/ 1330186 w 2734982"/>
                <a:gd name="connsiteY20" fmla="*/ 2863359 h 3758159"/>
                <a:gd name="connsiteX21" fmla="*/ 1246373 w 2734982"/>
                <a:gd name="connsiteY21" fmla="*/ 2326479 h 3758159"/>
                <a:gd name="connsiteX22" fmla="*/ 1413998 w 2734982"/>
                <a:gd name="connsiteY22" fmla="*/ 1789600 h 3758159"/>
                <a:gd name="connsiteX23" fmla="*/ 1749249 w 2734982"/>
                <a:gd name="connsiteY23" fmla="*/ 1610640 h 3758159"/>
                <a:gd name="connsiteX24" fmla="*/ 1732449 w 2734982"/>
                <a:gd name="connsiteY24" fmla="*/ 1524687 h 3758159"/>
                <a:gd name="connsiteX25" fmla="*/ 1542668 w 2734982"/>
                <a:gd name="connsiteY25" fmla="*/ 1547983 h 3758159"/>
                <a:gd name="connsiteX26" fmla="*/ 1162560 w 2734982"/>
                <a:gd name="connsiteY26" fmla="*/ 1789600 h 3758159"/>
                <a:gd name="connsiteX27" fmla="*/ 750580 w 2734982"/>
                <a:gd name="connsiteY27" fmla="*/ 2124047 h 3758159"/>
                <a:gd name="connsiteX28" fmla="*/ 462548 w 2734982"/>
                <a:gd name="connsiteY28" fmla="*/ 2124047 h 3758159"/>
                <a:gd name="connsiteX29" fmla="*/ 462548 w 2734982"/>
                <a:gd name="connsiteY29" fmla="*/ 1980031 h 3758159"/>
                <a:gd name="connsiteX30" fmla="*/ 606564 w 2734982"/>
                <a:gd name="connsiteY30" fmla="*/ 1836015 h 3758159"/>
                <a:gd name="connsiteX31" fmla="*/ 750580 w 2734982"/>
                <a:gd name="connsiteY31" fmla="*/ 1691999 h 3758159"/>
                <a:gd name="connsiteX32" fmla="*/ 966604 w 2734982"/>
                <a:gd name="connsiteY32" fmla="*/ 1403967 h 3758159"/>
                <a:gd name="connsiteX33" fmla="*/ 1326644 w 2734982"/>
                <a:gd name="connsiteY33" fmla="*/ 1115935 h 3758159"/>
                <a:gd name="connsiteX34" fmla="*/ 1257188 w 2734982"/>
                <a:gd name="connsiteY34" fmla="*/ 984280 h 3758159"/>
                <a:gd name="connsiteX35" fmla="*/ 1089563 w 2734982"/>
                <a:gd name="connsiteY35" fmla="*/ 1073760 h 3758159"/>
                <a:gd name="connsiteX36" fmla="*/ 1005750 w 2734982"/>
                <a:gd name="connsiteY36" fmla="*/ 1252720 h 3758159"/>
                <a:gd name="connsiteX37" fmla="*/ 419063 w 2734982"/>
                <a:gd name="connsiteY37" fmla="*/ 1879080 h 3758159"/>
                <a:gd name="connsiteX38" fmla="*/ 419063 w 2734982"/>
                <a:gd name="connsiteY38" fmla="*/ 1789600 h 3758159"/>
                <a:gd name="connsiteX39" fmla="*/ 1005750 w 2734982"/>
                <a:gd name="connsiteY39" fmla="*/ 1163240 h 3758159"/>
                <a:gd name="connsiteX40" fmla="*/ 921938 w 2734982"/>
                <a:gd name="connsiteY40" fmla="*/ 805320 h 3758159"/>
                <a:gd name="connsiteX41" fmla="*/ 1173376 w 2734982"/>
                <a:gd name="connsiteY41" fmla="*/ 536880 h 3758159"/>
                <a:gd name="connsiteX42" fmla="*/ 502875 w 2734982"/>
                <a:gd name="connsiteY42" fmla="*/ 715840 h 3758159"/>
                <a:gd name="connsiteX43" fmla="*/ 167625 w 2734982"/>
                <a:gd name="connsiteY43" fmla="*/ 447400 h 3758159"/>
                <a:gd name="connsiteX44" fmla="*/ 0 w 2734982"/>
                <a:gd name="connsiteY44" fmla="*/ 0 h 3758159"/>
                <a:gd name="connsiteX0" fmla="*/ 1341000 w 2734982"/>
                <a:gd name="connsiteY0" fmla="*/ 357920 h 3405200"/>
                <a:gd name="connsiteX1" fmla="*/ 1257187 w 2734982"/>
                <a:gd name="connsiteY1" fmla="*/ 447400 h 3405200"/>
                <a:gd name="connsiteX2" fmla="*/ 1240743 w 2734982"/>
                <a:gd name="connsiteY2" fmla="*/ 532649 h 3405200"/>
                <a:gd name="connsiteX3" fmla="*/ 1508626 w 2734982"/>
                <a:gd name="connsiteY3" fmla="*/ 626360 h 3405200"/>
                <a:gd name="connsiteX4" fmla="*/ 1927688 w 2734982"/>
                <a:gd name="connsiteY4" fmla="*/ 984280 h 3405200"/>
                <a:gd name="connsiteX5" fmla="*/ 1843876 w 2734982"/>
                <a:gd name="connsiteY5" fmla="*/ 1073760 h 3405200"/>
                <a:gd name="connsiteX6" fmla="*/ 2095313 w 2734982"/>
                <a:gd name="connsiteY6" fmla="*/ 1431680 h 3405200"/>
                <a:gd name="connsiteX7" fmla="*/ 2262938 w 2734982"/>
                <a:gd name="connsiteY7" fmla="*/ 1252720 h 3405200"/>
                <a:gd name="connsiteX8" fmla="*/ 2598189 w 2734982"/>
                <a:gd name="connsiteY8" fmla="*/ 894800 h 3405200"/>
                <a:gd name="connsiteX9" fmla="*/ 2598189 w 2734982"/>
                <a:gd name="connsiteY9" fmla="*/ 626360 h 3405200"/>
                <a:gd name="connsiteX10" fmla="*/ 2682001 w 2734982"/>
                <a:gd name="connsiteY10" fmla="*/ 536880 h 3405200"/>
                <a:gd name="connsiteX11" fmla="*/ 2733113 w 2734982"/>
                <a:gd name="connsiteY11" fmla="*/ 972596 h 3405200"/>
                <a:gd name="connsiteX12" fmla="*/ 2598188 w 2734982"/>
                <a:gd name="connsiteY12" fmla="*/ 1073760 h 3405200"/>
                <a:gd name="connsiteX13" fmla="*/ 2514376 w 2734982"/>
                <a:gd name="connsiteY13" fmla="*/ 1252720 h 3405200"/>
                <a:gd name="connsiteX14" fmla="*/ 2370804 w 2734982"/>
                <a:gd name="connsiteY14" fmla="*/ 1447049 h 3405200"/>
                <a:gd name="connsiteX15" fmla="*/ 2011501 w 2734982"/>
                <a:gd name="connsiteY15" fmla="*/ 1521160 h 3405200"/>
                <a:gd name="connsiteX16" fmla="*/ 1497811 w 2734982"/>
                <a:gd name="connsiteY16" fmla="*/ 3400239 h 3405200"/>
                <a:gd name="connsiteX17" fmla="*/ 1665436 w 2734982"/>
                <a:gd name="connsiteY17" fmla="*/ 3310759 h 3405200"/>
                <a:gd name="connsiteX18" fmla="*/ 1581623 w 2734982"/>
                <a:gd name="connsiteY18" fmla="*/ 3042319 h 3405200"/>
                <a:gd name="connsiteX19" fmla="*/ 1330186 w 2734982"/>
                <a:gd name="connsiteY19" fmla="*/ 2863359 h 3405200"/>
                <a:gd name="connsiteX20" fmla="*/ 1246373 w 2734982"/>
                <a:gd name="connsiteY20" fmla="*/ 2326479 h 3405200"/>
                <a:gd name="connsiteX21" fmla="*/ 1413998 w 2734982"/>
                <a:gd name="connsiteY21" fmla="*/ 1789600 h 3405200"/>
                <a:gd name="connsiteX22" fmla="*/ 1749249 w 2734982"/>
                <a:gd name="connsiteY22" fmla="*/ 1610640 h 3405200"/>
                <a:gd name="connsiteX23" fmla="*/ 1732449 w 2734982"/>
                <a:gd name="connsiteY23" fmla="*/ 1524687 h 3405200"/>
                <a:gd name="connsiteX24" fmla="*/ 1542668 w 2734982"/>
                <a:gd name="connsiteY24" fmla="*/ 1547983 h 3405200"/>
                <a:gd name="connsiteX25" fmla="*/ 1162560 w 2734982"/>
                <a:gd name="connsiteY25" fmla="*/ 1789600 h 3405200"/>
                <a:gd name="connsiteX26" fmla="*/ 750580 w 2734982"/>
                <a:gd name="connsiteY26" fmla="*/ 2124047 h 3405200"/>
                <a:gd name="connsiteX27" fmla="*/ 462548 w 2734982"/>
                <a:gd name="connsiteY27" fmla="*/ 2124047 h 3405200"/>
                <a:gd name="connsiteX28" fmla="*/ 462548 w 2734982"/>
                <a:gd name="connsiteY28" fmla="*/ 1980031 h 3405200"/>
                <a:gd name="connsiteX29" fmla="*/ 606564 w 2734982"/>
                <a:gd name="connsiteY29" fmla="*/ 1836015 h 3405200"/>
                <a:gd name="connsiteX30" fmla="*/ 750580 w 2734982"/>
                <a:gd name="connsiteY30" fmla="*/ 1691999 h 3405200"/>
                <a:gd name="connsiteX31" fmla="*/ 966604 w 2734982"/>
                <a:gd name="connsiteY31" fmla="*/ 1403967 h 3405200"/>
                <a:gd name="connsiteX32" fmla="*/ 1326644 w 2734982"/>
                <a:gd name="connsiteY32" fmla="*/ 1115935 h 3405200"/>
                <a:gd name="connsiteX33" fmla="*/ 1257188 w 2734982"/>
                <a:gd name="connsiteY33" fmla="*/ 984280 h 3405200"/>
                <a:gd name="connsiteX34" fmla="*/ 1089563 w 2734982"/>
                <a:gd name="connsiteY34" fmla="*/ 1073760 h 3405200"/>
                <a:gd name="connsiteX35" fmla="*/ 1005750 w 2734982"/>
                <a:gd name="connsiteY35" fmla="*/ 1252720 h 3405200"/>
                <a:gd name="connsiteX36" fmla="*/ 419063 w 2734982"/>
                <a:gd name="connsiteY36" fmla="*/ 1879080 h 3405200"/>
                <a:gd name="connsiteX37" fmla="*/ 419063 w 2734982"/>
                <a:gd name="connsiteY37" fmla="*/ 1789600 h 3405200"/>
                <a:gd name="connsiteX38" fmla="*/ 1005750 w 2734982"/>
                <a:gd name="connsiteY38" fmla="*/ 1163240 h 3405200"/>
                <a:gd name="connsiteX39" fmla="*/ 921938 w 2734982"/>
                <a:gd name="connsiteY39" fmla="*/ 805320 h 3405200"/>
                <a:gd name="connsiteX40" fmla="*/ 1173376 w 2734982"/>
                <a:gd name="connsiteY40" fmla="*/ 536880 h 3405200"/>
                <a:gd name="connsiteX41" fmla="*/ 502875 w 2734982"/>
                <a:gd name="connsiteY41" fmla="*/ 715840 h 3405200"/>
                <a:gd name="connsiteX42" fmla="*/ 167625 w 2734982"/>
                <a:gd name="connsiteY42" fmla="*/ 447400 h 3405200"/>
                <a:gd name="connsiteX43" fmla="*/ 0 w 2734982"/>
                <a:gd name="connsiteY43" fmla="*/ 0 h 3405200"/>
                <a:gd name="connsiteX0" fmla="*/ 1341000 w 2734982"/>
                <a:gd name="connsiteY0" fmla="*/ 357920 h 3310759"/>
                <a:gd name="connsiteX1" fmla="*/ 1257187 w 2734982"/>
                <a:gd name="connsiteY1" fmla="*/ 447400 h 3310759"/>
                <a:gd name="connsiteX2" fmla="*/ 1240743 w 2734982"/>
                <a:gd name="connsiteY2" fmla="*/ 532649 h 3310759"/>
                <a:gd name="connsiteX3" fmla="*/ 1508626 w 2734982"/>
                <a:gd name="connsiteY3" fmla="*/ 626360 h 3310759"/>
                <a:gd name="connsiteX4" fmla="*/ 1927688 w 2734982"/>
                <a:gd name="connsiteY4" fmla="*/ 984280 h 3310759"/>
                <a:gd name="connsiteX5" fmla="*/ 1843876 w 2734982"/>
                <a:gd name="connsiteY5" fmla="*/ 1073760 h 3310759"/>
                <a:gd name="connsiteX6" fmla="*/ 2095313 w 2734982"/>
                <a:gd name="connsiteY6" fmla="*/ 1431680 h 3310759"/>
                <a:gd name="connsiteX7" fmla="*/ 2262938 w 2734982"/>
                <a:gd name="connsiteY7" fmla="*/ 1252720 h 3310759"/>
                <a:gd name="connsiteX8" fmla="*/ 2598189 w 2734982"/>
                <a:gd name="connsiteY8" fmla="*/ 894800 h 3310759"/>
                <a:gd name="connsiteX9" fmla="*/ 2598189 w 2734982"/>
                <a:gd name="connsiteY9" fmla="*/ 626360 h 3310759"/>
                <a:gd name="connsiteX10" fmla="*/ 2682001 w 2734982"/>
                <a:gd name="connsiteY10" fmla="*/ 536880 h 3310759"/>
                <a:gd name="connsiteX11" fmla="*/ 2733113 w 2734982"/>
                <a:gd name="connsiteY11" fmla="*/ 972596 h 3310759"/>
                <a:gd name="connsiteX12" fmla="*/ 2598188 w 2734982"/>
                <a:gd name="connsiteY12" fmla="*/ 1073760 h 3310759"/>
                <a:gd name="connsiteX13" fmla="*/ 2514376 w 2734982"/>
                <a:gd name="connsiteY13" fmla="*/ 1252720 h 3310759"/>
                <a:gd name="connsiteX14" fmla="*/ 2370804 w 2734982"/>
                <a:gd name="connsiteY14" fmla="*/ 1447049 h 3310759"/>
                <a:gd name="connsiteX15" fmla="*/ 2011501 w 2734982"/>
                <a:gd name="connsiteY15" fmla="*/ 1521160 h 3310759"/>
                <a:gd name="connsiteX16" fmla="*/ 1665436 w 2734982"/>
                <a:gd name="connsiteY16" fmla="*/ 3310759 h 3310759"/>
                <a:gd name="connsiteX17" fmla="*/ 1581623 w 2734982"/>
                <a:gd name="connsiteY17" fmla="*/ 3042319 h 3310759"/>
                <a:gd name="connsiteX18" fmla="*/ 1330186 w 2734982"/>
                <a:gd name="connsiteY18" fmla="*/ 2863359 h 3310759"/>
                <a:gd name="connsiteX19" fmla="*/ 1246373 w 2734982"/>
                <a:gd name="connsiteY19" fmla="*/ 2326479 h 3310759"/>
                <a:gd name="connsiteX20" fmla="*/ 1413998 w 2734982"/>
                <a:gd name="connsiteY20" fmla="*/ 1789600 h 3310759"/>
                <a:gd name="connsiteX21" fmla="*/ 1749249 w 2734982"/>
                <a:gd name="connsiteY21" fmla="*/ 1610640 h 3310759"/>
                <a:gd name="connsiteX22" fmla="*/ 1732449 w 2734982"/>
                <a:gd name="connsiteY22" fmla="*/ 1524687 h 3310759"/>
                <a:gd name="connsiteX23" fmla="*/ 1542668 w 2734982"/>
                <a:gd name="connsiteY23" fmla="*/ 1547983 h 3310759"/>
                <a:gd name="connsiteX24" fmla="*/ 1162560 w 2734982"/>
                <a:gd name="connsiteY24" fmla="*/ 1789600 h 3310759"/>
                <a:gd name="connsiteX25" fmla="*/ 750580 w 2734982"/>
                <a:gd name="connsiteY25" fmla="*/ 2124047 h 3310759"/>
                <a:gd name="connsiteX26" fmla="*/ 462548 w 2734982"/>
                <a:gd name="connsiteY26" fmla="*/ 2124047 h 3310759"/>
                <a:gd name="connsiteX27" fmla="*/ 462548 w 2734982"/>
                <a:gd name="connsiteY27" fmla="*/ 1980031 h 3310759"/>
                <a:gd name="connsiteX28" fmla="*/ 606564 w 2734982"/>
                <a:gd name="connsiteY28" fmla="*/ 1836015 h 3310759"/>
                <a:gd name="connsiteX29" fmla="*/ 750580 w 2734982"/>
                <a:gd name="connsiteY29" fmla="*/ 1691999 h 3310759"/>
                <a:gd name="connsiteX30" fmla="*/ 966604 w 2734982"/>
                <a:gd name="connsiteY30" fmla="*/ 1403967 h 3310759"/>
                <a:gd name="connsiteX31" fmla="*/ 1326644 w 2734982"/>
                <a:gd name="connsiteY31" fmla="*/ 1115935 h 3310759"/>
                <a:gd name="connsiteX32" fmla="*/ 1257188 w 2734982"/>
                <a:gd name="connsiteY32" fmla="*/ 984280 h 3310759"/>
                <a:gd name="connsiteX33" fmla="*/ 1089563 w 2734982"/>
                <a:gd name="connsiteY33" fmla="*/ 1073760 h 3310759"/>
                <a:gd name="connsiteX34" fmla="*/ 1005750 w 2734982"/>
                <a:gd name="connsiteY34" fmla="*/ 1252720 h 3310759"/>
                <a:gd name="connsiteX35" fmla="*/ 419063 w 2734982"/>
                <a:gd name="connsiteY35" fmla="*/ 1879080 h 3310759"/>
                <a:gd name="connsiteX36" fmla="*/ 419063 w 2734982"/>
                <a:gd name="connsiteY36" fmla="*/ 1789600 h 3310759"/>
                <a:gd name="connsiteX37" fmla="*/ 1005750 w 2734982"/>
                <a:gd name="connsiteY37" fmla="*/ 1163240 h 3310759"/>
                <a:gd name="connsiteX38" fmla="*/ 921938 w 2734982"/>
                <a:gd name="connsiteY38" fmla="*/ 805320 h 3310759"/>
                <a:gd name="connsiteX39" fmla="*/ 1173376 w 2734982"/>
                <a:gd name="connsiteY39" fmla="*/ 536880 h 3310759"/>
                <a:gd name="connsiteX40" fmla="*/ 502875 w 2734982"/>
                <a:gd name="connsiteY40" fmla="*/ 715840 h 3310759"/>
                <a:gd name="connsiteX41" fmla="*/ 167625 w 2734982"/>
                <a:gd name="connsiteY41" fmla="*/ 447400 h 3310759"/>
                <a:gd name="connsiteX42" fmla="*/ 0 w 2734982"/>
                <a:gd name="connsiteY42" fmla="*/ 0 h 3310759"/>
                <a:gd name="connsiteX0" fmla="*/ 1341000 w 2734982"/>
                <a:gd name="connsiteY0" fmla="*/ 357920 h 3042319"/>
                <a:gd name="connsiteX1" fmla="*/ 1257187 w 2734982"/>
                <a:gd name="connsiteY1" fmla="*/ 447400 h 3042319"/>
                <a:gd name="connsiteX2" fmla="*/ 1240743 w 2734982"/>
                <a:gd name="connsiteY2" fmla="*/ 532649 h 3042319"/>
                <a:gd name="connsiteX3" fmla="*/ 1508626 w 2734982"/>
                <a:gd name="connsiteY3" fmla="*/ 626360 h 3042319"/>
                <a:gd name="connsiteX4" fmla="*/ 1927688 w 2734982"/>
                <a:gd name="connsiteY4" fmla="*/ 984280 h 3042319"/>
                <a:gd name="connsiteX5" fmla="*/ 1843876 w 2734982"/>
                <a:gd name="connsiteY5" fmla="*/ 1073760 h 3042319"/>
                <a:gd name="connsiteX6" fmla="*/ 2095313 w 2734982"/>
                <a:gd name="connsiteY6" fmla="*/ 1431680 h 3042319"/>
                <a:gd name="connsiteX7" fmla="*/ 2262938 w 2734982"/>
                <a:gd name="connsiteY7" fmla="*/ 1252720 h 3042319"/>
                <a:gd name="connsiteX8" fmla="*/ 2598189 w 2734982"/>
                <a:gd name="connsiteY8" fmla="*/ 894800 h 3042319"/>
                <a:gd name="connsiteX9" fmla="*/ 2598189 w 2734982"/>
                <a:gd name="connsiteY9" fmla="*/ 626360 h 3042319"/>
                <a:gd name="connsiteX10" fmla="*/ 2682001 w 2734982"/>
                <a:gd name="connsiteY10" fmla="*/ 536880 h 3042319"/>
                <a:gd name="connsiteX11" fmla="*/ 2733113 w 2734982"/>
                <a:gd name="connsiteY11" fmla="*/ 972596 h 3042319"/>
                <a:gd name="connsiteX12" fmla="*/ 2598188 w 2734982"/>
                <a:gd name="connsiteY12" fmla="*/ 1073760 h 3042319"/>
                <a:gd name="connsiteX13" fmla="*/ 2514376 w 2734982"/>
                <a:gd name="connsiteY13" fmla="*/ 1252720 h 3042319"/>
                <a:gd name="connsiteX14" fmla="*/ 2370804 w 2734982"/>
                <a:gd name="connsiteY14" fmla="*/ 1447049 h 3042319"/>
                <a:gd name="connsiteX15" fmla="*/ 2011501 w 2734982"/>
                <a:gd name="connsiteY15" fmla="*/ 1521160 h 3042319"/>
                <a:gd name="connsiteX16" fmla="*/ 1581623 w 2734982"/>
                <a:gd name="connsiteY16" fmla="*/ 3042319 h 3042319"/>
                <a:gd name="connsiteX17" fmla="*/ 1330186 w 2734982"/>
                <a:gd name="connsiteY17" fmla="*/ 2863359 h 3042319"/>
                <a:gd name="connsiteX18" fmla="*/ 1246373 w 2734982"/>
                <a:gd name="connsiteY18" fmla="*/ 2326479 h 3042319"/>
                <a:gd name="connsiteX19" fmla="*/ 1413998 w 2734982"/>
                <a:gd name="connsiteY19" fmla="*/ 1789600 h 3042319"/>
                <a:gd name="connsiteX20" fmla="*/ 1749249 w 2734982"/>
                <a:gd name="connsiteY20" fmla="*/ 1610640 h 3042319"/>
                <a:gd name="connsiteX21" fmla="*/ 1732449 w 2734982"/>
                <a:gd name="connsiteY21" fmla="*/ 1524687 h 3042319"/>
                <a:gd name="connsiteX22" fmla="*/ 1542668 w 2734982"/>
                <a:gd name="connsiteY22" fmla="*/ 1547983 h 3042319"/>
                <a:gd name="connsiteX23" fmla="*/ 1162560 w 2734982"/>
                <a:gd name="connsiteY23" fmla="*/ 1789600 h 3042319"/>
                <a:gd name="connsiteX24" fmla="*/ 750580 w 2734982"/>
                <a:gd name="connsiteY24" fmla="*/ 2124047 h 3042319"/>
                <a:gd name="connsiteX25" fmla="*/ 462548 w 2734982"/>
                <a:gd name="connsiteY25" fmla="*/ 2124047 h 3042319"/>
                <a:gd name="connsiteX26" fmla="*/ 462548 w 2734982"/>
                <a:gd name="connsiteY26" fmla="*/ 1980031 h 3042319"/>
                <a:gd name="connsiteX27" fmla="*/ 606564 w 2734982"/>
                <a:gd name="connsiteY27" fmla="*/ 1836015 h 3042319"/>
                <a:gd name="connsiteX28" fmla="*/ 750580 w 2734982"/>
                <a:gd name="connsiteY28" fmla="*/ 1691999 h 3042319"/>
                <a:gd name="connsiteX29" fmla="*/ 966604 w 2734982"/>
                <a:gd name="connsiteY29" fmla="*/ 1403967 h 3042319"/>
                <a:gd name="connsiteX30" fmla="*/ 1326644 w 2734982"/>
                <a:gd name="connsiteY30" fmla="*/ 1115935 h 3042319"/>
                <a:gd name="connsiteX31" fmla="*/ 1257188 w 2734982"/>
                <a:gd name="connsiteY31" fmla="*/ 984280 h 3042319"/>
                <a:gd name="connsiteX32" fmla="*/ 1089563 w 2734982"/>
                <a:gd name="connsiteY32" fmla="*/ 1073760 h 3042319"/>
                <a:gd name="connsiteX33" fmla="*/ 1005750 w 2734982"/>
                <a:gd name="connsiteY33" fmla="*/ 1252720 h 3042319"/>
                <a:gd name="connsiteX34" fmla="*/ 419063 w 2734982"/>
                <a:gd name="connsiteY34" fmla="*/ 1879080 h 3042319"/>
                <a:gd name="connsiteX35" fmla="*/ 419063 w 2734982"/>
                <a:gd name="connsiteY35" fmla="*/ 1789600 h 3042319"/>
                <a:gd name="connsiteX36" fmla="*/ 1005750 w 2734982"/>
                <a:gd name="connsiteY36" fmla="*/ 1163240 h 3042319"/>
                <a:gd name="connsiteX37" fmla="*/ 921938 w 2734982"/>
                <a:gd name="connsiteY37" fmla="*/ 805320 h 3042319"/>
                <a:gd name="connsiteX38" fmla="*/ 1173376 w 2734982"/>
                <a:gd name="connsiteY38" fmla="*/ 536880 h 3042319"/>
                <a:gd name="connsiteX39" fmla="*/ 502875 w 2734982"/>
                <a:gd name="connsiteY39" fmla="*/ 715840 h 3042319"/>
                <a:gd name="connsiteX40" fmla="*/ 167625 w 2734982"/>
                <a:gd name="connsiteY40" fmla="*/ 447400 h 3042319"/>
                <a:gd name="connsiteX41" fmla="*/ 0 w 2734982"/>
                <a:gd name="connsiteY41" fmla="*/ 0 h 3042319"/>
                <a:gd name="connsiteX0" fmla="*/ 1341000 w 2734982"/>
                <a:gd name="connsiteY0" fmla="*/ 357920 h 2863359"/>
                <a:gd name="connsiteX1" fmla="*/ 1257187 w 2734982"/>
                <a:gd name="connsiteY1" fmla="*/ 447400 h 2863359"/>
                <a:gd name="connsiteX2" fmla="*/ 1240743 w 2734982"/>
                <a:gd name="connsiteY2" fmla="*/ 532649 h 2863359"/>
                <a:gd name="connsiteX3" fmla="*/ 1508626 w 2734982"/>
                <a:gd name="connsiteY3" fmla="*/ 626360 h 2863359"/>
                <a:gd name="connsiteX4" fmla="*/ 1927688 w 2734982"/>
                <a:gd name="connsiteY4" fmla="*/ 984280 h 2863359"/>
                <a:gd name="connsiteX5" fmla="*/ 1843876 w 2734982"/>
                <a:gd name="connsiteY5" fmla="*/ 1073760 h 2863359"/>
                <a:gd name="connsiteX6" fmla="*/ 2095313 w 2734982"/>
                <a:gd name="connsiteY6" fmla="*/ 1431680 h 2863359"/>
                <a:gd name="connsiteX7" fmla="*/ 2262938 w 2734982"/>
                <a:gd name="connsiteY7" fmla="*/ 1252720 h 2863359"/>
                <a:gd name="connsiteX8" fmla="*/ 2598189 w 2734982"/>
                <a:gd name="connsiteY8" fmla="*/ 894800 h 2863359"/>
                <a:gd name="connsiteX9" fmla="*/ 2598189 w 2734982"/>
                <a:gd name="connsiteY9" fmla="*/ 626360 h 2863359"/>
                <a:gd name="connsiteX10" fmla="*/ 2682001 w 2734982"/>
                <a:gd name="connsiteY10" fmla="*/ 536880 h 2863359"/>
                <a:gd name="connsiteX11" fmla="*/ 2733113 w 2734982"/>
                <a:gd name="connsiteY11" fmla="*/ 972596 h 2863359"/>
                <a:gd name="connsiteX12" fmla="*/ 2598188 w 2734982"/>
                <a:gd name="connsiteY12" fmla="*/ 1073760 h 2863359"/>
                <a:gd name="connsiteX13" fmla="*/ 2514376 w 2734982"/>
                <a:gd name="connsiteY13" fmla="*/ 1252720 h 2863359"/>
                <a:gd name="connsiteX14" fmla="*/ 2370804 w 2734982"/>
                <a:gd name="connsiteY14" fmla="*/ 1447049 h 2863359"/>
                <a:gd name="connsiteX15" fmla="*/ 2011501 w 2734982"/>
                <a:gd name="connsiteY15" fmla="*/ 1521160 h 2863359"/>
                <a:gd name="connsiteX16" fmla="*/ 1330186 w 2734982"/>
                <a:gd name="connsiteY16" fmla="*/ 2863359 h 2863359"/>
                <a:gd name="connsiteX17" fmla="*/ 1246373 w 2734982"/>
                <a:gd name="connsiteY17" fmla="*/ 2326479 h 2863359"/>
                <a:gd name="connsiteX18" fmla="*/ 1413998 w 2734982"/>
                <a:gd name="connsiteY18" fmla="*/ 1789600 h 2863359"/>
                <a:gd name="connsiteX19" fmla="*/ 1749249 w 2734982"/>
                <a:gd name="connsiteY19" fmla="*/ 1610640 h 2863359"/>
                <a:gd name="connsiteX20" fmla="*/ 1732449 w 2734982"/>
                <a:gd name="connsiteY20" fmla="*/ 1524687 h 2863359"/>
                <a:gd name="connsiteX21" fmla="*/ 1542668 w 2734982"/>
                <a:gd name="connsiteY21" fmla="*/ 1547983 h 2863359"/>
                <a:gd name="connsiteX22" fmla="*/ 1162560 w 2734982"/>
                <a:gd name="connsiteY22" fmla="*/ 1789600 h 2863359"/>
                <a:gd name="connsiteX23" fmla="*/ 750580 w 2734982"/>
                <a:gd name="connsiteY23" fmla="*/ 2124047 h 2863359"/>
                <a:gd name="connsiteX24" fmla="*/ 462548 w 2734982"/>
                <a:gd name="connsiteY24" fmla="*/ 2124047 h 2863359"/>
                <a:gd name="connsiteX25" fmla="*/ 462548 w 2734982"/>
                <a:gd name="connsiteY25" fmla="*/ 1980031 h 2863359"/>
                <a:gd name="connsiteX26" fmla="*/ 606564 w 2734982"/>
                <a:gd name="connsiteY26" fmla="*/ 1836015 h 2863359"/>
                <a:gd name="connsiteX27" fmla="*/ 750580 w 2734982"/>
                <a:gd name="connsiteY27" fmla="*/ 1691999 h 2863359"/>
                <a:gd name="connsiteX28" fmla="*/ 966604 w 2734982"/>
                <a:gd name="connsiteY28" fmla="*/ 1403967 h 2863359"/>
                <a:gd name="connsiteX29" fmla="*/ 1326644 w 2734982"/>
                <a:gd name="connsiteY29" fmla="*/ 1115935 h 2863359"/>
                <a:gd name="connsiteX30" fmla="*/ 1257188 w 2734982"/>
                <a:gd name="connsiteY30" fmla="*/ 984280 h 2863359"/>
                <a:gd name="connsiteX31" fmla="*/ 1089563 w 2734982"/>
                <a:gd name="connsiteY31" fmla="*/ 1073760 h 2863359"/>
                <a:gd name="connsiteX32" fmla="*/ 1005750 w 2734982"/>
                <a:gd name="connsiteY32" fmla="*/ 1252720 h 2863359"/>
                <a:gd name="connsiteX33" fmla="*/ 419063 w 2734982"/>
                <a:gd name="connsiteY33" fmla="*/ 1879080 h 2863359"/>
                <a:gd name="connsiteX34" fmla="*/ 419063 w 2734982"/>
                <a:gd name="connsiteY34" fmla="*/ 1789600 h 2863359"/>
                <a:gd name="connsiteX35" fmla="*/ 1005750 w 2734982"/>
                <a:gd name="connsiteY35" fmla="*/ 1163240 h 2863359"/>
                <a:gd name="connsiteX36" fmla="*/ 921938 w 2734982"/>
                <a:gd name="connsiteY36" fmla="*/ 805320 h 2863359"/>
                <a:gd name="connsiteX37" fmla="*/ 1173376 w 2734982"/>
                <a:gd name="connsiteY37" fmla="*/ 536880 h 2863359"/>
                <a:gd name="connsiteX38" fmla="*/ 502875 w 2734982"/>
                <a:gd name="connsiteY38" fmla="*/ 715840 h 2863359"/>
                <a:gd name="connsiteX39" fmla="*/ 167625 w 2734982"/>
                <a:gd name="connsiteY39" fmla="*/ 447400 h 2863359"/>
                <a:gd name="connsiteX40" fmla="*/ 0 w 2734982"/>
                <a:gd name="connsiteY40" fmla="*/ 0 h 2863359"/>
                <a:gd name="connsiteX0" fmla="*/ 1341000 w 2734982"/>
                <a:gd name="connsiteY0" fmla="*/ 357920 h 2326479"/>
                <a:gd name="connsiteX1" fmla="*/ 1257187 w 2734982"/>
                <a:gd name="connsiteY1" fmla="*/ 447400 h 2326479"/>
                <a:gd name="connsiteX2" fmla="*/ 1240743 w 2734982"/>
                <a:gd name="connsiteY2" fmla="*/ 532649 h 2326479"/>
                <a:gd name="connsiteX3" fmla="*/ 1508626 w 2734982"/>
                <a:gd name="connsiteY3" fmla="*/ 626360 h 2326479"/>
                <a:gd name="connsiteX4" fmla="*/ 1927688 w 2734982"/>
                <a:gd name="connsiteY4" fmla="*/ 984280 h 2326479"/>
                <a:gd name="connsiteX5" fmla="*/ 1843876 w 2734982"/>
                <a:gd name="connsiteY5" fmla="*/ 1073760 h 2326479"/>
                <a:gd name="connsiteX6" fmla="*/ 2095313 w 2734982"/>
                <a:gd name="connsiteY6" fmla="*/ 1431680 h 2326479"/>
                <a:gd name="connsiteX7" fmla="*/ 2262938 w 2734982"/>
                <a:gd name="connsiteY7" fmla="*/ 1252720 h 2326479"/>
                <a:gd name="connsiteX8" fmla="*/ 2598189 w 2734982"/>
                <a:gd name="connsiteY8" fmla="*/ 894800 h 2326479"/>
                <a:gd name="connsiteX9" fmla="*/ 2598189 w 2734982"/>
                <a:gd name="connsiteY9" fmla="*/ 626360 h 2326479"/>
                <a:gd name="connsiteX10" fmla="*/ 2682001 w 2734982"/>
                <a:gd name="connsiteY10" fmla="*/ 536880 h 2326479"/>
                <a:gd name="connsiteX11" fmla="*/ 2733113 w 2734982"/>
                <a:gd name="connsiteY11" fmla="*/ 972596 h 2326479"/>
                <a:gd name="connsiteX12" fmla="*/ 2598188 w 2734982"/>
                <a:gd name="connsiteY12" fmla="*/ 1073760 h 2326479"/>
                <a:gd name="connsiteX13" fmla="*/ 2514376 w 2734982"/>
                <a:gd name="connsiteY13" fmla="*/ 1252720 h 2326479"/>
                <a:gd name="connsiteX14" fmla="*/ 2370804 w 2734982"/>
                <a:gd name="connsiteY14" fmla="*/ 1447049 h 2326479"/>
                <a:gd name="connsiteX15" fmla="*/ 2011501 w 2734982"/>
                <a:gd name="connsiteY15" fmla="*/ 1521160 h 2326479"/>
                <a:gd name="connsiteX16" fmla="*/ 1246373 w 2734982"/>
                <a:gd name="connsiteY16" fmla="*/ 2326479 h 2326479"/>
                <a:gd name="connsiteX17" fmla="*/ 1413998 w 2734982"/>
                <a:gd name="connsiteY17" fmla="*/ 1789600 h 2326479"/>
                <a:gd name="connsiteX18" fmla="*/ 1749249 w 2734982"/>
                <a:gd name="connsiteY18" fmla="*/ 1610640 h 2326479"/>
                <a:gd name="connsiteX19" fmla="*/ 1732449 w 2734982"/>
                <a:gd name="connsiteY19" fmla="*/ 1524687 h 2326479"/>
                <a:gd name="connsiteX20" fmla="*/ 1542668 w 2734982"/>
                <a:gd name="connsiteY20" fmla="*/ 1547983 h 2326479"/>
                <a:gd name="connsiteX21" fmla="*/ 1162560 w 2734982"/>
                <a:gd name="connsiteY21" fmla="*/ 1789600 h 2326479"/>
                <a:gd name="connsiteX22" fmla="*/ 750580 w 2734982"/>
                <a:gd name="connsiteY22" fmla="*/ 2124047 h 2326479"/>
                <a:gd name="connsiteX23" fmla="*/ 462548 w 2734982"/>
                <a:gd name="connsiteY23" fmla="*/ 2124047 h 2326479"/>
                <a:gd name="connsiteX24" fmla="*/ 462548 w 2734982"/>
                <a:gd name="connsiteY24" fmla="*/ 1980031 h 2326479"/>
                <a:gd name="connsiteX25" fmla="*/ 606564 w 2734982"/>
                <a:gd name="connsiteY25" fmla="*/ 1836015 h 2326479"/>
                <a:gd name="connsiteX26" fmla="*/ 750580 w 2734982"/>
                <a:gd name="connsiteY26" fmla="*/ 1691999 h 2326479"/>
                <a:gd name="connsiteX27" fmla="*/ 966604 w 2734982"/>
                <a:gd name="connsiteY27" fmla="*/ 1403967 h 2326479"/>
                <a:gd name="connsiteX28" fmla="*/ 1326644 w 2734982"/>
                <a:gd name="connsiteY28" fmla="*/ 1115935 h 2326479"/>
                <a:gd name="connsiteX29" fmla="*/ 1257188 w 2734982"/>
                <a:gd name="connsiteY29" fmla="*/ 984280 h 2326479"/>
                <a:gd name="connsiteX30" fmla="*/ 1089563 w 2734982"/>
                <a:gd name="connsiteY30" fmla="*/ 1073760 h 2326479"/>
                <a:gd name="connsiteX31" fmla="*/ 1005750 w 2734982"/>
                <a:gd name="connsiteY31" fmla="*/ 1252720 h 2326479"/>
                <a:gd name="connsiteX32" fmla="*/ 419063 w 2734982"/>
                <a:gd name="connsiteY32" fmla="*/ 1879080 h 2326479"/>
                <a:gd name="connsiteX33" fmla="*/ 419063 w 2734982"/>
                <a:gd name="connsiteY33" fmla="*/ 1789600 h 2326479"/>
                <a:gd name="connsiteX34" fmla="*/ 1005750 w 2734982"/>
                <a:gd name="connsiteY34" fmla="*/ 1163240 h 2326479"/>
                <a:gd name="connsiteX35" fmla="*/ 921938 w 2734982"/>
                <a:gd name="connsiteY35" fmla="*/ 805320 h 2326479"/>
                <a:gd name="connsiteX36" fmla="*/ 1173376 w 2734982"/>
                <a:gd name="connsiteY36" fmla="*/ 536880 h 2326479"/>
                <a:gd name="connsiteX37" fmla="*/ 502875 w 2734982"/>
                <a:gd name="connsiteY37" fmla="*/ 715840 h 2326479"/>
                <a:gd name="connsiteX38" fmla="*/ 167625 w 2734982"/>
                <a:gd name="connsiteY38" fmla="*/ 447400 h 2326479"/>
                <a:gd name="connsiteX39" fmla="*/ 0 w 2734982"/>
                <a:gd name="connsiteY39" fmla="*/ 0 h 2326479"/>
                <a:gd name="connsiteX0" fmla="*/ 1341000 w 2734982"/>
                <a:gd name="connsiteY0" fmla="*/ 357920 h 2163041"/>
                <a:gd name="connsiteX1" fmla="*/ 1257187 w 2734982"/>
                <a:gd name="connsiteY1" fmla="*/ 447400 h 2163041"/>
                <a:gd name="connsiteX2" fmla="*/ 1240743 w 2734982"/>
                <a:gd name="connsiteY2" fmla="*/ 532649 h 2163041"/>
                <a:gd name="connsiteX3" fmla="*/ 1508626 w 2734982"/>
                <a:gd name="connsiteY3" fmla="*/ 626360 h 2163041"/>
                <a:gd name="connsiteX4" fmla="*/ 1927688 w 2734982"/>
                <a:gd name="connsiteY4" fmla="*/ 984280 h 2163041"/>
                <a:gd name="connsiteX5" fmla="*/ 1843876 w 2734982"/>
                <a:gd name="connsiteY5" fmla="*/ 1073760 h 2163041"/>
                <a:gd name="connsiteX6" fmla="*/ 2095313 w 2734982"/>
                <a:gd name="connsiteY6" fmla="*/ 1431680 h 2163041"/>
                <a:gd name="connsiteX7" fmla="*/ 2262938 w 2734982"/>
                <a:gd name="connsiteY7" fmla="*/ 1252720 h 2163041"/>
                <a:gd name="connsiteX8" fmla="*/ 2598189 w 2734982"/>
                <a:gd name="connsiteY8" fmla="*/ 894800 h 2163041"/>
                <a:gd name="connsiteX9" fmla="*/ 2598189 w 2734982"/>
                <a:gd name="connsiteY9" fmla="*/ 626360 h 2163041"/>
                <a:gd name="connsiteX10" fmla="*/ 2682001 w 2734982"/>
                <a:gd name="connsiteY10" fmla="*/ 536880 h 2163041"/>
                <a:gd name="connsiteX11" fmla="*/ 2733113 w 2734982"/>
                <a:gd name="connsiteY11" fmla="*/ 972596 h 2163041"/>
                <a:gd name="connsiteX12" fmla="*/ 2598188 w 2734982"/>
                <a:gd name="connsiteY12" fmla="*/ 1073760 h 2163041"/>
                <a:gd name="connsiteX13" fmla="*/ 2514376 w 2734982"/>
                <a:gd name="connsiteY13" fmla="*/ 1252720 h 2163041"/>
                <a:gd name="connsiteX14" fmla="*/ 2370804 w 2734982"/>
                <a:gd name="connsiteY14" fmla="*/ 1447049 h 2163041"/>
                <a:gd name="connsiteX15" fmla="*/ 2011501 w 2734982"/>
                <a:gd name="connsiteY15" fmla="*/ 1521160 h 2163041"/>
                <a:gd name="connsiteX16" fmla="*/ 1413998 w 2734982"/>
                <a:gd name="connsiteY16" fmla="*/ 1789600 h 2163041"/>
                <a:gd name="connsiteX17" fmla="*/ 1749249 w 2734982"/>
                <a:gd name="connsiteY17" fmla="*/ 1610640 h 2163041"/>
                <a:gd name="connsiteX18" fmla="*/ 1732449 w 2734982"/>
                <a:gd name="connsiteY18" fmla="*/ 1524687 h 2163041"/>
                <a:gd name="connsiteX19" fmla="*/ 1542668 w 2734982"/>
                <a:gd name="connsiteY19" fmla="*/ 1547983 h 2163041"/>
                <a:gd name="connsiteX20" fmla="*/ 1162560 w 2734982"/>
                <a:gd name="connsiteY20" fmla="*/ 1789600 h 2163041"/>
                <a:gd name="connsiteX21" fmla="*/ 750580 w 2734982"/>
                <a:gd name="connsiteY21" fmla="*/ 2124047 h 2163041"/>
                <a:gd name="connsiteX22" fmla="*/ 462548 w 2734982"/>
                <a:gd name="connsiteY22" fmla="*/ 2124047 h 2163041"/>
                <a:gd name="connsiteX23" fmla="*/ 462548 w 2734982"/>
                <a:gd name="connsiteY23" fmla="*/ 1980031 h 2163041"/>
                <a:gd name="connsiteX24" fmla="*/ 606564 w 2734982"/>
                <a:gd name="connsiteY24" fmla="*/ 1836015 h 2163041"/>
                <a:gd name="connsiteX25" fmla="*/ 750580 w 2734982"/>
                <a:gd name="connsiteY25" fmla="*/ 1691999 h 2163041"/>
                <a:gd name="connsiteX26" fmla="*/ 966604 w 2734982"/>
                <a:gd name="connsiteY26" fmla="*/ 1403967 h 2163041"/>
                <a:gd name="connsiteX27" fmla="*/ 1326644 w 2734982"/>
                <a:gd name="connsiteY27" fmla="*/ 1115935 h 2163041"/>
                <a:gd name="connsiteX28" fmla="*/ 1257188 w 2734982"/>
                <a:gd name="connsiteY28" fmla="*/ 984280 h 2163041"/>
                <a:gd name="connsiteX29" fmla="*/ 1089563 w 2734982"/>
                <a:gd name="connsiteY29" fmla="*/ 1073760 h 2163041"/>
                <a:gd name="connsiteX30" fmla="*/ 1005750 w 2734982"/>
                <a:gd name="connsiteY30" fmla="*/ 1252720 h 2163041"/>
                <a:gd name="connsiteX31" fmla="*/ 419063 w 2734982"/>
                <a:gd name="connsiteY31" fmla="*/ 1879080 h 2163041"/>
                <a:gd name="connsiteX32" fmla="*/ 419063 w 2734982"/>
                <a:gd name="connsiteY32" fmla="*/ 1789600 h 2163041"/>
                <a:gd name="connsiteX33" fmla="*/ 1005750 w 2734982"/>
                <a:gd name="connsiteY33" fmla="*/ 1163240 h 2163041"/>
                <a:gd name="connsiteX34" fmla="*/ 921938 w 2734982"/>
                <a:gd name="connsiteY34" fmla="*/ 805320 h 2163041"/>
                <a:gd name="connsiteX35" fmla="*/ 1173376 w 2734982"/>
                <a:gd name="connsiteY35" fmla="*/ 536880 h 2163041"/>
                <a:gd name="connsiteX36" fmla="*/ 502875 w 2734982"/>
                <a:gd name="connsiteY36" fmla="*/ 715840 h 2163041"/>
                <a:gd name="connsiteX37" fmla="*/ 167625 w 2734982"/>
                <a:gd name="connsiteY37" fmla="*/ 447400 h 2163041"/>
                <a:gd name="connsiteX38" fmla="*/ 0 w 2734982"/>
                <a:gd name="connsiteY38" fmla="*/ 0 h 2163041"/>
                <a:gd name="connsiteX0" fmla="*/ 1341000 w 2734982"/>
                <a:gd name="connsiteY0" fmla="*/ 357920 h 2163041"/>
                <a:gd name="connsiteX1" fmla="*/ 1257187 w 2734982"/>
                <a:gd name="connsiteY1" fmla="*/ 447400 h 2163041"/>
                <a:gd name="connsiteX2" fmla="*/ 1240743 w 2734982"/>
                <a:gd name="connsiteY2" fmla="*/ 532649 h 2163041"/>
                <a:gd name="connsiteX3" fmla="*/ 1508626 w 2734982"/>
                <a:gd name="connsiteY3" fmla="*/ 626360 h 2163041"/>
                <a:gd name="connsiteX4" fmla="*/ 1927688 w 2734982"/>
                <a:gd name="connsiteY4" fmla="*/ 984280 h 2163041"/>
                <a:gd name="connsiteX5" fmla="*/ 1843876 w 2734982"/>
                <a:gd name="connsiteY5" fmla="*/ 1073760 h 2163041"/>
                <a:gd name="connsiteX6" fmla="*/ 2095313 w 2734982"/>
                <a:gd name="connsiteY6" fmla="*/ 1431680 h 2163041"/>
                <a:gd name="connsiteX7" fmla="*/ 2262938 w 2734982"/>
                <a:gd name="connsiteY7" fmla="*/ 1252720 h 2163041"/>
                <a:gd name="connsiteX8" fmla="*/ 2598189 w 2734982"/>
                <a:gd name="connsiteY8" fmla="*/ 894800 h 2163041"/>
                <a:gd name="connsiteX9" fmla="*/ 2598189 w 2734982"/>
                <a:gd name="connsiteY9" fmla="*/ 626360 h 2163041"/>
                <a:gd name="connsiteX10" fmla="*/ 2682001 w 2734982"/>
                <a:gd name="connsiteY10" fmla="*/ 536880 h 2163041"/>
                <a:gd name="connsiteX11" fmla="*/ 2733113 w 2734982"/>
                <a:gd name="connsiteY11" fmla="*/ 972596 h 2163041"/>
                <a:gd name="connsiteX12" fmla="*/ 2598188 w 2734982"/>
                <a:gd name="connsiteY12" fmla="*/ 1073760 h 2163041"/>
                <a:gd name="connsiteX13" fmla="*/ 2514376 w 2734982"/>
                <a:gd name="connsiteY13" fmla="*/ 1252720 h 2163041"/>
                <a:gd name="connsiteX14" fmla="*/ 2370804 w 2734982"/>
                <a:gd name="connsiteY14" fmla="*/ 1447049 h 2163041"/>
                <a:gd name="connsiteX15" fmla="*/ 2011501 w 2734982"/>
                <a:gd name="connsiteY15" fmla="*/ 1521160 h 2163041"/>
                <a:gd name="connsiteX16" fmla="*/ 1749249 w 2734982"/>
                <a:gd name="connsiteY16" fmla="*/ 1610640 h 2163041"/>
                <a:gd name="connsiteX17" fmla="*/ 1732449 w 2734982"/>
                <a:gd name="connsiteY17" fmla="*/ 1524687 h 2163041"/>
                <a:gd name="connsiteX18" fmla="*/ 1542668 w 2734982"/>
                <a:gd name="connsiteY18" fmla="*/ 1547983 h 2163041"/>
                <a:gd name="connsiteX19" fmla="*/ 1162560 w 2734982"/>
                <a:gd name="connsiteY19" fmla="*/ 1789600 h 2163041"/>
                <a:gd name="connsiteX20" fmla="*/ 750580 w 2734982"/>
                <a:gd name="connsiteY20" fmla="*/ 2124047 h 2163041"/>
                <a:gd name="connsiteX21" fmla="*/ 462548 w 2734982"/>
                <a:gd name="connsiteY21" fmla="*/ 2124047 h 2163041"/>
                <a:gd name="connsiteX22" fmla="*/ 462548 w 2734982"/>
                <a:gd name="connsiteY22" fmla="*/ 1980031 h 2163041"/>
                <a:gd name="connsiteX23" fmla="*/ 606564 w 2734982"/>
                <a:gd name="connsiteY23" fmla="*/ 1836015 h 2163041"/>
                <a:gd name="connsiteX24" fmla="*/ 750580 w 2734982"/>
                <a:gd name="connsiteY24" fmla="*/ 1691999 h 2163041"/>
                <a:gd name="connsiteX25" fmla="*/ 966604 w 2734982"/>
                <a:gd name="connsiteY25" fmla="*/ 1403967 h 2163041"/>
                <a:gd name="connsiteX26" fmla="*/ 1326644 w 2734982"/>
                <a:gd name="connsiteY26" fmla="*/ 1115935 h 2163041"/>
                <a:gd name="connsiteX27" fmla="*/ 1257188 w 2734982"/>
                <a:gd name="connsiteY27" fmla="*/ 984280 h 2163041"/>
                <a:gd name="connsiteX28" fmla="*/ 1089563 w 2734982"/>
                <a:gd name="connsiteY28" fmla="*/ 1073760 h 2163041"/>
                <a:gd name="connsiteX29" fmla="*/ 1005750 w 2734982"/>
                <a:gd name="connsiteY29" fmla="*/ 1252720 h 2163041"/>
                <a:gd name="connsiteX30" fmla="*/ 419063 w 2734982"/>
                <a:gd name="connsiteY30" fmla="*/ 1879080 h 2163041"/>
                <a:gd name="connsiteX31" fmla="*/ 419063 w 2734982"/>
                <a:gd name="connsiteY31" fmla="*/ 1789600 h 2163041"/>
                <a:gd name="connsiteX32" fmla="*/ 1005750 w 2734982"/>
                <a:gd name="connsiteY32" fmla="*/ 1163240 h 2163041"/>
                <a:gd name="connsiteX33" fmla="*/ 921938 w 2734982"/>
                <a:gd name="connsiteY33" fmla="*/ 805320 h 2163041"/>
                <a:gd name="connsiteX34" fmla="*/ 1173376 w 2734982"/>
                <a:gd name="connsiteY34" fmla="*/ 536880 h 2163041"/>
                <a:gd name="connsiteX35" fmla="*/ 502875 w 2734982"/>
                <a:gd name="connsiteY35" fmla="*/ 715840 h 2163041"/>
                <a:gd name="connsiteX36" fmla="*/ 167625 w 2734982"/>
                <a:gd name="connsiteY36" fmla="*/ 447400 h 2163041"/>
                <a:gd name="connsiteX37" fmla="*/ 0 w 2734982"/>
                <a:gd name="connsiteY37" fmla="*/ 0 h 2163041"/>
                <a:gd name="connsiteX0" fmla="*/ 1341000 w 2734982"/>
                <a:gd name="connsiteY0" fmla="*/ 357920 h 2163041"/>
                <a:gd name="connsiteX1" fmla="*/ 1257187 w 2734982"/>
                <a:gd name="connsiteY1" fmla="*/ 447400 h 2163041"/>
                <a:gd name="connsiteX2" fmla="*/ 1240743 w 2734982"/>
                <a:gd name="connsiteY2" fmla="*/ 532649 h 2163041"/>
                <a:gd name="connsiteX3" fmla="*/ 1508626 w 2734982"/>
                <a:gd name="connsiteY3" fmla="*/ 626360 h 2163041"/>
                <a:gd name="connsiteX4" fmla="*/ 1927688 w 2734982"/>
                <a:gd name="connsiteY4" fmla="*/ 984280 h 2163041"/>
                <a:gd name="connsiteX5" fmla="*/ 1843876 w 2734982"/>
                <a:gd name="connsiteY5" fmla="*/ 1073760 h 2163041"/>
                <a:gd name="connsiteX6" fmla="*/ 2095313 w 2734982"/>
                <a:gd name="connsiteY6" fmla="*/ 1431680 h 2163041"/>
                <a:gd name="connsiteX7" fmla="*/ 2262938 w 2734982"/>
                <a:gd name="connsiteY7" fmla="*/ 1252720 h 2163041"/>
                <a:gd name="connsiteX8" fmla="*/ 2598189 w 2734982"/>
                <a:gd name="connsiteY8" fmla="*/ 894800 h 2163041"/>
                <a:gd name="connsiteX9" fmla="*/ 2598189 w 2734982"/>
                <a:gd name="connsiteY9" fmla="*/ 626360 h 2163041"/>
                <a:gd name="connsiteX10" fmla="*/ 2682001 w 2734982"/>
                <a:gd name="connsiteY10" fmla="*/ 536880 h 2163041"/>
                <a:gd name="connsiteX11" fmla="*/ 2733113 w 2734982"/>
                <a:gd name="connsiteY11" fmla="*/ 972596 h 2163041"/>
                <a:gd name="connsiteX12" fmla="*/ 2598188 w 2734982"/>
                <a:gd name="connsiteY12" fmla="*/ 1073760 h 2163041"/>
                <a:gd name="connsiteX13" fmla="*/ 2514376 w 2734982"/>
                <a:gd name="connsiteY13" fmla="*/ 1252720 h 2163041"/>
                <a:gd name="connsiteX14" fmla="*/ 2370804 w 2734982"/>
                <a:gd name="connsiteY14" fmla="*/ 1447049 h 2163041"/>
                <a:gd name="connsiteX15" fmla="*/ 2011501 w 2734982"/>
                <a:gd name="connsiteY15" fmla="*/ 1521160 h 2163041"/>
                <a:gd name="connsiteX16" fmla="*/ 1732449 w 2734982"/>
                <a:gd name="connsiteY16" fmla="*/ 1524687 h 2163041"/>
                <a:gd name="connsiteX17" fmla="*/ 1542668 w 2734982"/>
                <a:gd name="connsiteY17" fmla="*/ 1547983 h 2163041"/>
                <a:gd name="connsiteX18" fmla="*/ 1162560 w 2734982"/>
                <a:gd name="connsiteY18" fmla="*/ 1789600 h 2163041"/>
                <a:gd name="connsiteX19" fmla="*/ 750580 w 2734982"/>
                <a:gd name="connsiteY19" fmla="*/ 2124047 h 2163041"/>
                <a:gd name="connsiteX20" fmla="*/ 462548 w 2734982"/>
                <a:gd name="connsiteY20" fmla="*/ 2124047 h 2163041"/>
                <a:gd name="connsiteX21" fmla="*/ 462548 w 2734982"/>
                <a:gd name="connsiteY21" fmla="*/ 1980031 h 2163041"/>
                <a:gd name="connsiteX22" fmla="*/ 606564 w 2734982"/>
                <a:gd name="connsiteY22" fmla="*/ 1836015 h 2163041"/>
                <a:gd name="connsiteX23" fmla="*/ 750580 w 2734982"/>
                <a:gd name="connsiteY23" fmla="*/ 1691999 h 2163041"/>
                <a:gd name="connsiteX24" fmla="*/ 966604 w 2734982"/>
                <a:gd name="connsiteY24" fmla="*/ 1403967 h 2163041"/>
                <a:gd name="connsiteX25" fmla="*/ 1326644 w 2734982"/>
                <a:gd name="connsiteY25" fmla="*/ 1115935 h 2163041"/>
                <a:gd name="connsiteX26" fmla="*/ 1257188 w 2734982"/>
                <a:gd name="connsiteY26" fmla="*/ 984280 h 2163041"/>
                <a:gd name="connsiteX27" fmla="*/ 1089563 w 2734982"/>
                <a:gd name="connsiteY27" fmla="*/ 1073760 h 2163041"/>
                <a:gd name="connsiteX28" fmla="*/ 1005750 w 2734982"/>
                <a:gd name="connsiteY28" fmla="*/ 1252720 h 2163041"/>
                <a:gd name="connsiteX29" fmla="*/ 419063 w 2734982"/>
                <a:gd name="connsiteY29" fmla="*/ 1879080 h 2163041"/>
                <a:gd name="connsiteX30" fmla="*/ 419063 w 2734982"/>
                <a:gd name="connsiteY30" fmla="*/ 1789600 h 2163041"/>
                <a:gd name="connsiteX31" fmla="*/ 1005750 w 2734982"/>
                <a:gd name="connsiteY31" fmla="*/ 1163240 h 2163041"/>
                <a:gd name="connsiteX32" fmla="*/ 921938 w 2734982"/>
                <a:gd name="connsiteY32" fmla="*/ 805320 h 2163041"/>
                <a:gd name="connsiteX33" fmla="*/ 1173376 w 2734982"/>
                <a:gd name="connsiteY33" fmla="*/ 536880 h 2163041"/>
                <a:gd name="connsiteX34" fmla="*/ 502875 w 2734982"/>
                <a:gd name="connsiteY34" fmla="*/ 715840 h 2163041"/>
                <a:gd name="connsiteX35" fmla="*/ 167625 w 2734982"/>
                <a:gd name="connsiteY35" fmla="*/ 447400 h 2163041"/>
                <a:gd name="connsiteX36" fmla="*/ 0 w 2734982"/>
                <a:gd name="connsiteY36" fmla="*/ 0 h 2163041"/>
                <a:gd name="connsiteX0" fmla="*/ 1341000 w 2734982"/>
                <a:gd name="connsiteY0" fmla="*/ 357920 h 2163041"/>
                <a:gd name="connsiteX1" fmla="*/ 1257187 w 2734982"/>
                <a:gd name="connsiteY1" fmla="*/ 447400 h 2163041"/>
                <a:gd name="connsiteX2" fmla="*/ 1240743 w 2734982"/>
                <a:gd name="connsiteY2" fmla="*/ 532649 h 2163041"/>
                <a:gd name="connsiteX3" fmla="*/ 1508626 w 2734982"/>
                <a:gd name="connsiteY3" fmla="*/ 626360 h 2163041"/>
                <a:gd name="connsiteX4" fmla="*/ 1927688 w 2734982"/>
                <a:gd name="connsiteY4" fmla="*/ 984280 h 2163041"/>
                <a:gd name="connsiteX5" fmla="*/ 1843876 w 2734982"/>
                <a:gd name="connsiteY5" fmla="*/ 1073760 h 2163041"/>
                <a:gd name="connsiteX6" fmla="*/ 2095313 w 2734982"/>
                <a:gd name="connsiteY6" fmla="*/ 1431680 h 2163041"/>
                <a:gd name="connsiteX7" fmla="*/ 2262938 w 2734982"/>
                <a:gd name="connsiteY7" fmla="*/ 1252720 h 2163041"/>
                <a:gd name="connsiteX8" fmla="*/ 2598189 w 2734982"/>
                <a:gd name="connsiteY8" fmla="*/ 894800 h 2163041"/>
                <a:gd name="connsiteX9" fmla="*/ 2598189 w 2734982"/>
                <a:gd name="connsiteY9" fmla="*/ 626360 h 2163041"/>
                <a:gd name="connsiteX10" fmla="*/ 2682001 w 2734982"/>
                <a:gd name="connsiteY10" fmla="*/ 536880 h 2163041"/>
                <a:gd name="connsiteX11" fmla="*/ 2733113 w 2734982"/>
                <a:gd name="connsiteY11" fmla="*/ 972596 h 2163041"/>
                <a:gd name="connsiteX12" fmla="*/ 2598188 w 2734982"/>
                <a:gd name="connsiteY12" fmla="*/ 1073760 h 2163041"/>
                <a:gd name="connsiteX13" fmla="*/ 2514376 w 2734982"/>
                <a:gd name="connsiteY13" fmla="*/ 1252720 h 2163041"/>
                <a:gd name="connsiteX14" fmla="*/ 2370804 w 2734982"/>
                <a:gd name="connsiteY14" fmla="*/ 1447049 h 2163041"/>
                <a:gd name="connsiteX15" fmla="*/ 2011501 w 2734982"/>
                <a:gd name="connsiteY15" fmla="*/ 1521160 h 2163041"/>
                <a:gd name="connsiteX16" fmla="*/ 1732449 w 2734982"/>
                <a:gd name="connsiteY16" fmla="*/ 1524687 h 2163041"/>
                <a:gd name="connsiteX17" fmla="*/ 1542668 w 2734982"/>
                <a:gd name="connsiteY17" fmla="*/ 1547983 h 2163041"/>
                <a:gd name="connsiteX18" fmla="*/ 1162560 w 2734982"/>
                <a:gd name="connsiteY18" fmla="*/ 1789600 h 2163041"/>
                <a:gd name="connsiteX19" fmla="*/ 750580 w 2734982"/>
                <a:gd name="connsiteY19" fmla="*/ 2124047 h 2163041"/>
                <a:gd name="connsiteX20" fmla="*/ 462548 w 2734982"/>
                <a:gd name="connsiteY20" fmla="*/ 2124047 h 2163041"/>
                <a:gd name="connsiteX21" fmla="*/ 462548 w 2734982"/>
                <a:gd name="connsiteY21" fmla="*/ 1980031 h 2163041"/>
                <a:gd name="connsiteX22" fmla="*/ 606564 w 2734982"/>
                <a:gd name="connsiteY22" fmla="*/ 1836015 h 2163041"/>
                <a:gd name="connsiteX23" fmla="*/ 750580 w 2734982"/>
                <a:gd name="connsiteY23" fmla="*/ 1691999 h 2163041"/>
                <a:gd name="connsiteX24" fmla="*/ 1089563 w 2734982"/>
                <a:gd name="connsiteY24" fmla="*/ 1342201 h 2163041"/>
                <a:gd name="connsiteX25" fmla="*/ 1326644 w 2734982"/>
                <a:gd name="connsiteY25" fmla="*/ 1115935 h 2163041"/>
                <a:gd name="connsiteX26" fmla="*/ 1257188 w 2734982"/>
                <a:gd name="connsiteY26" fmla="*/ 984280 h 2163041"/>
                <a:gd name="connsiteX27" fmla="*/ 1089563 w 2734982"/>
                <a:gd name="connsiteY27" fmla="*/ 1073760 h 2163041"/>
                <a:gd name="connsiteX28" fmla="*/ 1005750 w 2734982"/>
                <a:gd name="connsiteY28" fmla="*/ 1252720 h 2163041"/>
                <a:gd name="connsiteX29" fmla="*/ 419063 w 2734982"/>
                <a:gd name="connsiteY29" fmla="*/ 1879080 h 2163041"/>
                <a:gd name="connsiteX30" fmla="*/ 419063 w 2734982"/>
                <a:gd name="connsiteY30" fmla="*/ 1789600 h 2163041"/>
                <a:gd name="connsiteX31" fmla="*/ 1005750 w 2734982"/>
                <a:gd name="connsiteY31" fmla="*/ 1163240 h 2163041"/>
                <a:gd name="connsiteX32" fmla="*/ 921938 w 2734982"/>
                <a:gd name="connsiteY32" fmla="*/ 805320 h 2163041"/>
                <a:gd name="connsiteX33" fmla="*/ 1173376 w 2734982"/>
                <a:gd name="connsiteY33" fmla="*/ 536880 h 2163041"/>
                <a:gd name="connsiteX34" fmla="*/ 502875 w 2734982"/>
                <a:gd name="connsiteY34" fmla="*/ 715840 h 2163041"/>
                <a:gd name="connsiteX35" fmla="*/ 167625 w 2734982"/>
                <a:gd name="connsiteY35" fmla="*/ 447400 h 2163041"/>
                <a:gd name="connsiteX36" fmla="*/ 0 w 2734982"/>
                <a:gd name="connsiteY36" fmla="*/ 0 h 2163041"/>
                <a:gd name="connsiteX0" fmla="*/ 1341000 w 2733113"/>
                <a:gd name="connsiteY0" fmla="*/ 357920 h 2141377"/>
                <a:gd name="connsiteX1" fmla="*/ 1257187 w 2733113"/>
                <a:gd name="connsiteY1" fmla="*/ 447400 h 2141377"/>
                <a:gd name="connsiteX2" fmla="*/ 1240743 w 2733113"/>
                <a:gd name="connsiteY2" fmla="*/ 532649 h 2141377"/>
                <a:gd name="connsiteX3" fmla="*/ 1508626 w 2733113"/>
                <a:gd name="connsiteY3" fmla="*/ 626360 h 2141377"/>
                <a:gd name="connsiteX4" fmla="*/ 1927688 w 2733113"/>
                <a:gd name="connsiteY4" fmla="*/ 984280 h 2141377"/>
                <a:gd name="connsiteX5" fmla="*/ 1843876 w 2733113"/>
                <a:gd name="connsiteY5" fmla="*/ 1073760 h 2141377"/>
                <a:gd name="connsiteX6" fmla="*/ 2095313 w 2733113"/>
                <a:gd name="connsiteY6" fmla="*/ 1431680 h 2141377"/>
                <a:gd name="connsiteX7" fmla="*/ 2262938 w 2733113"/>
                <a:gd name="connsiteY7" fmla="*/ 1252720 h 2141377"/>
                <a:gd name="connsiteX8" fmla="*/ 2598189 w 2733113"/>
                <a:gd name="connsiteY8" fmla="*/ 894800 h 2141377"/>
                <a:gd name="connsiteX9" fmla="*/ 2598189 w 2733113"/>
                <a:gd name="connsiteY9" fmla="*/ 626360 h 2141377"/>
                <a:gd name="connsiteX10" fmla="*/ 2682001 w 2733113"/>
                <a:gd name="connsiteY10" fmla="*/ 536880 h 2141377"/>
                <a:gd name="connsiteX11" fmla="*/ 2733113 w 2733113"/>
                <a:gd name="connsiteY11" fmla="*/ 972596 h 2141377"/>
                <a:gd name="connsiteX12" fmla="*/ 2598188 w 2733113"/>
                <a:gd name="connsiteY12" fmla="*/ 1073760 h 2141377"/>
                <a:gd name="connsiteX13" fmla="*/ 2514376 w 2733113"/>
                <a:gd name="connsiteY13" fmla="*/ 1252720 h 2141377"/>
                <a:gd name="connsiteX14" fmla="*/ 2370804 w 2733113"/>
                <a:gd name="connsiteY14" fmla="*/ 1447049 h 2141377"/>
                <a:gd name="connsiteX15" fmla="*/ 2011501 w 2733113"/>
                <a:gd name="connsiteY15" fmla="*/ 1521160 h 2141377"/>
                <a:gd name="connsiteX16" fmla="*/ 1732449 w 2733113"/>
                <a:gd name="connsiteY16" fmla="*/ 1524687 h 2141377"/>
                <a:gd name="connsiteX17" fmla="*/ 1542668 w 2733113"/>
                <a:gd name="connsiteY17" fmla="*/ 1547983 h 2141377"/>
                <a:gd name="connsiteX18" fmla="*/ 1162560 w 2733113"/>
                <a:gd name="connsiteY18" fmla="*/ 1789600 h 2141377"/>
                <a:gd name="connsiteX19" fmla="*/ 750580 w 2733113"/>
                <a:gd name="connsiteY19" fmla="*/ 2124047 h 2141377"/>
                <a:gd name="connsiteX20" fmla="*/ 462548 w 2733113"/>
                <a:gd name="connsiteY20" fmla="*/ 2124047 h 2141377"/>
                <a:gd name="connsiteX21" fmla="*/ 462548 w 2733113"/>
                <a:gd name="connsiteY21" fmla="*/ 1980031 h 2141377"/>
                <a:gd name="connsiteX22" fmla="*/ 606564 w 2733113"/>
                <a:gd name="connsiteY22" fmla="*/ 1836015 h 2141377"/>
                <a:gd name="connsiteX23" fmla="*/ 750580 w 2733113"/>
                <a:gd name="connsiteY23" fmla="*/ 1691999 h 2141377"/>
                <a:gd name="connsiteX24" fmla="*/ 1089563 w 2733113"/>
                <a:gd name="connsiteY24" fmla="*/ 1342201 h 2141377"/>
                <a:gd name="connsiteX25" fmla="*/ 1326644 w 2733113"/>
                <a:gd name="connsiteY25" fmla="*/ 1115935 h 2141377"/>
                <a:gd name="connsiteX26" fmla="*/ 1257188 w 2733113"/>
                <a:gd name="connsiteY26" fmla="*/ 984280 h 2141377"/>
                <a:gd name="connsiteX27" fmla="*/ 1089563 w 2733113"/>
                <a:gd name="connsiteY27" fmla="*/ 1073760 h 2141377"/>
                <a:gd name="connsiteX28" fmla="*/ 1005750 w 2733113"/>
                <a:gd name="connsiteY28" fmla="*/ 1252720 h 2141377"/>
                <a:gd name="connsiteX29" fmla="*/ 419063 w 2733113"/>
                <a:gd name="connsiteY29" fmla="*/ 1879080 h 2141377"/>
                <a:gd name="connsiteX30" fmla="*/ 419063 w 2733113"/>
                <a:gd name="connsiteY30" fmla="*/ 1789600 h 2141377"/>
                <a:gd name="connsiteX31" fmla="*/ 1005750 w 2733113"/>
                <a:gd name="connsiteY31" fmla="*/ 1163240 h 2141377"/>
                <a:gd name="connsiteX32" fmla="*/ 921938 w 2733113"/>
                <a:gd name="connsiteY32" fmla="*/ 805320 h 2141377"/>
                <a:gd name="connsiteX33" fmla="*/ 1173376 w 2733113"/>
                <a:gd name="connsiteY33" fmla="*/ 536880 h 2141377"/>
                <a:gd name="connsiteX34" fmla="*/ 502875 w 2733113"/>
                <a:gd name="connsiteY34" fmla="*/ 715840 h 2141377"/>
                <a:gd name="connsiteX35" fmla="*/ 167625 w 2733113"/>
                <a:gd name="connsiteY35" fmla="*/ 447400 h 2141377"/>
                <a:gd name="connsiteX36" fmla="*/ 32973 w 2733113"/>
                <a:gd name="connsiteY36" fmla="*/ 170824 h 2141377"/>
                <a:gd name="connsiteX37" fmla="*/ 0 w 2733113"/>
                <a:gd name="connsiteY37" fmla="*/ 0 h 2141377"/>
                <a:gd name="connsiteX0" fmla="*/ 1341000 w 2734982"/>
                <a:gd name="connsiteY0" fmla="*/ 357920 h 2163041"/>
                <a:gd name="connsiteX1" fmla="*/ 1257187 w 2734982"/>
                <a:gd name="connsiteY1" fmla="*/ 447400 h 2163041"/>
                <a:gd name="connsiteX2" fmla="*/ 1240743 w 2734982"/>
                <a:gd name="connsiteY2" fmla="*/ 532649 h 2163041"/>
                <a:gd name="connsiteX3" fmla="*/ 1508626 w 2734982"/>
                <a:gd name="connsiteY3" fmla="*/ 626360 h 2163041"/>
                <a:gd name="connsiteX4" fmla="*/ 1927688 w 2734982"/>
                <a:gd name="connsiteY4" fmla="*/ 984280 h 2163041"/>
                <a:gd name="connsiteX5" fmla="*/ 1843876 w 2734982"/>
                <a:gd name="connsiteY5" fmla="*/ 1073760 h 2163041"/>
                <a:gd name="connsiteX6" fmla="*/ 2095313 w 2734982"/>
                <a:gd name="connsiteY6" fmla="*/ 1431680 h 2163041"/>
                <a:gd name="connsiteX7" fmla="*/ 2262938 w 2734982"/>
                <a:gd name="connsiteY7" fmla="*/ 1252720 h 2163041"/>
                <a:gd name="connsiteX8" fmla="*/ 2598189 w 2734982"/>
                <a:gd name="connsiteY8" fmla="*/ 894800 h 2163041"/>
                <a:gd name="connsiteX9" fmla="*/ 2598189 w 2734982"/>
                <a:gd name="connsiteY9" fmla="*/ 626360 h 2163041"/>
                <a:gd name="connsiteX10" fmla="*/ 2682001 w 2734982"/>
                <a:gd name="connsiteY10" fmla="*/ 536880 h 2163041"/>
                <a:gd name="connsiteX11" fmla="*/ 2733113 w 2734982"/>
                <a:gd name="connsiteY11" fmla="*/ 972596 h 2163041"/>
                <a:gd name="connsiteX12" fmla="*/ 2598188 w 2734982"/>
                <a:gd name="connsiteY12" fmla="*/ 1073760 h 2163041"/>
                <a:gd name="connsiteX13" fmla="*/ 2514376 w 2734982"/>
                <a:gd name="connsiteY13" fmla="*/ 1252720 h 2163041"/>
                <a:gd name="connsiteX14" fmla="*/ 2370804 w 2734982"/>
                <a:gd name="connsiteY14" fmla="*/ 1447049 h 2163041"/>
                <a:gd name="connsiteX15" fmla="*/ 2011501 w 2734982"/>
                <a:gd name="connsiteY15" fmla="*/ 1521160 h 2163041"/>
                <a:gd name="connsiteX16" fmla="*/ 1732449 w 2734982"/>
                <a:gd name="connsiteY16" fmla="*/ 1524687 h 2163041"/>
                <a:gd name="connsiteX17" fmla="*/ 1542668 w 2734982"/>
                <a:gd name="connsiteY17" fmla="*/ 1547983 h 2163041"/>
                <a:gd name="connsiteX18" fmla="*/ 1162560 w 2734982"/>
                <a:gd name="connsiteY18" fmla="*/ 1789600 h 2163041"/>
                <a:gd name="connsiteX19" fmla="*/ 750580 w 2734982"/>
                <a:gd name="connsiteY19" fmla="*/ 2124047 h 2163041"/>
                <a:gd name="connsiteX20" fmla="*/ 462548 w 2734982"/>
                <a:gd name="connsiteY20" fmla="*/ 2124047 h 2163041"/>
                <a:gd name="connsiteX21" fmla="*/ 462548 w 2734982"/>
                <a:gd name="connsiteY21" fmla="*/ 1980031 h 2163041"/>
                <a:gd name="connsiteX22" fmla="*/ 606564 w 2734982"/>
                <a:gd name="connsiteY22" fmla="*/ 1836015 h 2163041"/>
                <a:gd name="connsiteX23" fmla="*/ 750580 w 2734982"/>
                <a:gd name="connsiteY23" fmla="*/ 1691999 h 2163041"/>
                <a:gd name="connsiteX24" fmla="*/ 1089563 w 2734982"/>
                <a:gd name="connsiteY24" fmla="*/ 1342201 h 2163041"/>
                <a:gd name="connsiteX25" fmla="*/ 1326644 w 2734982"/>
                <a:gd name="connsiteY25" fmla="*/ 1115935 h 2163041"/>
                <a:gd name="connsiteX26" fmla="*/ 1257188 w 2734982"/>
                <a:gd name="connsiteY26" fmla="*/ 984280 h 2163041"/>
                <a:gd name="connsiteX27" fmla="*/ 1089563 w 2734982"/>
                <a:gd name="connsiteY27" fmla="*/ 1073760 h 2163041"/>
                <a:gd name="connsiteX28" fmla="*/ 1005750 w 2734982"/>
                <a:gd name="connsiteY28" fmla="*/ 1252720 h 2163041"/>
                <a:gd name="connsiteX29" fmla="*/ 419063 w 2734982"/>
                <a:gd name="connsiteY29" fmla="*/ 1879080 h 2163041"/>
                <a:gd name="connsiteX30" fmla="*/ 419063 w 2734982"/>
                <a:gd name="connsiteY30" fmla="*/ 1789600 h 2163041"/>
                <a:gd name="connsiteX31" fmla="*/ 1005750 w 2734982"/>
                <a:gd name="connsiteY31" fmla="*/ 1163240 h 2163041"/>
                <a:gd name="connsiteX32" fmla="*/ 921938 w 2734982"/>
                <a:gd name="connsiteY32" fmla="*/ 805320 h 2163041"/>
                <a:gd name="connsiteX33" fmla="*/ 627974 w 2734982"/>
                <a:gd name="connsiteY33" fmla="*/ 866758 h 2163041"/>
                <a:gd name="connsiteX34" fmla="*/ 502875 w 2734982"/>
                <a:gd name="connsiteY34" fmla="*/ 715840 h 2163041"/>
                <a:gd name="connsiteX35" fmla="*/ 167625 w 2734982"/>
                <a:gd name="connsiteY35" fmla="*/ 447400 h 2163041"/>
                <a:gd name="connsiteX36" fmla="*/ 32973 w 2734982"/>
                <a:gd name="connsiteY36" fmla="*/ 170824 h 2163041"/>
                <a:gd name="connsiteX37" fmla="*/ 0 w 2734982"/>
                <a:gd name="connsiteY37" fmla="*/ 0 h 2163041"/>
                <a:gd name="connsiteX0" fmla="*/ 1413142 w 2807124"/>
                <a:gd name="connsiteY0" fmla="*/ 357920 h 2163041"/>
                <a:gd name="connsiteX1" fmla="*/ 1329329 w 2807124"/>
                <a:gd name="connsiteY1" fmla="*/ 447400 h 2163041"/>
                <a:gd name="connsiteX2" fmla="*/ 1312885 w 2807124"/>
                <a:gd name="connsiteY2" fmla="*/ 532649 h 2163041"/>
                <a:gd name="connsiteX3" fmla="*/ 1580768 w 2807124"/>
                <a:gd name="connsiteY3" fmla="*/ 626360 h 2163041"/>
                <a:gd name="connsiteX4" fmla="*/ 1999830 w 2807124"/>
                <a:gd name="connsiteY4" fmla="*/ 984280 h 2163041"/>
                <a:gd name="connsiteX5" fmla="*/ 1916018 w 2807124"/>
                <a:gd name="connsiteY5" fmla="*/ 1073760 h 2163041"/>
                <a:gd name="connsiteX6" fmla="*/ 2167455 w 2807124"/>
                <a:gd name="connsiteY6" fmla="*/ 1431680 h 2163041"/>
                <a:gd name="connsiteX7" fmla="*/ 2335080 w 2807124"/>
                <a:gd name="connsiteY7" fmla="*/ 1252720 h 2163041"/>
                <a:gd name="connsiteX8" fmla="*/ 2670331 w 2807124"/>
                <a:gd name="connsiteY8" fmla="*/ 894800 h 2163041"/>
                <a:gd name="connsiteX9" fmla="*/ 2670331 w 2807124"/>
                <a:gd name="connsiteY9" fmla="*/ 626360 h 2163041"/>
                <a:gd name="connsiteX10" fmla="*/ 2754143 w 2807124"/>
                <a:gd name="connsiteY10" fmla="*/ 536880 h 2163041"/>
                <a:gd name="connsiteX11" fmla="*/ 2805255 w 2807124"/>
                <a:gd name="connsiteY11" fmla="*/ 972596 h 2163041"/>
                <a:gd name="connsiteX12" fmla="*/ 2670330 w 2807124"/>
                <a:gd name="connsiteY12" fmla="*/ 1073760 h 2163041"/>
                <a:gd name="connsiteX13" fmla="*/ 2586518 w 2807124"/>
                <a:gd name="connsiteY13" fmla="*/ 1252720 h 2163041"/>
                <a:gd name="connsiteX14" fmla="*/ 2442946 w 2807124"/>
                <a:gd name="connsiteY14" fmla="*/ 1447049 h 2163041"/>
                <a:gd name="connsiteX15" fmla="*/ 2083643 w 2807124"/>
                <a:gd name="connsiteY15" fmla="*/ 1521160 h 2163041"/>
                <a:gd name="connsiteX16" fmla="*/ 1804591 w 2807124"/>
                <a:gd name="connsiteY16" fmla="*/ 1524687 h 2163041"/>
                <a:gd name="connsiteX17" fmla="*/ 1614810 w 2807124"/>
                <a:gd name="connsiteY17" fmla="*/ 1547983 h 2163041"/>
                <a:gd name="connsiteX18" fmla="*/ 1234702 w 2807124"/>
                <a:gd name="connsiteY18" fmla="*/ 1789600 h 2163041"/>
                <a:gd name="connsiteX19" fmla="*/ 822722 w 2807124"/>
                <a:gd name="connsiteY19" fmla="*/ 2124047 h 2163041"/>
                <a:gd name="connsiteX20" fmla="*/ 534690 w 2807124"/>
                <a:gd name="connsiteY20" fmla="*/ 2124047 h 2163041"/>
                <a:gd name="connsiteX21" fmla="*/ 534690 w 2807124"/>
                <a:gd name="connsiteY21" fmla="*/ 1980031 h 2163041"/>
                <a:gd name="connsiteX22" fmla="*/ 678706 w 2807124"/>
                <a:gd name="connsiteY22" fmla="*/ 1836015 h 2163041"/>
                <a:gd name="connsiteX23" fmla="*/ 822722 w 2807124"/>
                <a:gd name="connsiteY23" fmla="*/ 1691999 h 2163041"/>
                <a:gd name="connsiteX24" fmla="*/ 1161705 w 2807124"/>
                <a:gd name="connsiteY24" fmla="*/ 1342201 h 2163041"/>
                <a:gd name="connsiteX25" fmla="*/ 1398786 w 2807124"/>
                <a:gd name="connsiteY25" fmla="*/ 1115935 h 2163041"/>
                <a:gd name="connsiteX26" fmla="*/ 1329330 w 2807124"/>
                <a:gd name="connsiteY26" fmla="*/ 984280 h 2163041"/>
                <a:gd name="connsiteX27" fmla="*/ 1161705 w 2807124"/>
                <a:gd name="connsiteY27" fmla="*/ 1073760 h 2163041"/>
                <a:gd name="connsiteX28" fmla="*/ 1077892 w 2807124"/>
                <a:gd name="connsiteY28" fmla="*/ 1252720 h 2163041"/>
                <a:gd name="connsiteX29" fmla="*/ 491205 w 2807124"/>
                <a:gd name="connsiteY29" fmla="*/ 1879080 h 2163041"/>
                <a:gd name="connsiteX30" fmla="*/ 491205 w 2807124"/>
                <a:gd name="connsiteY30" fmla="*/ 1789600 h 2163041"/>
                <a:gd name="connsiteX31" fmla="*/ 1077892 w 2807124"/>
                <a:gd name="connsiteY31" fmla="*/ 1163240 h 2163041"/>
                <a:gd name="connsiteX32" fmla="*/ 994080 w 2807124"/>
                <a:gd name="connsiteY32" fmla="*/ 805320 h 2163041"/>
                <a:gd name="connsiteX33" fmla="*/ 700116 w 2807124"/>
                <a:gd name="connsiteY33" fmla="*/ 866758 h 2163041"/>
                <a:gd name="connsiteX34" fmla="*/ 575017 w 2807124"/>
                <a:gd name="connsiteY34" fmla="*/ 715840 h 2163041"/>
                <a:gd name="connsiteX35" fmla="*/ 78317 w 2807124"/>
                <a:gd name="connsiteY35" fmla="*/ 638002 h 2163041"/>
                <a:gd name="connsiteX36" fmla="*/ 105115 w 2807124"/>
                <a:gd name="connsiteY36" fmla="*/ 170824 h 2163041"/>
                <a:gd name="connsiteX37" fmla="*/ 72142 w 2807124"/>
                <a:gd name="connsiteY37" fmla="*/ 0 h 2163041"/>
                <a:gd name="connsiteX0" fmla="*/ 1612209 w 3006191"/>
                <a:gd name="connsiteY0" fmla="*/ 357920 h 2163041"/>
                <a:gd name="connsiteX1" fmla="*/ 1528396 w 3006191"/>
                <a:gd name="connsiteY1" fmla="*/ 447400 h 2163041"/>
                <a:gd name="connsiteX2" fmla="*/ 1511952 w 3006191"/>
                <a:gd name="connsiteY2" fmla="*/ 532649 h 2163041"/>
                <a:gd name="connsiteX3" fmla="*/ 1779835 w 3006191"/>
                <a:gd name="connsiteY3" fmla="*/ 626360 h 2163041"/>
                <a:gd name="connsiteX4" fmla="*/ 2198897 w 3006191"/>
                <a:gd name="connsiteY4" fmla="*/ 984280 h 2163041"/>
                <a:gd name="connsiteX5" fmla="*/ 2115085 w 3006191"/>
                <a:gd name="connsiteY5" fmla="*/ 1073760 h 2163041"/>
                <a:gd name="connsiteX6" fmla="*/ 2366522 w 3006191"/>
                <a:gd name="connsiteY6" fmla="*/ 1431680 h 2163041"/>
                <a:gd name="connsiteX7" fmla="*/ 2534147 w 3006191"/>
                <a:gd name="connsiteY7" fmla="*/ 1252720 h 2163041"/>
                <a:gd name="connsiteX8" fmla="*/ 2869398 w 3006191"/>
                <a:gd name="connsiteY8" fmla="*/ 894800 h 2163041"/>
                <a:gd name="connsiteX9" fmla="*/ 2869398 w 3006191"/>
                <a:gd name="connsiteY9" fmla="*/ 626360 h 2163041"/>
                <a:gd name="connsiteX10" fmla="*/ 2953210 w 3006191"/>
                <a:gd name="connsiteY10" fmla="*/ 536880 h 2163041"/>
                <a:gd name="connsiteX11" fmla="*/ 3004322 w 3006191"/>
                <a:gd name="connsiteY11" fmla="*/ 972596 h 2163041"/>
                <a:gd name="connsiteX12" fmla="*/ 2869397 w 3006191"/>
                <a:gd name="connsiteY12" fmla="*/ 1073760 h 2163041"/>
                <a:gd name="connsiteX13" fmla="*/ 2785585 w 3006191"/>
                <a:gd name="connsiteY13" fmla="*/ 1252720 h 2163041"/>
                <a:gd name="connsiteX14" fmla="*/ 2642013 w 3006191"/>
                <a:gd name="connsiteY14" fmla="*/ 1447049 h 2163041"/>
                <a:gd name="connsiteX15" fmla="*/ 2282710 w 3006191"/>
                <a:gd name="connsiteY15" fmla="*/ 1521160 h 2163041"/>
                <a:gd name="connsiteX16" fmla="*/ 2003658 w 3006191"/>
                <a:gd name="connsiteY16" fmla="*/ 1524687 h 2163041"/>
                <a:gd name="connsiteX17" fmla="*/ 1813877 w 3006191"/>
                <a:gd name="connsiteY17" fmla="*/ 1547983 h 2163041"/>
                <a:gd name="connsiteX18" fmla="*/ 1433769 w 3006191"/>
                <a:gd name="connsiteY18" fmla="*/ 1789600 h 2163041"/>
                <a:gd name="connsiteX19" fmla="*/ 1021789 w 3006191"/>
                <a:gd name="connsiteY19" fmla="*/ 2124047 h 2163041"/>
                <a:gd name="connsiteX20" fmla="*/ 733757 w 3006191"/>
                <a:gd name="connsiteY20" fmla="*/ 2124047 h 2163041"/>
                <a:gd name="connsiteX21" fmla="*/ 733757 w 3006191"/>
                <a:gd name="connsiteY21" fmla="*/ 1980031 h 2163041"/>
                <a:gd name="connsiteX22" fmla="*/ 877773 w 3006191"/>
                <a:gd name="connsiteY22" fmla="*/ 1836015 h 2163041"/>
                <a:gd name="connsiteX23" fmla="*/ 1021789 w 3006191"/>
                <a:gd name="connsiteY23" fmla="*/ 1691999 h 2163041"/>
                <a:gd name="connsiteX24" fmla="*/ 1360772 w 3006191"/>
                <a:gd name="connsiteY24" fmla="*/ 1342201 h 2163041"/>
                <a:gd name="connsiteX25" fmla="*/ 1597853 w 3006191"/>
                <a:gd name="connsiteY25" fmla="*/ 1115935 h 2163041"/>
                <a:gd name="connsiteX26" fmla="*/ 1528397 w 3006191"/>
                <a:gd name="connsiteY26" fmla="*/ 984280 h 2163041"/>
                <a:gd name="connsiteX27" fmla="*/ 1360772 w 3006191"/>
                <a:gd name="connsiteY27" fmla="*/ 1073760 h 2163041"/>
                <a:gd name="connsiteX28" fmla="*/ 1276959 w 3006191"/>
                <a:gd name="connsiteY28" fmla="*/ 1252720 h 2163041"/>
                <a:gd name="connsiteX29" fmla="*/ 690272 w 3006191"/>
                <a:gd name="connsiteY29" fmla="*/ 1879080 h 2163041"/>
                <a:gd name="connsiteX30" fmla="*/ 690272 w 3006191"/>
                <a:gd name="connsiteY30" fmla="*/ 1789600 h 2163041"/>
                <a:gd name="connsiteX31" fmla="*/ 1276959 w 3006191"/>
                <a:gd name="connsiteY31" fmla="*/ 1163240 h 2163041"/>
                <a:gd name="connsiteX32" fmla="*/ 1193147 w 3006191"/>
                <a:gd name="connsiteY32" fmla="*/ 805320 h 2163041"/>
                <a:gd name="connsiteX33" fmla="*/ 899183 w 3006191"/>
                <a:gd name="connsiteY33" fmla="*/ 866758 h 2163041"/>
                <a:gd name="connsiteX34" fmla="*/ 774084 w 3006191"/>
                <a:gd name="connsiteY34" fmla="*/ 715840 h 2163041"/>
                <a:gd name="connsiteX35" fmla="*/ 277384 w 3006191"/>
                <a:gd name="connsiteY35" fmla="*/ 638002 h 2163041"/>
                <a:gd name="connsiteX36" fmla="*/ 1029 w 3006191"/>
                <a:gd name="connsiteY36" fmla="*/ 180490 h 2163041"/>
                <a:gd name="connsiteX37" fmla="*/ 271209 w 3006191"/>
                <a:gd name="connsiteY37" fmla="*/ 0 h 2163041"/>
                <a:gd name="connsiteX0" fmla="*/ 1670935 w 3064917"/>
                <a:gd name="connsiteY0" fmla="*/ 357920 h 2163041"/>
                <a:gd name="connsiteX1" fmla="*/ 1587122 w 3064917"/>
                <a:gd name="connsiteY1" fmla="*/ 447400 h 2163041"/>
                <a:gd name="connsiteX2" fmla="*/ 1570678 w 3064917"/>
                <a:gd name="connsiteY2" fmla="*/ 532649 h 2163041"/>
                <a:gd name="connsiteX3" fmla="*/ 1838561 w 3064917"/>
                <a:gd name="connsiteY3" fmla="*/ 626360 h 2163041"/>
                <a:gd name="connsiteX4" fmla="*/ 2257623 w 3064917"/>
                <a:gd name="connsiteY4" fmla="*/ 984280 h 2163041"/>
                <a:gd name="connsiteX5" fmla="*/ 2173811 w 3064917"/>
                <a:gd name="connsiteY5" fmla="*/ 1073760 h 2163041"/>
                <a:gd name="connsiteX6" fmla="*/ 2425248 w 3064917"/>
                <a:gd name="connsiteY6" fmla="*/ 1431680 h 2163041"/>
                <a:gd name="connsiteX7" fmla="*/ 2592873 w 3064917"/>
                <a:gd name="connsiteY7" fmla="*/ 1252720 h 2163041"/>
                <a:gd name="connsiteX8" fmla="*/ 2928124 w 3064917"/>
                <a:gd name="connsiteY8" fmla="*/ 894800 h 2163041"/>
                <a:gd name="connsiteX9" fmla="*/ 2928124 w 3064917"/>
                <a:gd name="connsiteY9" fmla="*/ 626360 h 2163041"/>
                <a:gd name="connsiteX10" fmla="*/ 3011936 w 3064917"/>
                <a:gd name="connsiteY10" fmla="*/ 536880 h 2163041"/>
                <a:gd name="connsiteX11" fmla="*/ 3063048 w 3064917"/>
                <a:gd name="connsiteY11" fmla="*/ 972596 h 2163041"/>
                <a:gd name="connsiteX12" fmla="*/ 2928123 w 3064917"/>
                <a:gd name="connsiteY12" fmla="*/ 1073760 h 2163041"/>
                <a:gd name="connsiteX13" fmla="*/ 2844311 w 3064917"/>
                <a:gd name="connsiteY13" fmla="*/ 1252720 h 2163041"/>
                <a:gd name="connsiteX14" fmla="*/ 2700739 w 3064917"/>
                <a:gd name="connsiteY14" fmla="*/ 1447049 h 2163041"/>
                <a:gd name="connsiteX15" fmla="*/ 2341436 w 3064917"/>
                <a:gd name="connsiteY15" fmla="*/ 1521160 h 2163041"/>
                <a:gd name="connsiteX16" fmla="*/ 2062384 w 3064917"/>
                <a:gd name="connsiteY16" fmla="*/ 1524687 h 2163041"/>
                <a:gd name="connsiteX17" fmla="*/ 1872603 w 3064917"/>
                <a:gd name="connsiteY17" fmla="*/ 1547983 h 2163041"/>
                <a:gd name="connsiteX18" fmla="*/ 1492495 w 3064917"/>
                <a:gd name="connsiteY18" fmla="*/ 1789600 h 2163041"/>
                <a:gd name="connsiteX19" fmla="*/ 1080515 w 3064917"/>
                <a:gd name="connsiteY19" fmla="*/ 2124047 h 2163041"/>
                <a:gd name="connsiteX20" fmla="*/ 792483 w 3064917"/>
                <a:gd name="connsiteY20" fmla="*/ 2124047 h 2163041"/>
                <a:gd name="connsiteX21" fmla="*/ 792483 w 3064917"/>
                <a:gd name="connsiteY21" fmla="*/ 1980031 h 2163041"/>
                <a:gd name="connsiteX22" fmla="*/ 936499 w 3064917"/>
                <a:gd name="connsiteY22" fmla="*/ 1836015 h 2163041"/>
                <a:gd name="connsiteX23" fmla="*/ 1080515 w 3064917"/>
                <a:gd name="connsiteY23" fmla="*/ 1691999 h 2163041"/>
                <a:gd name="connsiteX24" fmla="*/ 1419498 w 3064917"/>
                <a:gd name="connsiteY24" fmla="*/ 1342201 h 2163041"/>
                <a:gd name="connsiteX25" fmla="*/ 1656579 w 3064917"/>
                <a:gd name="connsiteY25" fmla="*/ 1115935 h 2163041"/>
                <a:gd name="connsiteX26" fmla="*/ 1587123 w 3064917"/>
                <a:gd name="connsiteY26" fmla="*/ 984280 h 2163041"/>
                <a:gd name="connsiteX27" fmla="*/ 1419498 w 3064917"/>
                <a:gd name="connsiteY27" fmla="*/ 1073760 h 2163041"/>
                <a:gd name="connsiteX28" fmla="*/ 1335685 w 3064917"/>
                <a:gd name="connsiteY28" fmla="*/ 1252720 h 2163041"/>
                <a:gd name="connsiteX29" fmla="*/ 748998 w 3064917"/>
                <a:gd name="connsiteY29" fmla="*/ 1879080 h 2163041"/>
                <a:gd name="connsiteX30" fmla="*/ 748998 w 3064917"/>
                <a:gd name="connsiteY30" fmla="*/ 1789600 h 2163041"/>
                <a:gd name="connsiteX31" fmla="*/ 1335685 w 3064917"/>
                <a:gd name="connsiteY31" fmla="*/ 1163240 h 2163041"/>
                <a:gd name="connsiteX32" fmla="*/ 1251873 w 3064917"/>
                <a:gd name="connsiteY32" fmla="*/ 805320 h 2163041"/>
                <a:gd name="connsiteX33" fmla="*/ 957909 w 3064917"/>
                <a:gd name="connsiteY33" fmla="*/ 866758 h 2163041"/>
                <a:gd name="connsiteX34" fmla="*/ 832810 w 3064917"/>
                <a:gd name="connsiteY34" fmla="*/ 715840 h 2163041"/>
                <a:gd name="connsiteX35" fmla="*/ 128843 w 3064917"/>
                <a:gd name="connsiteY35" fmla="*/ 638002 h 2163041"/>
                <a:gd name="connsiteX36" fmla="*/ 59755 w 3064917"/>
                <a:gd name="connsiteY36" fmla="*/ 180490 h 2163041"/>
                <a:gd name="connsiteX37" fmla="*/ 329935 w 3064917"/>
                <a:gd name="connsiteY37" fmla="*/ 0 h 2163041"/>
                <a:gd name="connsiteX0" fmla="*/ 1644695 w 3038677"/>
                <a:gd name="connsiteY0" fmla="*/ 357920 h 2163041"/>
                <a:gd name="connsiteX1" fmla="*/ 1560882 w 3038677"/>
                <a:gd name="connsiteY1" fmla="*/ 447400 h 2163041"/>
                <a:gd name="connsiteX2" fmla="*/ 1544438 w 3038677"/>
                <a:gd name="connsiteY2" fmla="*/ 532649 h 2163041"/>
                <a:gd name="connsiteX3" fmla="*/ 1812321 w 3038677"/>
                <a:gd name="connsiteY3" fmla="*/ 626360 h 2163041"/>
                <a:gd name="connsiteX4" fmla="*/ 2231383 w 3038677"/>
                <a:gd name="connsiteY4" fmla="*/ 984280 h 2163041"/>
                <a:gd name="connsiteX5" fmla="*/ 2147571 w 3038677"/>
                <a:gd name="connsiteY5" fmla="*/ 1073760 h 2163041"/>
                <a:gd name="connsiteX6" fmla="*/ 2399008 w 3038677"/>
                <a:gd name="connsiteY6" fmla="*/ 1431680 h 2163041"/>
                <a:gd name="connsiteX7" fmla="*/ 2566633 w 3038677"/>
                <a:gd name="connsiteY7" fmla="*/ 1252720 h 2163041"/>
                <a:gd name="connsiteX8" fmla="*/ 2901884 w 3038677"/>
                <a:gd name="connsiteY8" fmla="*/ 894800 h 2163041"/>
                <a:gd name="connsiteX9" fmla="*/ 2901884 w 3038677"/>
                <a:gd name="connsiteY9" fmla="*/ 626360 h 2163041"/>
                <a:gd name="connsiteX10" fmla="*/ 2985696 w 3038677"/>
                <a:gd name="connsiteY10" fmla="*/ 536880 h 2163041"/>
                <a:gd name="connsiteX11" fmla="*/ 3036808 w 3038677"/>
                <a:gd name="connsiteY11" fmla="*/ 972596 h 2163041"/>
                <a:gd name="connsiteX12" fmla="*/ 2901883 w 3038677"/>
                <a:gd name="connsiteY12" fmla="*/ 1073760 h 2163041"/>
                <a:gd name="connsiteX13" fmla="*/ 2818071 w 3038677"/>
                <a:gd name="connsiteY13" fmla="*/ 1252720 h 2163041"/>
                <a:gd name="connsiteX14" fmla="*/ 2674499 w 3038677"/>
                <a:gd name="connsiteY14" fmla="*/ 1447049 h 2163041"/>
                <a:gd name="connsiteX15" fmla="*/ 2315196 w 3038677"/>
                <a:gd name="connsiteY15" fmla="*/ 1521160 h 2163041"/>
                <a:gd name="connsiteX16" fmla="*/ 2036144 w 3038677"/>
                <a:gd name="connsiteY16" fmla="*/ 1524687 h 2163041"/>
                <a:gd name="connsiteX17" fmla="*/ 1846363 w 3038677"/>
                <a:gd name="connsiteY17" fmla="*/ 1547983 h 2163041"/>
                <a:gd name="connsiteX18" fmla="*/ 1466255 w 3038677"/>
                <a:gd name="connsiteY18" fmla="*/ 1789600 h 2163041"/>
                <a:gd name="connsiteX19" fmla="*/ 1054275 w 3038677"/>
                <a:gd name="connsiteY19" fmla="*/ 2124047 h 2163041"/>
                <a:gd name="connsiteX20" fmla="*/ 766243 w 3038677"/>
                <a:gd name="connsiteY20" fmla="*/ 2124047 h 2163041"/>
                <a:gd name="connsiteX21" fmla="*/ 766243 w 3038677"/>
                <a:gd name="connsiteY21" fmla="*/ 1980031 h 2163041"/>
                <a:gd name="connsiteX22" fmla="*/ 910259 w 3038677"/>
                <a:gd name="connsiteY22" fmla="*/ 1836015 h 2163041"/>
                <a:gd name="connsiteX23" fmla="*/ 1054275 w 3038677"/>
                <a:gd name="connsiteY23" fmla="*/ 1691999 h 2163041"/>
                <a:gd name="connsiteX24" fmla="*/ 1393258 w 3038677"/>
                <a:gd name="connsiteY24" fmla="*/ 1342201 h 2163041"/>
                <a:gd name="connsiteX25" fmla="*/ 1630339 w 3038677"/>
                <a:gd name="connsiteY25" fmla="*/ 1115935 h 2163041"/>
                <a:gd name="connsiteX26" fmla="*/ 1560883 w 3038677"/>
                <a:gd name="connsiteY26" fmla="*/ 984280 h 2163041"/>
                <a:gd name="connsiteX27" fmla="*/ 1393258 w 3038677"/>
                <a:gd name="connsiteY27" fmla="*/ 1073760 h 2163041"/>
                <a:gd name="connsiteX28" fmla="*/ 1309445 w 3038677"/>
                <a:gd name="connsiteY28" fmla="*/ 1252720 h 2163041"/>
                <a:gd name="connsiteX29" fmla="*/ 722758 w 3038677"/>
                <a:gd name="connsiteY29" fmla="*/ 1879080 h 2163041"/>
                <a:gd name="connsiteX30" fmla="*/ 722758 w 3038677"/>
                <a:gd name="connsiteY30" fmla="*/ 1789600 h 2163041"/>
                <a:gd name="connsiteX31" fmla="*/ 1309445 w 3038677"/>
                <a:gd name="connsiteY31" fmla="*/ 1163240 h 2163041"/>
                <a:gd name="connsiteX32" fmla="*/ 1225633 w 3038677"/>
                <a:gd name="connsiteY32" fmla="*/ 805320 h 2163041"/>
                <a:gd name="connsiteX33" fmla="*/ 931669 w 3038677"/>
                <a:gd name="connsiteY33" fmla="*/ 866758 h 2163041"/>
                <a:gd name="connsiteX34" fmla="*/ 309870 w 3038677"/>
                <a:gd name="connsiteY34" fmla="*/ 790506 h 2163041"/>
                <a:gd name="connsiteX35" fmla="*/ 102603 w 3038677"/>
                <a:gd name="connsiteY35" fmla="*/ 638002 h 2163041"/>
                <a:gd name="connsiteX36" fmla="*/ 33515 w 3038677"/>
                <a:gd name="connsiteY36" fmla="*/ 180490 h 2163041"/>
                <a:gd name="connsiteX37" fmla="*/ 303695 w 3038677"/>
                <a:gd name="connsiteY37" fmla="*/ 0 h 2163041"/>
                <a:gd name="connsiteX0" fmla="*/ 1644695 w 3038677"/>
                <a:gd name="connsiteY0" fmla="*/ 357920 h 2163041"/>
                <a:gd name="connsiteX1" fmla="*/ 1560882 w 3038677"/>
                <a:gd name="connsiteY1" fmla="*/ 447400 h 2163041"/>
                <a:gd name="connsiteX2" fmla="*/ 1544438 w 3038677"/>
                <a:gd name="connsiteY2" fmla="*/ 532649 h 2163041"/>
                <a:gd name="connsiteX3" fmla="*/ 1812321 w 3038677"/>
                <a:gd name="connsiteY3" fmla="*/ 626360 h 2163041"/>
                <a:gd name="connsiteX4" fmla="*/ 2231383 w 3038677"/>
                <a:gd name="connsiteY4" fmla="*/ 984280 h 2163041"/>
                <a:gd name="connsiteX5" fmla="*/ 2147571 w 3038677"/>
                <a:gd name="connsiteY5" fmla="*/ 1073760 h 2163041"/>
                <a:gd name="connsiteX6" fmla="*/ 2399008 w 3038677"/>
                <a:gd name="connsiteY6" fmla="*/ 1431680 h 2163041"/>
                <a:gd name="connsiteX7" fmla="*/ 2566633 w 3038677"/>
                <a:gd name="connsiteY7" fmla="*/ 1252720 h 2163041"/>
                <a:gd name="connsiteX8" fmla="*/ 2901884 w 3038677"/>
                <a:gd name="connsiteY8" fmla="*/ 894800 h 2163041"/>
                <a:gd name="connsiteX9" fmla="*/ 2901884 w 3038677"/>
                <a:gd name="connsiteY9" fmla="*/ 626360 h 2163041"/>
                <a:gd name="connsiteX10" fmla="*/ 2985696 w 3038677"/>
                <a:gd name="connsiteY10" fmla="*/ 536880 h 2163041"/>
                <a:gd name="connsiteX11" fmla="*/ 3036808 w 3038677"/>
                <a:gd name="connsiteY11" fmla="*/ 972596 h 2163041"/>
                <a:gd name="connsiteX12" fmla="*/ 2901883 w 3038677"/>
                <a:gd name="connsiteY12" fmla="*/ 1073760 h 2163041"/>
                <a:gd name="connsiteX13" fmla="*/ 2818071 w 3038677"/>
                <a:gd name="connsiteY13" fmla="*/ 1252720 h 2163041"/>
                <a:gd name="connsiteX14" fmla="*/ 2674499 w 3038677"/>
                <a:gd name="connsiteY14" fmla="*/ 1447049 h 2163041"/>
                <a:gd name="connsiteX15" fmla="*/ 2315196 w 3038677"/>
                <a:gd name="connsiteY15" fmla="*/ 1521160 h 2163041"/>
                <a:gd name="connsiteX16" fmla="*/ 2036144 w 3038677"/>
                <a:gd name="connsiteY16" fmla="*/ 1524687 h 2163041"/>
                <a:gd name="connsiteX17" fmla="*/ 1846363 w 3038677"/>
                <a:gd name="connsiteY17" fmla="*/ 1547983 h 2163041"/>
                <a:gd name="connsiteX18" fmla="*/ 1466255 w 3038677"/>
                <a:gd name="connsiteY18" fmla="*/ 1789600 h 2163041"/>
                <a:gd name="connsiteX19" fmla="*/ 1054275 w 3038677"/>
                <a:gd name="connsiteY19" fmla="*/ 2124047 h 2163041"/>
                <a:gd name="connsiteX20" fmla="*/ 766243 w 3038677"/>
                <a:gd name="connsiteY20" fmla="*/ 2124047 h 2163041"/>
                <a:gd name="connsiteX21" fmla="*/ 766243 w 3038677"/>
                <a:gd name="connsiteY21" fmla="*/ 1980031 h 2163041"/>
                <a:gd name="connsiteX22" fmla="*/ 910259 w 3038677"/>
                <a:gd name="connsiteY22" fmla="*/ 1836015 h 2163041"/>
                <a:gd name="connsiteX23" fmla="*/ 1054275 w 3038677"/>
                <a:gd name="connsiteY23" fmla="*/ 1691999 h 2163041"/>
                <a:gd name="connsiteX24" fmla="*/ 1393258 w 3038677"/>
                <a:gd name="connsiteY24" fmla="*/ 1342201 h 2163041"/>
                <a:gd name="connsiteX25" fmla="*/ 1630339 w 3038677"/>
                <a:gd name="connsiteY25" fmla="*/ 1115935 h 2163041"/>
                <a:gd name="connsiteX26" fmla="*/ 1560883 w 3038677"/>
                <a:gd name="connsiteY26" fmla="*/ 984280 h 2163041"/>
                <a:gd name="connsiteX27" fmla="*/ 1393258 w 3038677"/>
                <a:gd name="connsiteY27" fmla="*/ 1073760 h 2163041"/>
                <a:gd name="connsiteX28" fmla="*/ 1309445 w 3038677"/>
                <a:gd name="connsiteY28" fmla="*/ 1252720 h 2163041"/>
                <a:gd name="connsiteX29" fmla="*/ 722758 w 3038677"/>
                <a:gd name="connsiteY29" fmla="*/ 1879080 h 2163041"/>
                <a:gd name="connsiteX30" fmla="*/ 722758 w 3038677"/>
                <a:gd name="connsiteY30" fmla="*/ 1789600 h 2163041"/>
                <a:gd name="connsiteX31" fmla="*/ 1309445 w 3038677"/>
                <a:gd name="connsiteY31" fmla="*/ 1163240 h 2163041"/>
                <a:gd name="connsiteX32" fmla="*/ 1225633 w 3038677"/>
                <a:gd name="connsiteY32" fmla="*/ 805320 h 2163041"/>
                <a:gd name="connsiteX33" fmla="*/ 309869 w 3038677"/>
                <a:gd name="connsiteY33" fmla="*/ 1019262 h 2163041"/>
                <a:gd name="connsiteX34" fmla="*/ 309870 w 3038677"/>
                <a:gd name="connsiteY34" fmla="*/ 790506 h 2163041"/>
                <a:gd name="connsiteX35" fmla="*/ 102603 w 3038677"/>
                <a:gd name="connsiteY35" fmla="*/ 638002 h 2163041"/>
                <a:gd name="connsiteX36" fmla="*/ 33515 w 3038677"/>
                <a:gd name="connsiteY36" fmla="*/ 180490 h 2163041"/>
                <a:gd name="connsiteX37" fmla="*/ 303695 w 3038677"/>
                <a:gd name="connsiteY37" fmla="*/ 0 h 2163041"/>
                <a:gd name="connsiteX0" fmla="*/ 1644695 w 3038677"/>
                <a:gd name="connsiteY0" fmla="*/ 357920 h 2163041"/>
                <a:gd name="connsiteX1" fmla="*/ 1560882 w 3038677"/>
                <a:gd name="connsiteY1" fmla="*/ 447400 h 2163041"/>
                <a:gd name="connsiteX2" fmla="*/ 1544438 w 3038677"/>
                <a:gd name="connsiteY2" fmla="*/ 532649 h 2163041"/>
                <a:gd name="connsiteX3" fmla="*/ 1812321 w 3038677"/>
                <a:gd name="connsiteY3" fmla="*/ 626360 h 2163041"/>
                <a:gd name="connsiteX4" fmla="*/ 2231383 w 3038677"/>
                <a:gd name="connsiteY4" fmla="*/ 984280 h 2163041"/>
                <a:gd name="connsiteX5" fmla="*/ 2147571 w 3038677"/>
                <a:gd name="connsiteY5" fmla="*/ 1073760 h 2163041"/>
                <a:gd name="connsiteX6" fmla="*/ 2399008 w 3038677"/>
                <a:gd name="connsiteY6" fmla="*/ 1431680 h 2163041"/>
                <a:gd name="connsiteX7" fmla="*/ 2566633 w 3038677"/>
                <a:gd name="connsiteY7" fmla="*/ 1252720 h 2163041"/>
                <a:gd name="connsiteX8" fmla="*/ 2901884 w 3038677"/>
                <a:gd name="connsiteY8" fmla="*/ 894800 h 2163041"/>
                <a:gd name="connsiteX9" fmla="*/ 2901884 w 3038677"/>
                <a:gd name="connsiteY9" fmla="*/ 626360 h 2163041"/>
                <a:gd name="connsiteX10" fmla="*/ 2985696 w 3038677"/>
                <a:gd name="connsiteY10" fmla="*/ 536880 h 2163041"/>
                <a:gd name="connsiteX11" fmla="*/ 3036808 w 3038677"/>
                <a:gd name="connsiteY11" fmla="*/ 972596 h 2163041"/>
                <a:gd name="connsiteX12" fmla="*/ 2901883 w 3038677"/>
                <a:gd name="connsiteY12" fmla="*/ 1073760 h 2163041"/>
                <a:gd name="connsiteX13" fmla="*/ 2818071 w 3038677"/>
                <a:gd name="connsiteY13" fmla="*/ 1252720 h 2163041"/>
                <a:gd name="connsiteX14" fmla="*/ 2674499 w 3038677"/>
                <a:gd name="connsiteY14" fmla="*/ 1447049 h 2163041"/>
                <a:gd name="connsiteX15" fmla="*/ 2315196 w 3038677"/>
                <a:gd name="connsiteY15" fmla="*/ 1521160 h 2163041"/>
                <a:gd name="connsiteX16" fmla="*/ 2036144 w 3038677"/>
                <a:gd name="connsiteY16" fmla="*/ 1524687 h 2163041"/>
                <a:gd name="connsiteX17" fmla="*/ 1846363 w 3038677"/>
                <a:gd name="connsiteY17" fmla="*/ 1547983 h 2163041"/>
                <a:gd name="connsiteX18" fmla="*/ 1466255 w 3038677"/>
                <a:gd name="connsiteY18" fmla="*/ 1789600 h 2163041"/>
                <a:gd name="connsiteX19" fmla="*/ 1054275 w 3038677"/>
                <a:gd name="connsiteY19" fmla="*/ 2124047 h 2163041"/>
                <a:gd name="connsiteX20" fmla="*/ 766243 w 3038677"/>
                <a:gd name="connsiteY20" fmla="*/ 2124047 h 2163041"/>
                <a:gd name="connsiteX21" fmla="*/ 766243 w 3038677"/>
                <a:gd name="connsiteY21" fmla="*/ 1980031 h 2163041"/>
                <a:gd name="connsiteX22" fmla="*/ 910259 w 3038677"/>
                <a:gd name="connsiteY22" fmla="*/ 1836015 h 2163041"/>
                <a:gd name="connsiteX23" fmla="*/ 1054275 w 3038677"/>
                <a:gd name="connsiteY23" fmla="*/ 1691999 h 2163041"/>
                <a:gd name="connsiteX24" fmla="*/ 1393258 w 3038677"/>
                <a:gd name="connsiteY24" fmla="*/ 1342201 h 2163041"/>
                <a:gd name="connsiteX25" fmla="*/ 1630339 w 3038677"/>
                <a:gd name="connsiteY25" fmla="*/ 1115935 h 2163041"/>
                <a:gd name="connsiteX26" fmla="*/ 1560883 w 3038677"/>
                <a:gd name="connsiteY26" fmla="*/ 984280 h 2163041"/>
                <a:gd name="connsiteX27" fmla="*/ 1393258 w 3038677"/>
                <a:gd name="connsiteY27" fmla="*/ 1073760 h 2163041"/>
                <a:gd name="connsiteX28" fmla="*/ 1309445 w 3038677"/>
                <a:gd name="connsiteY28" fmla="*/ 1252720 h 2163041"/>
                <a:gd name="connsiteX29" fmla="*/ 722758 w 3038677"/>
                <a:gd name="connsiteY29" fmla="*/ 1879080 h 2163041"/>
                <a:gd name="connsiteX30" fmla="*/ 722758 w 3038677"/>
                <a:gd name="connsiteY30" fmla="*/ 1789600 h 2163041"/>
                <a:gd name="connsiteX31" fmla="*/ 1309445 w 3038677"/>
                <a:gd name="connsiteY31" fmla="*/ 1163240 h 2163041"/>
                <a:gd name="connsiteX32" fmla="*/ 1225633 w 3038677"/>
                <a:gd name="connsiteY32" fmla="*/ 805320 h 2163041"/>
                <a:gd name="connsiteX33" fmla="*/ 309869 w 3038677"/>
                <a:gd name="connsiteY33" fmla="*/ 1019262 h 2163041"/>
                <a:gd name="connsiteX34" fmla="*/ 240780 w 3038677"/>
                <a:gd name="connsiteY34" fmla="*/ 790506 h 2163041"/>
                <a:gd name="connsiteX35" fmla="*/ 102603 w 3038677"/>
                <a:gd name="connsiteY35" fmla="*/ 638002 h 2163041"/>
                <a:gd name="connsiteX36" fmla="*/ 33515 w 3038677"/>
                <a:gd name="connsiteY36" fmla="*/ 180490 h 2163041"/>
                <a:gd name="connsiteX37" fmla="*/ 303695 w 3038677"/>
                <a:gd name="connsiteY37" fmla="*/ 0 h 2163041"/>
                <a:gd name="connsiteX0" fmla="*/ 1663329 w 3057311"/>
                <a:gd name="connsiteY0" fmla="*/ 357920 h 2163041"/>
                <a:gd name="connsiteX1" fmla="*/ 1579516 w 3057311"/>
                <a:gd name="connsiteY1" fmla="*/ 447400 h 2163041"/>
                <a:gd name="connsiteX2" fmla="*/ 1563072 w 3057311"/>
                <a:gd name="connsiteY2" fmla="*/ 532649 h 2163041"/>
                <a:gd name="connsiteX3" fmla="*/ 1830955 w 3057311"/>
                <a:gd name="connsiteY3" fmla="*/ 626360 h 2163041"/>
                <a:gd name="connsiteX4" fmla="*/ 2250017 w 3057311"/>
                <a:gd name="connsiteY4" fmla="*/ 984280 h 2163041"/>
                <a:gd name="connsiteX5" fmla="*/ 2166205 w 3057311"/>
                <a:gd name="connsiteY5" fmla="*/ 1073760 h 2163041"/>
                <a:gd name="connsiteX6" fmla="*/ 2417642 w 3057311"/>
                <a:gd name="connsiteY6" fmla="*/ 1431680 h 2163041"/>
                <a:gd name="connsiteX7" fmla="*/ 2585267 w 3057311"/>
                <a:gd name="connsiteY7" fmla="*/ 1252720 h 2163041"/>
                <a:gd name="connsiteX8" fmla="*/ 2920518 w 3057311"/>
                <a:gd name="connsiteY8" fmla="*/ 894800 h 2163041"/>
                <a:gd name="connsiteX9" fmla="*/ 2920518 w 3057311"/>
                <a:gd name="connsiteY9" fmla="*/ 626360 h 2163041"/>
                <a:gd name="connsiteX10" fmla="*/ 3004330 w 3057311"/>
                <a:gd name="connsiteY10" fmla="*/ 536880 h 2163041"/>
                <a:gd name="connsiteX11" fmla="*/ 3055442 w 3057311"/>
                <a:gd name="connsiteY11" fmla="*/ 972596 h 2163041"/>
                <a:gd name="connsiteX12" fmla="*/ 2920517 w 3057311"/>
                <a:gd name="connsiteY12" fmla="*/ 1073760 h 2163041"/>
                <a:gd name="connsiteX13" fmla="*/ 2836705 w 3057311"/>
                <a:gd name="connsiteY13" fmla="*/ 1252720 h 2163041"/>
                <a:gd name="connsiteX14" fmla="*/ 2693133 w 3057311"/>
                <a:gd name="connsiteY14" fmla="*/ 1447049 h 2163041"/>
                <a:gd name="connsiteX15" fmla="*/ 2333830 w 3057311"/>
                <a:gd name="connsiteY15" fmla="*/ 1521160 h 2163041"/>
                <a:gd name="connsiteX16" fmla="*/ 2054778 w 3057311"/>
                <a:gd name="connsiteY16" fmla="*/ 1524687 h 2163041"/>
                <a:gd name="connsiteX17" fmla="*/ 1864997 w 3057311"/>
                <a:gd name="connsiteY17" fmla="*/ 1547983 h 2163041"/>
                <a:gd name="connsiteX18" fmla="*/ 1484889 w 3057311"/>
                <a:gd name="connsiteY18" fmla="*/ 1789600 h 2163041"/>
                <a:gd name="connsiteX19" fmla="*/ 1072909 w 3057311"/>
                <a:gd name="connsiteY19" fmla="*/ 2124047 h 2163041"/>
                <a:gd name="connsiteX20" fmla="*/ 784877 w 3057311"/>
                <a:gd name="connsiteY20" fmla="*/ 2124047 h 2163041"/>
                <a:gd name="connsiteX21" fmla="*/ 784877 w 3057311"/>
                <a:gd name="connsiteY21" fmla="*/ 1980031 h 2163041"/>
                <a:gd name="connsiteX22" fmla="*/ 928893 w 3057311"/>
                <a:gd name="connsiteY22" fmla="*/ 1836015 h 2163041"/>
                <a:gd name="connsiteX23" fmla="*/ 1072909 w 3057311"/>
                <a:gd name="connsiteY23" fmla="*/ 1691999 h 2163041"/>
                <a:gd name="connsiteX24" fmla="*/ 1411892 w 3057311"/>
                <a:gd name="connsiteY24" fmla="*/ 1342201 h 2163041"/>
                <a:gd name="connsiteX25" fmla="*/ 1648973 w 3057311"/>
                <a:gd name="connsiteY25" fmla="*/ 1115935 h 2163041"/>
                <a:gd name="connsiteX26" fmla="*/ 1579517 w 3057311"/>
                <a:gd name="connsiteY26" fmla="*/ 984280 h 2163041"/>
                <a:gd name="connsiteX27" fmla="*/ 1411892 w 3057311"/>
                <a:gd name="connsiteY27" fmla="*/ 1073760 h 2163041"/>
                <a:gd name="connsiteX28" fmla="*/ 1328079 w 3057311"/>
                <a:gd name="connsiteY28" fmla="*/ 1252720 h 2163041"/>
                <a:gd name="connsiteX29" fmla="*/ 741392 w 3057311"/>
                <a:gd name="connsiteY29" fmla="*/ 1879080 h 2163041"/>
                <a:gd name="connsiteX30" fmla="*/ 741392 w 3057311"/>
                <a:gd name="connsiteY30" fmla="*/ 1789600 h 2163041"/>
                <a:gd name="connsiteX31" fmla="*/ 1328079 w 3057311"/>
                <a:gd name="connsiteY31" fmla="*/ 1163240 h 2163041"/>
                <a:gd name="connsiteX32" fmla="*/ 1244267 w 3057311"/>
                <a:gd name="connsiteY32" fmla="*/ 805320 h 2163041"/>
                <a:gd name="connsiteX33" fmla="*/ 328503 w 3057311"/>
                <a:gd name="connsiteY33" fmla="*/ 1019262 h 2163041"/>
                <a:gd name="connsiteX34" fmla="*/ 259414 w 3057311"/>
                <a:gd name="connsiteY34" fmla="*/ 790506 h 2163041"/>
                <a:gd name="connsiteX35" fmla="*/ 121237 w 3057311"/>
                <a:gd name="connsiteY35" fmla="*/ 638002 h 2163041"/>
                <a:gd name="connsiteX36" fmla="*/ 52149 w 3057311"/>
                <a:gd name="connsiteY36" fmla="*/ 180490 h 2163041"/>
                <a:gd name="connsiteX37" fmla="*/ 322329 w 3057311"/>
                <a:gd name="connsiteY37" fmla="*/ 0 h 2163041"/>
                <a:gd name="connsiteX0" fmla="*/ 1663329 w 3057311"/>
                <a:gd name="connsiteY0" fmla="*/ 357920 h 2163041"/>
                <a:gd name="connsiteX1" fmla="*/ 1579516 w 3057311"/>
                <a:gd name="connsiteY1" fmla="*/ 447400 h 2163041"/>
                <a:gd name="connsiteX2" fmla="*/ 1563072 w 3057311"/>
                <a:gd name="connsiteY2" fmla="*/ 532649 h 2163041"/>
                <a:gd name="connsiteX3" fmla="*/ 1830955 w 3057311"/>
                <a:gd name="connsiteY3" fmla="*/ 626360 h 2163041"/>
                <a:gd name="connsiteX4" fmla="*/ 2250017 w 3057311"/>
                <a:gd name="connsiteY4" fmla="*/ 984280 h 2163041"/>
                <a:gd name="connsiteX5" fmla="*/ 2166205 w 3057311"/>
                <a:gd name="connsiteY5" fmla="*/ 1073760 h 2163041"/>
                <a:gd name="connsiteX6" fmla="*/ 2417642 w 3057311"/>
                <a:gd name="connsiteY6" fmla="*/ 1431680 h 2163041"/>
                <a:gd name="connsiteX7" fmla="*/ 2585267 w 3057311"/>
                <a:gd name="connsiteY7" fmla="*/ 1252720 h 2163041"/>
                <a:gd name="connsiteX8" fmla="*/ 2920518 w 3057311"/>
                <a:gd name="connsiteY8" fmla="*/ 894800 h 2163041"/>
                <a:gd name="connsiteX9" fmla="*/ 2920518 w 3057311"/>
                <a:gd name="connsiteY9" fmla="*/ 626360 h 2163041"/>
                <a:gd name="connsiteX10" fmla="*/ 3004330 w 3057311"/>
                <a:gd name="connsiteY10" fmla="*/ 536880 h 2163041"/>
                <a:gd name="connsiteX11" fmla="*/ 3055442 w 3057311"/>
                <a:gd name="connsiteY11" fmla="*/ 972596 h 2163041"/>
                <a:gd name="connsiteX12" fmla="*/ 2920517 w 3057311"/>
                <a:gd name="connsiteY12" fmla="*/ 1073760 h 2163041"/>
                <a:gd name="connsiteX13" fmla="*/ 2836705 w 3057311"/>
                <a:gd name="connsiteY13" fmla="*/ 1252720 h 2163041"/>
                <a:gd name="connsiteX14" fmla="*/ 2693133 w 3057311"/>
                <a:gd name="connsiteY14" fmla="*/ 1447049 h 2163041"/>
                <a:gd name="connsiteX15" fmla="*/ 2333830 w 3057311"/>
                <a:gd name="connsiteY15" fmla="*/ 1521160 h 2163041"/>
                <a:gd name="connsiteX16" fmla="*/ 2054778 w 3057311"/>
                <a:gd name="connsiteY16" fmla="*/ 1524687 h 2163041"/>
                <a:gd name="connsiteX17" fmla="*/ 1864997 w 3057311"/>
                <a:gd name="connsiteY17" fmla="*/ 1547983 h 2163041"/>
                <a:gd name="connsiteX18" fmla="*/ 1484889 w 3057311"/>
                <a:gd name="connsiteY18" fmla="*/ 1789600 h 2163041"/>
                <a:gd name="connsiteX19" fmla="*/ 1072909 w 3057311"/>
                <a:gd name="connsiteY19" fmla="*/ 2124047 h 2163041"/>
                <a:gd name="connsiteX20" fmla="*/ 784877 w 3057311"/>
                <a:gd name="connsiteY20" fmla="*/ 2124047 h 2163041"/>
                <a:gd name="connsiteX21" fmla="*/ 784877 w 3057311"/>
                <a:gd name="connsiteY21" fmla="*/ 1980031 h 2163041"/>
                <a:gd name="connsiteX22" fmla="*/ 928893 w 3057311"/>
                <a:gd name="connsiteY22" fmla="*/ 1836015 h 2163041"/>
                <a:gd name="connsiteX23" fmla="*/ 1072909 w 3057311"/>
                <a:gd name="connsiteY23" fmla="*/ 1691999 h 2163041"/>
                <a:gd name="connsiteX24" fmla="*/ 1411892 w 3057311"/>
                <a:gd name="connsiteY24" fmla="*/ 1342201 h 2163041"/>
                <a:gd name="connsiteX25" fmla="*/ 1648973 w 3057311"/>
                <a:gd name="connsiteY25" fmla="*/ 1115935 h 2163041"/>
                <a:gd name="connsiteX26" fmla="*/ 1579517 w 3057311"/>
                <a:gd name="connsiteY26" fmla="*/ 984280 h 2163041"/>
                <a:gd name="connsiteX27" fmla="*/ 1411892 w 3057311"/>
                <a:gd name="connsiteY27" fmla="*/ 1073760 h 2163041"/>
                <a:gd name="connsiteX28" fmla="*/ 1328079 w 3057311"/>
                <a:gd name="connsiteY28" fmla="*/ 1252720 h 2163041"/>
                <a:gd name="connsiteX29" fmla="*/ 741392 w 3057311"/>
                <a:gd name="connsiteY29" fmla="*/ 1879080 h 2163041"/>
                <a:gd name="connsiteX30" fmla="*/ 741392 w 3057311"/>
                <a:gd name="connsiteY30" fmla="*/ 1789600 h 2163041"/>
                <a:gd name="connsiteX31" fmla="*/ 1328079 w 3057311"/>
                <a:gd name="connsiteY31" fmla="*/ 1163240 h 2163041"/>
                <a:gd name="connsiteX32" fmla="*/ 604859 w 3057311"/>
                <a:gd name="connsiteY32" fmla="*/ 1476774 h 2163041"/>
                <a:gd name="connsiteX33" fmla="*/ 328503 w 3057311"/>
                <a:gd name="connsiteY33" fmla="*/ 1019262 h 2163041"/>
                <a:gd name="connsiteX34" fmla="*/ 259414 w 3057311"/>
                <a:gd name="connsiteY34" fmla="*/ 790506 h 2163041"/>
                <a:gd name="connsiteX35" fmla="*/ 121237 w 3057311"/>
                <a:gd name="connsiteY35" fmla="*/ 638002 h 2163041"/>
                <a:gd name="connsiteX36" fmla="*/ 52149 w 3057311"/>
                <a:gd name="connsiteY36" fmla="*/ 180490 h 2163041"/>
                <a:gd name="connsiteX37" fmla="*/ 322329 w 3057311"/>
                <a:gd name="connsiteY37" fmla="*/ 0 h 2163041"/>
                <a:gd name="connsiteX0" fmla="*/ 1663329 w 3057311"/>
                <a:gd name="connsiteY0" fmla="*/ 357920 h 2163041"/>
                <a:gd name="connsiteX1" fmla="*/ 1579516 w 3057311"/>
                <a:gd name="connsiteY1" fmla="*/ 447400 h 2163041"/>
                <a:gd name="connsiteX2" fmla="*/ 1563072 w 3057311"/>
                <a:gd name="connsiteY2" fmla="*/ 532649 h 2163041"/>
                <a:gd name="connsiteX3" fmla="*/ 1830955 w 3057311"/>
                <a:gd name="connsiteY3" fmla="*/ 626360 h 2163041"/>
                <a:gd name="connsiteX4" fmla="*/ 2250017 w 3057311"/>
                <a:gd name="connsiteY4" fmla="*/ 984280 h 2163041"/>
                <a:gd name="connsiteX5" fmla="*/ 2166205 w 3057311"/>
                <a:gd name="connsiteY5" fmla="*/ 1073760 h 2163041"/>
                <a:gd name="connsiteX6" fmla="*/ 2417642 w 3057311"/>
                <a:gd name="connsiteY6" fmla="*/ 1431680 h 2163041"/>
                <a:gd name="connsiteX7" fmla="*/ 2585267 w 3057311"/>
                <a:gd name="connsiteY7" fmla="*/ 1252720 h 2163041"/>
                <a:gd name="connsiteX8" fmla="*/ 2920518 w 3057311"/>
                <a:gd name="connsiteY8" fmla="*/ 894800 h 2163041"/>
                <a:gd name="connsiteX9" fmla="*/ 2920518 w 3057311"/>
                <a:gd name="connsiteY9" fmla="*/ 626360 h 2163041"/>
                <a:gd name="connsiteX10" fmla="*/ 3004330 w 3057311"/>
                <a:gd name="connsiteY10" fmla="*/ 536880 h 2163041"/>
                <a:gd name="connsiteX11" fmla="*/ 3055442 w 3057311"/>
                <a:gd name="connsiteY11" fmla="*/ 972596 h 2163041"/>
                <a:gd name="connsiteX12" fmla="*/ 2920517 w 3057311"/>
                <a:gd name="connsiteY12" fmla="*/ 1073760 h 2163041"/>
                <a:gd name="connsiteX13" fmla="*/ 2836705 w 3057311"/>
                <a:gd name="connsiteY13" fmla="*/ 1252720 h 2163041"/>
                <a:gd name="connsiteX14" fmla="*/ 2693133 w 3057311"/>
                <a:gd name="connsiteY14" fmla="*/ 1447049 h 2163041"/>
                <a:gd name="connsiteX15" fmla="*/ 2333830 w 3057311"/>
                <a:gd name="connsiteY15" fmla="*/ 1521160 h 2163041"/>
                <a:gd name="connsiteX16" fmla="*/ 2054778 w 3057311"/>
                <a:gd name="connsiteY16" fmla="*/ 1524687 h 2163041"/>
                <a:gd name="connsiteX17" fmla="*/ 1864997 w 3057311"/>
                <a:gd name="connsiteY17" fmla="*/ 1547983 h 2163041"/>
                <a:gd name="connsiteX18" fmla="*/ 1484889 w 3057311"/>
                <a:gd name="connsiteY18" fmla="*/ 1789600 h 2163041"/>
                <a:gd name="connsiteX19" fmla="*/ 1072909 w 3057311"/>
                <a:gd name="connsiteY19" fmla="*/ 2124047 h 2163041"/>
                <a:gd name="connsiteX20" fmla="*/ 784877 w 3057311"/>
                <a:gd name="connsiteY20" fmla="*/ 2124047 h 2163041"/>
                <a:gd name="connsiteX21" fmla="*/ 784877 w 3057311"/>
                <a:gd name="connsiteY21" fmla="*/ 1980031 h 2163041"/>
                <a:gd name="connsiteX22" fmla="*/ 928893 w 3057311"/>
                <a:gd name="connsiteY22" fmla="*/ 1836015 h 2163041"/>
                <a:gd name="connsiteX23" fmla="*/ 1072909 w 3057311"/>
                <a:gd name="connsiteY23" fmla="*/ 1691999 h 2163041"/>
                <a:gd name="connsiteX24" fmla="*/ 1411892 w 3057311"/>
                <a:gd name="connsiteY24" fmla="*/ 1342201 h 2163041"/>
                <a:gd name="connsiteX25" fmla="*/ 1648973 w 3057311"/>
                <a:gd name="connsiteY25" fmla="*/ 1115935 h 2163041"/>
                <a:gd name="connsiteX26" fmla="*/ 1579517 w 3057311"/>
                <a:gd name="connsiteY26" fmla="*/ 984280 h 2163041"/>
                <a:gd name="connsiteX27" fmla="*/ 1411892 w 3057311"/>
                <a:gd name="connsiteY27" fmla="*/ 1073760 h 2163041"/>
                <a:gd name="connsiteX28" fmla="*/ 1328079 w 3057311"/>
                <a:gd name="connsiteY28" fmla="*/ 1252720 h 2163041"/>
                <a:gd name="connsiteX29" fmla="*/ 741392 w 3057311"/>
                <a:gd name="connsiteY29" fmla="*/ 1879080 h 2163041"/>
                <a:gd name="connsiteX30" fmla="*/ 741392 w 3057311"/>
                <a:gd name="connsiteY30" fmla="*/ 1789600 h 2163041"/>
                <a:gd name="connsiteX31" fmla="*/ 604859 w 3057311"/>
                <a:gd name="connsiteY31" fmla="*/ 1476774 h 2163041"/>
                <a:gd name="connsiteX32" fmla="*/ 328503 w 3057311"/>
                <a:gd name="connsiteY32" fmla="*/ 1019262 h 2163041"/>
                <a:gd name="connsiteX33" fmla="*/ 259414 w 3057311"/>
                <a:gd name="connsiteY33" fmla="*/ 790506 h 2163041"/>
                <a:gd name="connsiteX34" fmla="*/ 121237 w 3057311"/>
                <a:gd name="connsiteY34" fmla="*/ 638002 h 2163041"/>
                <a:gd name="connsiteX35" fmla="*/ 52149 w 3057311"/>
                <a:gd name="connsiteY35" fmla="*/ 180490 h 2163041"/>
                <a:gd name="connsiteX36" fmla="*/ 322329 w 3057311"/>
                <a:gd name="connsiteY36" fmla="*/ 0 h 2163041"/>
                <a:gd name="connsiteX0" fmla="*/ 1663329 w 3057311"/>
                <a:gd name="connsiteY0" fmla="*/ 357920 h 2163041"/>
                <a:gd name="connsiteX1" fmla="*/ 1579516 w 3057311"/>
                <a:gd name="connsiteY1" fmla="*/ 447400 h 2163041"/>
                <a:gd name="connsiteX2" fmla="*/ 1563072 w 3057311"/>
                <a:gd name="connsiteY2" fmla="*/ 532649 h 2163041"/>
                <a:gd name="connsiteX3" fmla="*/ 1830955 w 3057311"/>
                <a:gd name="connsiteY3" fmla="*/ 626360 h 2163041"/>
                <a:gd name="connsiteX4" fmla="*/ 2250017 w 3057311"/>
                <a:gd name="connsiteY4" fmla="*/ 984280 h 2163041"/>
                <a:gd name="connsiteX5" fmla="*/ 2166205 w 3057311"/>
                <a:gd name="connsiteY5" fmla="*/ 1073760 h 2163041"/>
                <a:gd name="connsiteX6" fmla="*/ 2417642 w 3057311"/>
                <a:gd name="connsiteY6" fmla="*/ 1431680 h 2163041"/>
                <a:gd name="connsiteX7" fmla="*/ 2585267 w 3057311"/>
                <a:gd name="connsiteY7" fmla="*/ 1252720 h 2163041"/>
                <a:gd name="connsiteX8" fmla="*/ 2920518 w 3057311"/>
                <a:gd name="connsiteY8" fmla="*/ 894800 h 2163041"/>
                <a:gd name="connsiteX9" fmla="*/ 2920518 w 3057311"/>
                <a:gd name="connsiteY9" fmla="*/ 626360 h 2163041"/>
                <a:gd name="connsiteX10" fmla="*/ 3004330 w 3057311"/>
                <a:gd name="connsiteY10" fmla="*/ 536880 h 2163041"/>
                <a:gd name="connsiteX11" fmla="*/ 3055442 w 3057311"/>
                <a:gd name="connsiteY11" fmla="*/ 972596 h 2163041"/>
                <a:gd name="connsiteX12" fmla="*/ 2920517 w 3057311"/>
                <a:gd name="connsiteY12" fmla="*/ 1073760 h 2163041"/>
                <a:gd name="connsiteX13" fmla="*/ 2836705 w 3057311"/>
                <a:gd name="connsiteY13" fmla="*/ 1252720 h 2163041"/>
                <a:gd name="connsiteX14" fmla="*/ 2693133 w 3057311"/>
                <a:gd name="connsiteY14" fmla="*/ 1447049 h 2163041"/>
                <a:gd name="connsiteX15" fmla="*/ 2333830 w 3057311"/>
                <a:gd name="connsiteY15" fmla="*/ 1521160 h 2163041"/>
                <a:gd name="connsiteX16" fmla="*/ 2054778 w 3057311"/>
                <a:gd name="connsiteY16" fmla="*/ 1524687 h 2163041"/>
                <a:gd name="connsiteX17" fmla="*/ 1864997 w 3057311"/>
                <a:gd name="connsiteY17" fmla="*/ 1547983 h 2163041"/>
                <a:gd name="connsiteX18" fmla="*/ 1484889 w 3057311"/>
                <a:gd name="connsiteY18" fmla="*/ 1789600 h 2163041"/>
                <a:gd name="connsiteX19" fmla="*/ 1072909 w 3057311"/>
                <a:gd name="connsiteY19" fmla="*/ 2124047 h 2163041"/>
                <a:gd name="connsiteX20" fmla="*/ 784877 w 3057311"/>
                <a:gd name="connsiteY20" fmla="*/ 2124047 h 2163041"/>
                <a:gd name="connsiteX21" fmla="*/ 784877 w 3057311"/>
                <a:gd name="connsiteY21" fmla="*/ 1980031 h 2163041"/>
                <a:gd name="connsiteX22" fmla="*/ 928893 w 3057311"/>
                <a:gd name="connsiteY22" fmla="*/ 1836015 h 2163041"/>
                <a:gd name="connsiteX23" fmla="*/ 1072909 w 3057311"/>
                <a:gd name="connsiteY23" fmla="*/ 1691999 h 2163041"/>
                <a:gd name="connsiteX24" fmla="*/ 1411892 w 3057311"/>
                <a:gd name="connsiteY24" fmla="*/ 1342201 h 2163041"/>
                <a:gd name="connsiteX25" fmla="*/ 1648973 w 3057311"/>
                <a:gd name="connsiteY25" fmla="*/ 1115935 h 2163041"/>
                <a:gd name="connsiteX26" fmla="*/ 1579517 w 3057311"/>
                <a:gd name="connsiteY26" fmla="*/ 984280 h 2163041"/>
                <a:gd name="connsiteX27" fmla="*/ 1411892 w 3057311"/>
                <a:gd name="connsiteY27" fmla="*/ 1073760 h 2163041"/>
                <a:gd name="connsiteX28" fmla="*/ 741392 w 3057311"/>
                <a:gd name="connsiteY28" fmla="*/ 1879080 h 2163041"/>
                <a:gd name="connsiteX29" fmla="*/ 741392 w 3057311"/>
                <a:gd name="connsiteY29" fmla="*/ 1789600 h 2163041"/>
                <a:gd name="connsiteX30" fmla="*/ 604859 w 3057311"/>
                <a:gd name="connsiteY30" fmla="*/ 1476774 h 2163041"/>
                <a:gd name="connsiteX31" fmla="*/ 328503 w 3057311"/>
                <a:gd name="connsiteY31" fmla="*/ 1019262 h 2163041"/>
                <a:gd name="connsiteX32" fmla="*/ 259414 w 3057311"/>
                <a:gd name="connsiteY32" fmla="*/ 790506 h 2163041"/>
                <a:gd name="connsiteX33" fmla="*/ 121237 w 3057311"/>
                <a:gd name="connsiteY33" fmla="*/ 638002 h 2163041"/>
                <a:gd name="connsiteX34" fmla="*/ 52149 w 3057311"/>
                <a:gd name="connsiteY34" fmla="*/ 180490 h 2163041"/>
                <a:gd name="connsiteX35" fmla="*/ 322329 w 3057311"/>
                <a:gd name="connsiteY35" fmla="*/ 0 h 2163041"/>
                <a:gd name="connsiteX0" fmla="*/ 1663329 w 3057311"/>
                <a:gd name="connsiteY0" fmla="*/ 357920 h 2163041"/>
                <a:gd name="connsiteX1" fmla="*/ 1579516 w 3057311"/>
                <a:gd name="connsiteY1" fmla="*/ 447400 h 2163041"/>
                <a:gd name="connsiteX2" fmla="*/ 1563072 w 3057311"/>
                <a:gd name="connsiteY2" fmla="*/ 532649 h 2163041"/>
                <a:gd name="connsiteX3" fmla="*/ 1830955 w 3057311"/>
                <a:gd name="connsiteY3" fmla="*/ 626360 h 2163041"/>
                <a:gd name="connsiteX4" fmla="*/ 2250017 w 3057311"/>
                <a:gd name="connsiteY4" fmla="*/ 984280 h 2163041"/>
                <a:gd name="connsiteX5" fmla="*/ 2166205 w 3057311"/>
                <a:gd name="connsiteY5" fmla="*/ 1073760 h 2163041"/>
                <a:gd name="connsiteX6" fmla="*/ 2417642 w 3057311"/>
                <a:gd name="connsiteY6" fmla="*/ 1431680 h 2163041"/>
                <a:gd name="connsiteX7" fmla="*/ 2585267 w 3057311"/>
                <a:gd name="connsiteY7" fmla="*/ 1252720 h 2163041"/>
                <a:gd name="connsiteX8" fmla="*/ 2920518 w 3057311"/>
                <a:gd name="connsiteY8" fmla="*/ 894800 h 2163041"/>
                <a:gd name="connsiteX9" fmla="*/ 2920518 w 3057311"/>
                <a:gd name="connsiteY9" fmla="*/ 626360 h 2163041"/>
                <a:gd name="connsiteX10" fmla="*/ 3004330 w 3057311"/>
                <a:gd name="connsiteY10" fmla="*/ 536880 h 2163041"/>
                <a:gd name="connsiteX11" fmla="*/ 3055442 w 3057311"/>
                <a:gd name="connsiteY11" fmla="*/ 972596 h 2163041"/>
                <a:gd name="connsiteX12" fmla="*/ 2920517 w 3057311"/>
                <a:gd name="connsiteY12" fmla="*/ 1073760 h 2163041"/>
                <a:gd name="connsiteX13" fmla="*/ 2836705 w 3057311"/>
                <a:gd name="connsiteY13" fmla="*/ 1252720 h 2163041"/>
                <a:gd name="connsiteX14" fmla="*/ 2693133 w 3057311"/>
                <a:gd name="connsiteY14" fmla="*/ 1447049 h 2163041"/>
                <a:gd name="connsiteX15" fmla="*/ 2333830 w 3057311"/>
                <a:gd name="connsiteY15" fmla="*/ 1521160 h 2163041"/>
                <a:gd name="connsiteX16" fmla="*/ 2054778 w 3057311"/>
                <a:gd name="connsiteY16" fmla="*/ 1524687 h 2163041"/>
                <a:gd name="connsiteX17" fmla="*/ 1864997 w 3057311"/>
                <a:gd name="connsiteY17" fmla="*/ 1547983 h 2163041"/>
                <a:gd name="connsiteX18" fmla="*/ 1484889 w 3057311"/>
                <a:gd name="connsiteY18" fmla="*/ 1789600 h 2163041"/>
                <a:gd name="connsiteX19" fmla="*/ 1072909 w 3057311"/>
                <a:gd name="connsiteY19" fmla="*/ 2124047 h 2163041"/>
                <a:gd name="connsiteX20" fmla="*/ 784877 w 3057311"/>
                <a:gd name="connsiteY20" fmla="*/ 2124047 h 2163041"/>
                <a:gd name="connsiteX21" fmla="*/ 784877 w 3057311"/>
                <a:gd name="connsiteY21" fmla="*/ 1980031 h 2163041"/>
                <a:gd name="connsiteX22" fmla="*/ 928893 w 3057311"/>
                <a:gd name="connsiteY22" fmla="*/ 1836015 h 2163041"/>
                <a:gd name="connsiteX23" fmla="*/ 1072909 w 3057311"/>
                <a:gd name="connsiteY23" fmla="*/ 1691999 h 2163041"/>
                <a:gd name="connsiteX24" fmla="*/ 1411892 w 3057311"/>
                <a:gd name="connsiteY24" fmla="*/ 1342201 h 2163041"/>
                <a:gd name="connsiteX25" fmla="*/ 1648973 w 3057311"/>
                <a:gd name="connsiteY25" fmla="*/ 1115935 h 2163041"/>
                <a:gd name="connsiteX26" fmla="*/ 1579517 w 3057311"/>
                <a:gd name="connsiteY26" fmla="*/ 984280 h 2163041"/>
                <a:gd name="connsiteX27" fmla="*/ 741392 w 3057311"/>
                <a:gd name="connsiteY27" fmla="*/ 1879080 h 2163041"/>
                <a:gd name="connsiteX28" fmla="*/ 741392 w 3057311"/>
                <a:gd name="connsiteY28" fmla="*/ 1789600 h 2163041"/>
                <a:gd name="connsiteX29" fmla="*/ 604859 w 3057311"/>
                <a:gd name="connsiteY29" fmla="*/ 1476774 h 2163041"/>
                <a:gd name="connsiteX30" fmla="*/ 328503 w 3057311"/>
                <a:gd name="connsiteY30" fmla="*/ 1019262 h 2163041"/>
                <a:gd name="connsiteX31" fmla="*/ 259414 w 3057311"/>
                <a:gd name="connsiteY31" fmla="*/ 790506 h 2163041"/>
                <a:gd name="connsiteX32" fmla="*/ 121237 w 3057311"/>
                <a:gd name="connsiteY32" fmla="*/ 638002 h 2163041"/>
                <a:gd name="connsiteX33" fmla="*/ 52149 w 3057311"/>
                <a:gd name="connsiteY33" fmla="*/ 180490 h 2163041"/>
                <a:gd name="connsiteX34" fmla="*/ 322329 w 3057311"/>
                <a:gd name="connsiteY34" fmla="*/ 0 h 2163041"/>
                <a:gd name="connsiteX0" fmla="*/ 1663329 w 3057311"/>
                <a:gd name="connsiteY0" fmla="*/ 357920 h 2163041"/>
                <a:gd name="connsiteX1" fmla="*/ 1579516 w 3057311"/>
                <a:gd name="connsiteY1" fmla="*/ 447400 h 2163041"/>
                <a:gd name="connsiteX2" fmla="*/ 1563072 w 3057311"/>
                <a:gd name="connsiteY2" fmla="*/ 532649 h 2163041"/>
                <a:gd name="connsiteX3" fmla="*/ 1830955 w 3057311"/>
                <a:gd name="connsiteY3" fmla="*/ 626360 h 2163041"/>
                <a:gd name="connsiteX4" fmla="*/ 2250017 w 3057311"/>
                <a:gd name="connsiteY4" fmla="*/ 984280 h 2163041"/>
                <a:gd name="connsiteX5" fmla="*/ 2166205 w 3057311"/>
                <a:gd name="connsiteY5" fmla="*/ 1073760 h 2163041"/>
                <a:gd name="connsiteX6" fmla="*/ 2417642 w 3057311"/>
                <a:gd name="connsiteY6" fmla="*/ 1431680 h 2163041"/>
                <a:gd name="connsiteX7" fmla="*/ 2585267 w 3057311"/>
                <a:gd name="connsiteY7" fmla="*/ 1252720 h 2163041"/>
                <a:gd name="connsiteX8" fmla="*/ 2920518 w 3057311"/>
                <a:gd name="connsiteY8" fmla="*/ 894800 h 2163041"/>
                <a:gd name="connsiteX9" fmla="*/ 2920518 w 3057311"/>
                <a:gd name="connsiteY9" fmla="*/ 626360 h 2163041"/>
                <a:gd name="connsiteX10" fmla="*/ 3004330 w 3057311"/>
                <a:gd name="connsiteY10" fmla="*/ 536880 h 2163041"/>
                <a:gd name="connsiteX11" fmla="*/ 3055442 w 3057311"/>
                <a:gd name="connsiteY11" fmla="*/ 972596 h 2163041"/>
                <a:gd name="connsiteX12" fmla="*/ 2920517 w 3057311"/>
                <a:gd name="connsiteY12" fmla="*/ 1073760 h 2163041"/>
                <a:gd name="connsiteX13" fmla="*/ 2836705 w 3057311"/>
                <a:gd name="connsiteY13" fmla="*/ 1252720 h 2163041"/>
                <a:gd name="connsiteX14" fmla="*/ 2693133 w 3057311"/>
                <a:gd name="connsiteY14" fmla="*/ 1447049 h 2163041"/>
                <a:gd name="connsiteX15" fmla="*/ 2333830 w 3057311"/>
                <a:gd name="connsiteY15" fmla="*/ 1521160 h 2163041"/>
                <a:gd name="connsiteX16" fmla="*/ 2054778 w 3057311"/>
                <a:gd name="connsiteY16" fmla="*/ 1524687 h 2163041"/>
                <a:gd name="connsiteX17" fmla="*/ 1864997 w 3057311"/>
                <a:gd name="connsiteY17" fmla="*/ 1547983 h 2163041"/>
                <a:gd name="connsiteX18" fmla="*/ 1484889 w 3057311"/>
                <a:gd name="connsiteY18" fmla="*/ 1789600 h 2163041"/>
                <a:gd name="connsiteX19" fmla="*/ 1072909 w 3057311"/>
                <a:gd name="connsiteY19" fmla="*/ 2124047 h 2163041"/>
                <a:gd name="connsiteX20" fmla="*/ 784877 w 3057311"/>
                <a:gd name="connsiteY20" fmla="*/ 2124047 h 2163041"/>
                <a:gd name="connsiteX21" fmla="*/ 784877 w 3057311"/>
                <a:gd name="connsiteY21" fmla="*/ 1980031 h 2163041"/>
                <a:gd name="connsiteX22" fmla="*/ 928893 w 3057311"/>
                <a:gd name="connsiteY22" fmla="*/ 1836015 h 2163041"/>
                <a:gd name="connsiteX23" fmla="*/ 1072909 w 3057311"/>
                <a:gd name="connsiteY23" fmla="*/ 1691999 h 2163041"/>
                <a:gd name="connsiteX24" fmla="*/ 1411892 w 3057311"/>
                <a:gd name="connsiteY24" fmla="*/ 1342201 h 2163041"/>
                <a:gd name="connsiteX25" fmla="*/ 1648973 w 3057311"/>
                <a:gd name="connsiteY25" fmla="*/ 1115935 h 2163041"/>
                <a:gd name="connsiteX26" fmla="*/ 741392 w 3057311"/>
                <a:gd name="connsiteY26" fmla="*/ 1879080 h 2163041"/>
                <a:gd name="connsiteX27" fmla="*/ 741392 w 3057311"/>
                <a:gd name="connsiteY27" fmla="*/ 1789600 h 2163041"/>
                <a:gd name="connsiteX28" fmla="*/ 604859 w 3057311"/>
                <a:gd name="connsiteY28" fmla="*/ 1476774 h 2163041"/>
                <a:gd name="connsiteX29" fmla="*/ 328503 w 3057311"/>
                <a:gd name="connsiteY29" fmla="*/ 1019262 h 2163041"/>
                <a:gd name="connsiteX30" fmla="*/ 259414 w 3057311"/>
                <a:gd name="connsiteY30" fmla="*/ 790506 h 2163041"/>
                <a:gd name="connsiteX31" fmla="*/ 121237 w 3057311"/>
                <a:gd name="connsiteY31" fmla="*/ 638002 h 2163041"/>
                <a:gd name="connsiteX32" fmla="*/ 52149 w 3057311"/>
                <a:gd name="connsiteY32" fmla="*/ 180490 h 2163041"/>
                <a:gd name="connsiteX33" fmla="*/ 322329 w 3057311"/>
                <a:gd name="connsiteY33" fmla="*/ 0 h 2163041"/>
                <a:gd name="connsiteX0" fmla="*/ 1663329 w 3057311"/>
                <a:gd name="connsiteY0" fmla="*/ 357920 h 2163041"/>
                <a:gd name="connsiteX1" fmla="*/ 1579516 w 3057311"/>
                <a:gd name="connsiteY1" fmla="*/ 447400 h 2163041"/>
                <a:gd name="connsiteX2" fmla="*/ 1563072 w 3057311"/>
                <a:gd name="connsiteY2" fmla="*/ 532649 h 2163041"/>
                <a:gd name="connsiteX3" fmla="*/ 1830955 w 3057311"/>
                <a:gd name="connsiteY3" fmla="*/ 626360 h 2163041"/>
                <a:gd name="connsiteX4" fmla="*/ 2250017 w 3057311"/>
                <a:gd name="connsiteY4" fmla="*/ 984280 h 2163041"/>
                <a:gd name="connsiteX5" fmla="*/ 2166205 w 3057311"/>
                <a:gd name="connsiteY5" fmla="*/ 1073760 h 2163041"/>
                <a:gd name="connsiteX6" fmla="*/ 2417642 w 3057311"/>
                <a:gd name="connsiteY6" fmla="*/ 1431680 h 2163041"/>
                <a:gd name="connsiteX7" fmla="*/ 2585267 w 3057311"/>
                <a:gd name="connsiteY7" fmla="*/ 1252720 h 2163041"/>
                <a:gd name="connsiteX8" fmla="*/ 2920518 w 3057311"/>
                <a:gd name="connsiteY8" fmla="*/ 894800 h 2163041"/>
                <a:gd name="connsiteX9" fmla="*/ 2920518 w 3057311"/>
                <a:gd name="connsiteY9" fmla="*/ 626360 h 2163041"/>
                <a:gd name="connsiteX10" fmla="*/ 3004330 w 3057311"/>
                <a:gd name="connsiteY10" fmla="*/ 536880 h 2163041"/>
                <a:gd name="connsiteX11" fmla="*/ 3055442 w 3057311"/>
                <a:gd name="connsiteY11" fmla="*/ 972596 h 2163041"/>
                <a:gd name="connsiteX12" fmla="*/ 2920517 w 3057311"/>
                <a:gd name="connsiteY12" fmla="*/ 1073760 h 2163041"/>
                <a:gd name="connsiteX13" fmla="*/ 2836705 w 3057311"/>
                <a:gd name="connsiteY13" fmla="*/ 1252720 h 2163041"/>
                <a:gd name="connsiteX14" fmla="*/ 2693133 w 3057311"/>
                <a:gd name="connsiteY14" fmla="*/ 1447049 h 2163041"/>
                <a:gd name="connsiteX15" fmla="*/ 2333830 w 3057311"/>
                <a:gd name="connsiteY15" fmla="*/ 1521160 h 2163041"/>
                <a:gd name="connsiteX16" fmla="*/ 2054778 w 3057311"/>
                <a:gd name="connsiteY16" fmla="*/ 1524687 h 2163041"/>
                <a:gd name="connsiteX17" fmla="*/ 1864997 w 3057311"/>
                <a:gd name="connsiteY17" fmla="*/ 1547983 h 2163041"/>
                <a:gd name="connsiteX18" fmla="*/ 1484889 w 3057311"/>
                <a:gd name="connsiteY18" fmla="*/ 1789600 h 2163041"/>
                <a:gd name="connsiteX19" fmla="*/ 1072909 w 3057311"/>
                <a:gd name="connsiteY19" fmla="*/ 2124047 h 2163041"/>
                <a:gd name="connsiteX20" fmla="*/ 784877 w 3057311"/>
                <a:gd name="connsiteY20" fmla="*/ 2124047 h 2163041"/>
                <a:gd name="connsiteX21" fmla="*/ 784877 w 3057311"/>
                <a:gd name="connsiteY21" fmla="*/ 1980031 h 2163041"/>
                <a:gd name="connsiteX22" fmla="*/ 928893 w 3057311"/>
                <a:gd name="connsiteY22" fmla="*/ 1836015 h 2163041"/>
                <a:gd name="connsiteX23" fmla="*/ 1072909 w 3057311"/>
                <a:gd name="connsiteY23" fmla="*/ 1691999 h 2163041"/>
                <a:gd name="connsiteX24" fmla="*/ 1411892 w 3057311"/>
                <a:gd name="connsiteY24" fmla="*/ 1342201 h 2163041"/>
                <a:gd name="connsiteX25" fmla="*/ 741392 w 3057311"/>
                <a:gd name="connsiteY25" fmla="*/ 1879080 h 2163041"/>
                <a:gd name="connsiteX26" fmla="*/ 741392 w 3057311"/>
                <a:gd name="connsiteY26" fmla="*/ 1789600 h 2163041"/>
                <a:gd name="connsiteX27" fmla="*/ 604859 w 3057311"/>
                <a:gd name="connsiteY27" fmla="*/ 1476774 h 2163041"/>
                <a:gd name="connsiteX28" fmla="*/ 328503 w 3057311"/>
                <a:gd name="connsiteY28" fmla="*/ 1019262 h 2163041"/>
                <a:gd name="connsiteX29" fmla="*/ 259414 w 3057311"/>
                <a:gd name="connsiteY29" fmla="*/ 790506 h 2163041"/>
                <a:gd name="connsiteX30" fmla="*/ 121237 w 3057311"/>
                <a:gd name="connsiteY30" fmla="*/ 638002 h 2163041"/>
                <a:gd name="connsiteX31" fmla="*/ 52149 w 3057311"/>
                <a:gd name="connsiteY31" fmla="*/ 180490 h 2163041"/>
                <a:gd name="connsiteX32" fmla="*/ 322329 w 3057311"/>
                <a:gd name="connsiteY32" fmla="*/ 0 h 2163041"/>
                <a:gd name="connsiteX0" fmla="*/ 1663329 w 3057311"/>
                <a:gd name="connsiteY0" fmla="*/ 357920 h 2163041"/>
                <a:gd name="connsiteX1" fmla="*/ 1579516 w 3057311"/>
                <a:gd name="connsiteY1" fmla="*/ 447400 h 2163041"/>
                <a:gd name="connsiteX2" fmla="*/ 1563072 w 3057311"/>
                <a:gd name="connsiteY2" fmla="*/ 532649 h 2163041"/>
                <a:gd name="connsiteX3" fmla="*/ 1830955 w 3057311"/>
                <a:gd name="connsiteY3" fmla="*/ 626360 h 2163041"/>
                <a:gd name="connsiteX4" fmla="*/ 2250017 w 3057311"/>
                <a:gd name="connsiteY4" fmla="*/ 984280 h 2163041"/>
                <a:gd name="connsiteX5" fmla="*/ 2166205 w 3057311"/>
                <a:gd name="connsiteY5" fmla="*/ 1073760 h 2163041"/>
                <a:gd name="connsiteX6" fmla="*/ 2417642 w 3057311"/>
                <a:gd name="connsiteY6" fmla="*/ 1431680 h 2163041"/>
                <a:gd name="connsiteX7" fmla="*/ 2585267 w 3057311"/>
                <a:gd name="connsiteY7" fmla="*/ 1252720 h 2163041"/>
                <a:gd name="connsiteX8" fmla="*/ 2920518 w 3057311"/>
                <a:gd name="connsiteY8" fmla="*/ 894800 h 2163041"/>
                <a:gd name="connsiteX9" fmla="*/ 2920518 w 3057311"/>
                <a:gd name="connsiteY9" fmla="*/ 626360 h 2163041"/>
                <a:gd name="connsiteX10" fmla="*/ 3004330 w 3057311"/>
                <a:gd name="connsiteY10" fmla="*/ 536880 h 2163041"/>
                <a:gd name="connsiteX11" fmla="*/ 3055442 w 3057311"/>
                <a:gd name="connsiteY11" fmla="*/ 972596 h 2163041"/>
                <a:gd name="connsiteX12" fmla="*/ 2920517 w 3057311"/>
                <a:gd name="connsiteY12" fmla="*/ 1073760 h 2163041"/>
                <a:gd name="connsiteX13" fmla="*/ 2836705 w 3057311"/>
                <a:gd name="connsiteY13" fmla="*/ 1252720 h 2163041"/>
                <a:gd name="connsiteX14" fmla="*/ 2693133 w 3057311"/>
                <a:gd name="connsiteY14" fmla="*/ 1447049 h 2163041"/>
                <a:gd name="connsiteX15" fmla="*/ 2333830 w 3057311"/>
                <a:gd name="connsiteY15" fmla="*/ 1521160 h 2163041"/>
                <a:gd name="connsiteX16" fmla="*/ 2054778 w 3057311"/>
                <a:gd name="connsiteY16" fmla="*/ 1524687 h 2163041"/>
                <a:gd name="connsiteX17" fmla="*/ 1864997 w 3057311"/>
                <a:gd name="connsiteY17" fmla="*/ 1547983 h 2163041"/>
                <a:gd name="connsiteX18" fmla="*/ 1484889 w 3057311"/>
                <a:gd name="connsiteY18" fmla="*/ 1789600 h 2163041"/>
                <a:gd name="connsiteX19" fmla="*/ 1072909 w 3057311"/>
                <a:gd name="connsiteY19" fmla="*/ 2124047 h 2163041"/>
                <a:gd name="connsiteX20" fmla="*/ 784877 w 3057311"/>
                <a:gd name="connsiteY20" fmla="*/ 2124047 h 2163041"/>
                <a:gd name="connsiteX21" fmla="*/ 784877 w 3057311"/>
                <a:gd name="connsiteY21" fmla="*/ 1980031 h 2163041"/>
                <a:gd name="connsiteX22" fmla="*/ 928893 w 3057311"/>
                <a:gd name="connsiteY22" fmla="*/ 1836015 h 2163041"/>
                <a:gd name="connsiteX23" fmla="*/ 1072909 w 3057311"/>
                <a:gd name="connsiteY23" fmla="*/ 1691999 h 2163041"/>
                <a:gd name="connsiteX24" fmla="*/ 741392 w 3057311"/>
                <a:gd name="connsiteY24" fmla="*/ 1879080 h 2163041"/>
                <a:gd name="connsiteX25" fmla="*/ 741392 w 3057311"/>
                <a:gd name="connsiteY25" fmla="*/ 1789600 h 2163041"/>
                <a:gd name="connsiteX26" fmla="*/ 604859 w 3057311"/>
                <a:gd name="connsiteY26" fmla="*/ 1476774 h 2163041"/>
                <a:gd name="connsiteX27" fmla="*/ 328503 w 3057311"/>
                <a:gd name="connsiteY27" fmla="*/ 1019262 h 2163041"/>
                <a:gd name="connsiteX28" fmla="*/ 259414 w 3057311"/>
                <a:gd name="connsiteY28" fmla="*/ 790506 h 2163041"/>
                <a:gd name="connsiteX29" fmla="*/ 121237 w 3057311"/>
                <a:gd name="connsiteY29" fmla="*/ 638002 h 2163041"/>
                <a:gd name="connsiteX30" fmla="*/ 52149 w 3057311"/>
                <a:gd name="connsiteY30" fmla="*/ 180490 h 2163041"/>
                <a:gd name="connsiteX31" fmla="*/ 322329 w 3057311"/>
                <a:gd name="connsiteY31" fmla="*/ 0 h 2163041"/>
                <a:gd name="connsiteX0" fmla="*/ 1663329 w 3057311"/>
                <a:gd name="connsiteY0" fmla="*/ 357920 h 2163041"/>
                <a:gd name="connsiteX1" fmla="*/ 1579516 w 3057311"/>
                <a:gd name="connsiteY1" fmla="*/ 447400 h 2163041"/>
                <a:gd name="connsiteX2" fmla="*/ 1563072 w 3057311"/>
                <a:gd name="connsiteY2" fmla="*/ 532649 h 2163041"/>
                <a:gd name="connsiteX3" fmla="*/ 1830955 w 3057311"/>
                <a:gd name="connsiteY3" fmla="*/ 626360 h 2163041"/>
                <a:gd name="connsiteX4" fmla="*/ 2250017 w 3057311"/>
                <a:gd name="connsiteY4" fmla="*/ 984280 h 2163041"/>
                <a:gd name="connsiteX5" fmla="*/ 2166205 w 3057311"/>
                <a:gd name="connsiteY5" fmla="*/ 1073760 h 2163041"/>
                <a:gd name="connsiteX6" fmla="*/ 2417642 w 3057311"/>
                <a:gd name="connsiteY6" fmla="*/ 1431680 h 2163041"/>
                <a:gd name="connsiteX7" fmla="*/ 2585267 w 3057311"/>
                <a:gd name="connsiteY7" fmla="*/ 1252720 h 2163041"/>
                <a:gd name="connsiteX8" fmla="*/ 2920518 w 3057311"/>
                <a:gd name="connsiteY8" fmla="*/ 894800 h 2163041"/>
                <a:gd name="connsiteX9" fmla="*/ 2920518 w 3057311"/>
                <a:gd name="connsiteY9" fmla="*/ 626360 h 2163041"/>
                <a:gd name="connsiteX10" fmla="*/ 3004330 w 3057311"/>
                <a:gd name="connsiteY10" fmla="*/ 536880 h 2163041"/>
                <a:gd name="connsiteX11" fmla="*/ 3055442 w 3057311"/>
                <a:gd name="connsiteY11" fmla="*/ 972596 h 2163041"/>
                <a:gd name="connsiteX12" fmla="*/ 2920517 w 3057311"/>
                <a:gd name="connsiteY12" fmla="*/ 1073760 h 2163041"/>
                <a:gd name="connsiteX13" fmla="*/ 2836705 w 3057311"/>
                <a:gd name="connsiteY13" fmla="*/ 1252720 h 2163041"/>
                <a:gd name="connsiteX14" fmla="*/ 2693133 w 3057311"/>
                <a:gd name="connsiteY14" fmla="*/ 1447049 h 2163041"/>
                <a:gd name="connsiteX15" fmla="*/ 2333830 w 3057311"/>
                <a:gd name="connsiteY15" fmla="*/ 1521160 h 2163041"/>
                <a:gd name="connsiteX16" fmla="*/ 2054778 w 3057311"/>
                <a:gd name="connsiteY16" fmla="*/ 1524687 h 2163041"/>
                <a:gd name="connsiteX17" fmla="*/ 1864997 w 3057311"/>
                <a:gd name="connsiteY17" fmla="*/ 1547983 h 2163041"/>
                <a:gd name="connsiteX18" fmla="*/ 1484889 w 3057311"/>
                <a:gd name="connsiteY18" fmla="*/ 1789600 h 2163041"/>
                <a:gd name="connsiteX19" fmla="*/ 1072909 w 3057311"/>
                <a:gd name="connsiteY19" fmla="*/ 2124047 h 2163041"/>
                <a:gd name="connsiteX20" fmla="*/ 784877 w 3057311"/>
                <a:gd name="connsiteY20" fmla="*/ 2124047 h 2163041"/>
                <a:gd name="connsiteX21" fmla="*/ 784877 w 3057311"/>
                <a:gd name="connsiteY21" fmla="*/ 1980031 h 2163041"/>
                <a:gd name="connsiteX22" fmla="*/ 928893 w 3057311"/>
                <a:gd name="connsiteY22" fmla="*/ 1836015 h 2163041"/>
                <a:gd name="connsiteX23" fmla="*/ 741392 w 3057311"/>
                <a:gd name="connsiteY23" fmla="*/ 1879080 h 2163041"/>
                <a:gd name="connsiteX24" fmla="*/ 741392 w 3057311"/>
                <a:gd name="connsiteY24" fmla="*/ 1789600 h 2163041"/>
                <a:gd name="connsiteX25" fmla="*/ 604859 w 3057311"/>
                <a:gd name="connsiteY25" fmla="*/ 1476774 h 2163041"/>
                <a:gd name="connsiteX26" fmla="*/ 328503 w 3057311"/>
                <a:gd name="connsiteY26" fmla="*/ 1019262 h 2163041"/>
                <a:gd name="connsiteX27" fmla="*/ 259414 w 3057311"/>
                <a:gd name="connsiteY27" fmla="*/ 790506 h 2163041"/>
                <a:gd name="connsiteX28" fmla="*/ 121237 w 3057311"/>
                <a:gd name="connsiteY28" fmla="*/ 638002 h 2163041"/>
                <a:gd name="connsiteX29" fmla="*/ 52149 w 3057311"/>
                <a:gd name="connsiteY29" fmla="*/ 180490 h 2163041"/>
                <a:gd name="connsiteX30" fmla="*/ 322329 w 3057311"/>
                <a:gd name="connsiteY30" fmla="*/ 0 h 2163041"/>
                <a:gd name="connsiteX0" fmla="*/ 1663329 w 3057311"/>
                <a:gd name="connsiteY0" fmla="*/ 357920 h 2163041"/>
                <a:gd name="connsiteX1" fmla="*/ 1579516 w 3057311"/>
                <a:gd name="connsiteY1" fmla="*/ 447400 h 2163041"/>
                <a:gd name="connsiteX2" fmla="*/ 1563072 w 3057311"/>
                <a:gd name="connsiteY2" fmla="*/ 532649 h 2163041"/>
                <a:gd name="connsiteX3" fmla="*/ 1830955 w 3057311"/>
                <a:gd name="connsiteY3" fmla="*/ 626360 h 2163041"/>
                <a:gd name="connsiteX4" fmla="*/ 2250017 w 3057311"/>
                <a:gd name="connsiteY4" fmla="*/ 984280 h 2163041"/>
                <a:gd name="connsiteX5" fmla="*/ 2166205 w 3057311"/>
                <a:gd name="connsiteY5" fmla="*/ 1073760 h 2163041"/>
                <a:gd name="connsiteX6" fmla="*/ 2417642 w 3057311"/>
                <a:gd name="connsiteY6" fmla="*/ 1431680 h 2163041"/>
                <a:gd name="connsiteX7" fmla="*/ 2585267 w 3057311"/>
                <a:gd name="connsiteY7" fmla="*/ 1252720 h 2163041"/>
                <a:gd name="connsiteX8" fmla="*/ 2920518 w 3057311"/>
                <a:gd name="connsiteY8" fmla="*/ 894800 h 2163041"/>
                <a:gd name="connsiteX9" fmla="*/ 2920518 w 3057311"/>
                <a:gd name="connsiteY9" fmla="*/ 626360 h 2163041"/>
                <a:gd name="connsiteX10" fmla="*/ 3004330 w 3057311"/>
                <a:gd name="connsiteY10" fmla="*/ 536880 h 2163041"/>
                <a:gd name="connsiteX11" fmla="*/ 3055442 w 3057311"/>
                <a:gd name="connsiteY11" fmla="*/ 972596 h 2163041"/>
                <a:gd name="connsiteX12" fmla="*/ 2920517 w 3057311"/>
                <a:gd name="connsiteY12" fmla="*/ 1073760 h 2163041"/>
                <a:gd name="connsiteX13" fmla="*/ 2836705 w 3057311"/>
                <a:gd name="connsiteY13" fmla="*/ 1252720 h 2163041"/>
                <a:gd name="connsiteX14" fmla="*/ 2693133 w 3057311"/>
                <a:gd name="connsiteY14" fmla="*/ 1447049 h 2163041"/>
                <a:gd name="connsiteX15" fmla="*/ 2333830 w 3057311"/>
                <a:gd name="connsiteY15" fmla="*/ 1521160 h 2163041"/>
                <a:gd name="connsiteX16" fmla="*/ 2054778 w 3057311"/>
                <a:gd name="connsiteY16" fmla="*/ 1524687 h 2163041"/>
                <a:gd name="connsiteX17" fmla="*/ 1864997 w 3057311"/>
                <a:gd name="connsiteY17" fmla="*/ 1547983 h 2163041"/>
                <a:gd name="connsiteX18" fmla="*/ 1484889 w 3057311"/>
                <a:gd name="connsiteY18" fmla="*/ 1789600 h 2163041"/>
                <a:gd name="connsiteX19" fmla="*/ 1072909 w 3057311"/>
                <a:gd name="connsiteY19" fmla="*/ 2124047 h 2163041"/>
                <a:gd name="connsiteX20" fmla="*/ 784877 w 3057311"/>
                <a:gd name="connsiteY20" fmla="*/ 2124047 h 2163041"/>
                <a:gd name="connsiteX21" fmla="*/ 784877 w 3057311"/>
                <a:gd name="connsiteY21" fmla="*/ 1980031 h 2163041"/>
                <a:gd name="connsiteX22" fmla="*/ 741392 w 3057311"/>
                <a:gd name="connsiteY22" fmla="*/ 1879080 h 2163041"/>
                <a:gd name="connsiteX23" fmla="*/ 741392 w 3057311"/>
                <a:gd name="connsiteY23" fmla="*/ 1789600 h 2163041"/>
                <a:gd name="connsiteX24" fmla="*/ 604859 w 3057311"/>
                <a:gd name="connsiteY24" fmla="*/ 1476774 h 2163041"/>
                <a:gd name="connsiteX25" fmla="*/ 328503 w 3057311"/>
                <a:gd name="connsiteY25" fmla="*/ 1019262 h 2163041"/>
                <a:gd name="connsiteX26" fmla="*/ 259414 w 3057311"/>
                <a:gd name="connsiteY26" fmla="*/ 790506 h 2163041"/>
                <a:gd name="connsiteX27" fmla="*/ 121237 w 3057311"/>
                <a:gd name="connsiteY27" fmla="*/ 638002 h 2163041"/>
                <a:gd name="connsiteX28" fmla="*/ 52149 w 3057311"/>
                <a:gd name="connsiteY28" fmla="*/ 180490 h 2163041"/>
                <a:gd name="connsiteX29" fmla="*/ 322329 w 3057311"/>
                <a:gd name="connsiteY29" fmla="*/ 0 h 2163041"/>
                <a:gd name="connsiteX0" fmla="*/ 1663329 w 3057311"/>
                <a:gd name="connsiteY0" fmla="*/ 357920 h 2163041"/>
                <a:gd name="connsiteX1" fmla="*/ 1579516 w 3057311"/>
                <a:gd name="connsiteY1" fmla="*/ 447400 h 2163041"/>
                <a:gd name="connsiteX2" fmla="*/ 1563072 w 3057311"/>
                <a:gd name="connsiteY2" fmla="*/ 532649 h 2163041"/>
                <a:gd name="connsiteX3" fmla="*/ 1830955 w 3057311"/>
                <a:gd name="connsiteY3" fmla="*/ 626360 h 2163041"/>
                <a:gd name="connsiteX4" fmla="*/ 2250017 w 3057311"/>
                <a:gd name="connsiteY4" fmla="*/ 984280 h 2163041"/>
                <a:gd name="connsiteX5" fmla="*/ 2166205 w 3057311"/>
                <a:gd name="connsiteY5" fmla="*/ 1073760 h 2163041"/>
                <a:gd name="connsiteX6" fmla="*/ 2417642 w 3057311"/>
                <a:gd name="connsiteY6" fmla="*/ 1431680 h 2163041"/>
                <a:gd name="connsiteX7" fmla="*/ 2585267 w 3057311"/>
                <a:gd name="connsiteY7" fmla="*/ 1252720 h 2163041"/>
                <a:gd name="connsiteX8" fmla="*/ 2920518 w 3057311"/>
                <a:gd name="connsiteY8" fmla="*/ 894800 h 2163041"/>
                <a:gd name="connsiteX9" fmla="*/ 2920518 w 3057311"/>
                <a:gd name="connsiteY9" fmla="*/ 626360 h 2163041"/>
                <a:gd name="connsiteX10" fmla="*/ 3004330 w 3057311"/>
                <a:gd name="connsiteY10" fmla="*/ 536880 h 2163041"/>
                <a:gd name="connsiteX11" fmla="*/ 3055442 w 3057311"/>
                <a:gd name="connsiteY11" fmla="*/ 972596 h 2163041"/>
                <a:gd name="connsiteX12" fmla="*/ 2920517 w 3057311"/>
                <a:gd name="connsiteY12" fmla="*/ 1073760 h 2163041"/>
                <a:gd name="connsiteX13" fmla="*/ 2836705 w 3057311"/>
                <a:gd name="connsiteY13" fmla="*/ 1252720 h 2163041"/>
                <a:gd name="connsiteX14" fmla="*/ 2693133 w 3057311"/>
                <a:gd name="connsiteY14" fmla="*/ 1447049 h 2163041"/>
                <a:gd name="connsiteX15" fmla="*/ 2333830 w 3057311"/>
                <a:gd name="connsiteY15" fmla="*/ 1521160 h 2163041"/>
                <a:gd name="connsiteX16" fmla="*/ 2054778 w 3057311"/>
                <a:gd name="connsiteY16" fmla="*/ 1524687 h 2163041"/>
                <a:gd name="connsiteX17" fmla="*/ 1864997 w 3057311"/>
                <a:gd name="connsiteY17" fmla="*/ 1547983 h 2163041"/>
                <a:gd name="connsiteX18" fmla="*/ 1484889 w 3057311"/>
                <a:gd name="connsiteY18" fmla="*/ 1789600 h 2163041"/>
                <a:gd name="connsiteX19" fmla="*/ 1072909 w 3057311"/>
                <a:gd name="connsiteY19" fmla="*/ 2124047 h 2163041"/>
                <a:gd name="connsiteX20" fmla="*/ 784877 w 3057311"/>
                <a:gd name="connsiteY20" fmla="*/ 2124047 h 2163041"/>
                <a:gd name="connsiteX21" fmla="*/ 741392 w 3057311"/>
                <a:gd name="connsiteY21" fmla="*/ 1879080 h 2163041"/>
                <a:gd name="connsiteX22" fmla="*/ 741392 w 3057311"/>
                <a:gd name="connsiteY22" fmla="*/ 1789600 h 2163041"/>
                <a:gd name="connsiteX23" fmla="*/ 604859 w 3057311"/>
                <a:gd name="connsiteY23" fmla="*/ 1476774 h 2163041"/>
                <a:gd name="connsiteX24" fmla="*/ 328503 w 3057311"/>
                <a:gd name="connsiteY24" fmla="*/ 1019262 h 2163041"/>
                <a:gd name="connsiteX25" fmla="*/ 259414 w 3057311"/>
                <a:gd name="connsiteY25" fmla="*/ 790506 h 2163041"/>
                <a:gd name="connsiteX26" fmla="*/ 121237 w 3057311"/>
                <a:gd name="connsiteY26" fmla="*/ 638002 h 2163041"/>
                <a:gd name="connsiteX27" fmla="*/ 52149 w 3057311"/>
                <a:gd name="connsiteY27" fmla="*/ 180490 h 2163041"/>
                <a:gd name="connsiteX28" fmla="*/ 322329 w 3057311"/>
                <a:gd name="connsiteY28" fmla="*/ 0 h 2163041"/>
                <a:gd name="connsiteX0" fmla="*/ 1663329 w 3057311"/>
                <a:gd name="connsiteY0" fmla="*/ 357920 h 2163041"/>
                <a:gd name="connsiteX1" fmla="*/ 1579516 w 3057311"/>
                <a:gd name="connsiteY1" fmla="*/ 447400 h 2163041"/>
                <a:gd name="connsiteX2" fmla="*/ 1563072 w 3057311"/>
                <a:gd name="connsiteY2" fmla="*/ 532649 h 2163041"/>
                <a:gd name="connsiteX3" fmla="*/ 1830955 w 3057311"/>
                <a:gd name="connsiteY3" fmla="*/ 626360 h 2163041"/>
                <a:gd name="connsiteX4" fmla="*/ 2250017 w 3057311"/>
                <a:gd name="connsiteY4" fmla="*/ 984280 h 2163041"/>
                <a:gd name="connsiteX5" fmla="*/ 2166205 w 3057311"/>
                <a:gd name="connsiteY5" fmla="*/ 1073760 h 2163041"/>
                <a:gd name="connsiteX6" fmla="*/ 2417642 w 3057311"/>
                <a:gd name="connsiteY6" fmla="*/ 1431680 h 2163041"/>
                <a:gd name="connsiteX7" fmla="*/ 2585267 w 3057311"/>
                <a:gd name="connsiteY7" fmla="*/ 1252720 h 2163041"/>
                <a:gd name="connsiteX8" fmla="*/ 2920518 w 3057311"/>
                <a:gd name="connsiteY8" fmla="*/ 894800 h 2163041"/>
                <a:gd name="connsiteX9" fmla="*/ 2920518 w 3057311"/>
                <a:gd name="connsiteY9" fmla="*/ 626360 h 2163041"/>
                <a:gd name="connsiteX10" fmla="*/ 3004330 w 3057311"/>
                <a:gd name="connsiteY10" fmla="*/ 536880 h 2163041"/>
                <a:gd name="connsiteX11" fmla="*/ 3055442 w 3057311"/>
                <a:gd name="connsiteY11" fmla="*/ 972596 h 2163041"/>
                <a:gd name="connsiteX12" fmla="*/ 2920517 w 3057311"/>
                <a:gd name="connsiteY12" fmla="*/ 1073760 h 2163041"/>
                <a:gd name="connsiteX13" fmla="*/ 2836705 w 3057311"/>
                <a:gd name="connsiteY13" fmla="*/ 1252720 h 2163041"/>
                <a:gd name="connsiteX14" fmla="*/ 2693133 w 3057311"/>
                <a:gd name="connsiteY14" fmla="*/ 1447049 h 2163041"/>
                <a:gd name="connsiteX15" fmla="*/ 2333830 w 3057311"/>
                <a:gd name="connsiteY15" fmla="*/ 1521160 h 2163041"/>
                <a:gd name="connsiteX16" fmla="*/ 2054778 w 3057311"/>
                <a:gd name="connsiteY16" fmla="*/ 1524687 h 2163041"/>
                <a:gd name="connsiteX17" fmla="*/ 1864997 w 3057311"/>
                <a:gd name="connsiteY17" fmla="*/ 1547983 h 2163041"/>
                <a:gd name="connsiteX18" fmla="*/ 1484889 w 3057311"/>
                <a:gd name="connsiteY18" fmla="*/ 1789600 h 2163041"/>
                <a:gd name="connsiteX19" fmla="*/ 1072909 w 3057311"/>
                <a:gd name="connsiteY19" fmla="*/ 2124047 h 2163041"/>
                <a:gd name="connsiteX20" fmla="*/ 784877 w 3057311"/>
                <a:gd name="connsiteY20" fmla="*/ 2124047 h 2163041"/>
                <a:gd name="connsiteX21" fmla="*/ 741392 w 3057311"/>
                <a:gd name="connsiteY21" fmla="*/ 1789600 h 2163041"/>
                <a:gd name="connsiteX22" fmla="*/ 604859 w 3057311"/>
                <a:gd name="connsiteY22" fmla="*/ 1476774 h 2163041"/>
                <a:gd name="connsiteX23" fmla="*/ 328503 w 3057311"/>
                <a:gd name="connsiteY23" fmla="*/ 1019262 h 2163041"/>
                <a:gd name="connsiteX24" fmla="*/ 259414 w 3057311"/>
                <a:gd name="connsiteY24" fmla="*/ 790506 h 2163041"/>
                <a:gd name="connsiteX25" fmla="*/ 121237 w 3057311"/>
                <a:gd name="connsiteY25" fmla="*/ 638002 h 2163041"/>
                <a:gd name="connsiteX26" fmla="*/ 52149 w 3057311"/>
                <a:gd name="connsiteY26" fmla="*/ 180490 h 2163041"/>
                <a:gd name="connsiteX27" fmla="*/ 322329 w 3057311"/>
                <a:gd name="connsiteY27" fmla="*/ 0 h 2163041"/>
                <a:gd name="connsiteX0" fmla="*/ 1663329 w 3057311"/>
                <a:gd name="connsiteY0" fmla="*/ 357920 h 2163041"/>
                <a:gd name="connsiteX1" fmla="*/ 1579516 w 3057311"/>
                <a:gd name="connsiteY1" fmla="*/ 447400 h 2163041"/>
                <a:gd name="connsiteX2" fmla="*/ 1563072 w 3057311"/>
                <a:gd name="connsiteY2" fmla="*/ 532649 h 2163041"/>
                <a:gd name="connsiteX3" fmla="*/ 1830955 w 3057311"/>
                <a:gd name="connsiteY3" fmla="*/ 626360 h 2163041"/>
                <a:gd name="connsiteX4" fmla="*/ 2250017 w 3057311"/>
                <a:gd name="connsiteY4" fmla="*/ 984280 h 2163041"/>
                <a:gd name="connsiteX5" fmla="*/ 2166205 w 3057311"/>
                <a:gd name="connsiteY5" fmla="*/ 1073760 h 2163041"/>
                <a:gd name="connsiteX6" fmla="*/ 2417642 w 3057311"/>
                <a:gd name="connsiteY6" fmla="*/ 1431680 h 2163041"/>
                <a:gd name="connsiteX7" fmla="*/ 2585267 w 3057311"/>
                <a:gd name="connsiteY7" fmla="*/ 1252720 h 2163041"/>
                <a:gd name="connsiteX8" fmla="*/ 2920518 w 3057311"/>
                <a:gd name="connsiteY8" fmla="*/ 894800 h 2163041"/>
                <a:gd name="connsiteX9" fmla="*/ 2920518 w 3057311"/>
                <a:gd name="connsiteY9" fmla="*/ 626360 h 2163041"/>
                <a:gd name="connsiteX10" fmla="*/ 3004330 w 3057311"/>
                <a:gd name="connsiteY10" fmla="*/ 536880 h 2163041"/>
                <a:gd name="connsiteX11" fmla="*/ 3055442 w 3057311"/>
                <a:gd name="connsiteY11" fmla="*/ 972596 h 2163041"/>
                <a:gd name="connsiteX12" fmla="*/ 2920517 w 3057311"/>
                <a:gd name="connsiteY12" fmla="*/ 1073760 h 2163041"/>
                <a:gd name="connsiteX13" fmla="*/ 2836705 w 3057311"/>
                <a:gd name="connsiteY13" fmla="*/ 1252720 h 2163041"/>
                <a:gd name="connsiteX14" fmla="*/ 2693133 w 3057311"/>
                <a:gd name="connsiteY14" fmla="*/ 1447049 h 2163041"/>
                <a:gd name="connsiteX15" fmla="*/ 2333830 w 3057311"/>
                <a:gd name="connsiteY15" fmla="*/ 1521160 h 2163041"/>
                <a:gd name="connsiteX16" fmla="*/ 2054778 w 3057311"/>
                <a:gd name="connsiteY16" fmla="*/ 1524687 h 2163041"/>
                <a:gd name="connsiteX17" fmla="*/ 1864997 w 3057311"/>
                <a:gd name="connsiteY17" fmla="*/ 1547983 h 2163041"/>
                <a:gd name="connsiteX18" fmla="*/ 1484889 w 3057311"/>
                <a:gd name="connsiteY18" fmla="*/ 1789600 h 2163041"/>
                <a:gd name="connsiteX19" fmla="*/ 1072909 w 3057311"/>
                <a:gd name="connsiteY19" fmla="*/ 2124047 h 2163041"/>
                <a:gd name="connsiteX20" fmla="*/ 784877 w 3057311"/>
                <a:gd name="connsiteY20" fmla="*/ 2124047 h 2163041"/>
                <a:gd name="connsiteX21" fmla="*/ 743036 w 3057311"/>
                <a:gd name="connsiteY21" fmla="*/ 1781782 h 2163041"/>
                <a:gd name="connsiteX22" fmla="*/ 604859 w 3057311"/>
                <a:gd name="connsiteY22" fmla="*/ 1476774 h 2163041"/>
                <a:gd name="connsiteX23" fmla="*/ 328503 w 3057311"/>
                <a:gd name="connsiteY23" fmla="*/ 1019262 h 2163041"/>
                <a:gd name="connsiteX24" fmla="*/ 259414 w 3057311"/>
                <a:gd name="connsiteY24" fmla="*/ 790506 h 2163041"/>
                <a:gd name="connsiteX25" fmla="*/ 121237 w 3057311"/>
                <a:gd name="connsiteY25" fmla="*/ 638002 h 2163041"/>
                <a:gd name="connsiteX26" fmla="*/ 52149 w 3057311"/>
                <a:gd name="connsiteY26" fmla="*/ 180490 h 2163041"/>
                <a:gd name="connsiteX27" fmla="*/ 322329 w 3057311"/>
                <a:gd name="connsiteY27" fmla="*/ 0 h 2163041"/>
                <a:gd name="connsiteX0" fmla="*/ 1663329 w 3057311"/>
                <a:gd name="connsiteY0" fmla="*/ 357920 h 2163041"/>
                <a:gd name="connsiteX1" fmla="*/ 1579516 w 3057311"/>
                <a:gd name="connsiteY1" fmla="*/ 447400 h 2163041"/>
                <a:gd name="connsiteX2" fmla="*/ 1563072 w 3057311"/>
                <a:gd name="connsiteY2" fmla="*/ 532649 h 2163041"/>
                <a:gd name="connsiteX3" fmla="*/ 1830955 w 3057311"/>
                <a:gd name="connsiteY3" fmla="*/ 626360 h 2163041"/>
                <a:gd name="connsiteX4" fmla="*/ 2250017 w 3057311"/>
                <a:gd name="connsiteY4" fmla="*/ 984280 h 2163041"/>
                <a:gd name="connsiteX5" fmla="*/ 2166205 w 3057311"/>
                <a:gd name="connsiteY5" fmla="*/ 1073760 h 2163041"/>
                <a:gd name="connsiteX6" fmla="*/ 2417642 w 3057311"/>
                <a:gd name="connsiteY6" fmla="*/ 1431680 h 2163041"/>
                <a:gd name="connsiteX7" fmla="*/ 2585267 w 3057311"/>
                <a:gd name="connsiteY7" fmla="*/ 1252720 h 2163041"/>
                <a:gd name="connsiteX8" fmla="*/ 2920518 w 3057311"/>
                <a:gd name="connsiteY8" fmla="*/ 894800 h 2163041"/>
                <a:gd name="connsiteX9" fmla="*/ 2920518 w 3057311"/>
                <a:gd name="connsiteY9" fmla="*/ 626360 h 2163041"/>
                <a:gd name="connsiteX10" fmla="*/ 3004330 w 3057311"/>
                <a:gd name="connsiteY10" fmla="*/ 536880 h 2163041"/>
                <a:gd name="connsiteX11" fmla="*/ 3055442 w 3057311"/>
                <a:gd name="connsiteY11" fmla="*/ 972596 h 2163041"/>
                <a:gd name="connsiteX12" fmla="*/ 2920517 w 3057311"/>
                <a:gd name="connsiteY12" fmla="*/ 1073760 h 2163041"/>
                <a:gd name="connsiteX13" fmla="*/ 2836705 w 3057311"/>
                <a:gd name="connsiteY13" fmla="*/ 1252720 h 2163041"/>
                <a:gd name="connsiteX14" fmla="*/ 2693133 w 3057311"/>
                <a:gd name="connsiteY14" fmla="*/ 1447049 h 2163041"/>
                <a:gd name="connsiteX15" fmla="*/ 2333830 w 3057311"/>
                <a:gd name="connsiteY15" fmla="*/ 1521160 h 2163041"/>
                <a:gd name="connsiteX16" fmla="*/ 2054778 w 3057311"/>
                <a:gd name="connsiteY16" fmla="*/ 1524687 h 2163041"/>
                <a:gd name="connsiteX17" fmla="*/ 1864997 w 3057311"/>
                <a:gd name="connsiteY17" fmla="*/ 1547983 h 2163041"/>
                <a:gd name="connsiteX18" fmla="*/ 1484889 w 3057311"/>
                <a:gd name="connsiteY18" fmla="*/ 1789600 h 2163041"/>
                <a:gd name="connsiteX19" fmla="*/ 1072909 w 3057311"/>
                <a:gd name="connsiteY19" fmla="*/ 2124047 h 2163041"/>
                <a:gd name="connsiteX20" fmla="*/ 784877 w 3057311"/>
                <a:gd name="connsiteY20" fmla="*/ 2124047 h 2163041"/>
                <a:gd name="connsiteX21" fmla="*/ 604859 w 3057311"/>
                <a:gd name="connsiteY21" fmla="*/ 1476774 h 2163041"/>
                <a:gd name="connsiteX22" fmla="*/ 328503 w 3057311"/>
                <a:gd name="connsiteY22" fmla="*/ 1019262 h 2163041"/>
                <a:gd name="connsiteX23" fmla="*/ 259414 w 3057311"/>
                <a:gd name="connsiteY23" fmla="*/ 790506 h 2163041"/>
                <a:gd name="connsiteX24" fmla="*/ 121237 w 3057311"/>
                <a:gd name="connsiteY24" fmla="*/ 638002 h 2163041"/>
                <a:gd name="connsiteX25" fmla="*/ 52149 w 3057311"/>
                <a:gd name="connsiteY25" fmla="*/ 180490 h 2163041"/>
                <a:gd name="connsiteX26" fmla="*/ 322329 w 3057311"/>
                <a:gd name="connsiteY26" fmla="*/ 0 h 2163041"/>
                <a:gd name="connsiteX0" fmla="*/ 1663329 w 3057311"/>
                <a:gd name="connsiteY0" fmla="*/ 357920 h 2202036"/>
                <a:gd name="connsiteX1" fmla="*/ 1579516 w 3057311"/>
                <a:gd name="connsiteY1" fmla="*/ 447400 h 2202036"/>
                <a:gd name="connsiteX2" fmla="*/ 1563072 w 3057311"/>
                <a:gd name="connsiteY2" fmla="*/ 532649 h 2202036"/>
                <a:gd name="connsiteX3" fmla="*/ 1830955 w 3057311"/>
                <a:gd name="connsiteY3" fmla="*/ 626360 h 2202036"/>
                <a:gd name="connsiteX4" fmla="*/ 2250017 w 3057311"/>
                <a:gd name="connsiteY4" fmla="*/ 984280 h 2202036"/>
                <a:gd name="connsiteX5" fmla="*/ 2166205 w 3057311"/>
                <a:gd name="connsiteY5" fmla="*/ 1073760 h 2202036"/>
                <a:gd name="connsiteX6" fmla="*/ 2417642 w 3057311"/>
                <a:gd name="connsiteY6" fmla="*/ 1431680 h 2202036"/>
                <a:gd name="connsiteX7" fmla="*/ 2585267 w 3057311"/>
                <a:gd name="connsiteY7" fmla="*/ 1252720 h 2202036"/>
                <a:gd name="connsiteX8" fmla="*/ 2920518 w 3057311"/>
                <a:gd name="connsiteY8" fmla="*/ 894800 h 2202036"/>
                <a:gd name="connsiteX9" fmla="*/ 2920518 w 3057311"/>
                <a:gd name="connsiteY9" fmla="*/ 626360 h 2202036"/>
                <a:gd name="connsiteX10" fmla="*/ 3004330 w 3057311"/>
                <a:gd name="connsiteY10" fmla="*/ 536880 h 2202036"/>
                <a:gd name="connsiteX11" fmla="*/ 3055442 w 3057311"/>
                <a:gd name="connsiteY11" fmla="*/ 972596 h 2202036"/>
                <a:gd name="connsiteX12" fmla="*/ 2920517 w 3057311"/>
                <a:gd name="connsiteY12" fmla="*/ 1073760 h 2202036"/>
                <a:gd name="connsiteX13" fmla="*/ 2836705 w 3057311"/>
                <a:gd name="connsiteY13" fmla="*/ 1252720 h 2202036"/>
                <a:gd name="connsiteX14" fmla="*/ 2693133 w 3057311"/>
                <a:gd name="connsiteY14" fmla="*/ 1447049 h 2202036"/>
                <a:gd name="connsiteX15" fmla="*/ 2333830 w 3057311"/>
                <a:gd name="connsiteY15" fmla="*/ 1521160 h 2202036"/>
                <a:gd name="connsiteX16" fmla="*/ 2054778 w 3057311"/>
                <a:gd name="connsiteY16" fmla="*/ 1524687 h 2202036"/>
                <a:gd name="connsiteX17" fmla="*/ 1864997 w 3057311"/>
                <a:gd name="connsiteY17" fmla="*/ 1547983 h 2202036"/>
                <a:gd name="connsiteX18" fmla="*/ 1484889 w 3057311"/>
                <a:gd name="connsiteY18" fmla="*/ 1789600 h 2202036"/>
                <a:gd name="connsiteX19" fmla="*/ 1072909 w 3057311"/>
                <a:gd name="connsiteY19" fmla="*/ 2124047 h 2202036"/>
                <a:gd name="connsiteX20" fmla="*/ 743036 w 3057311"/>
                <a:gd name="connsiteY20" fmla="*/ 2163042 h 2202036"/>
                <a:gd name="connsiteX21" fmla="*/ 604859 w 3057311"/>
                <a:gd name="connsiteY21" fmla="*/ 1476774 h 2202036"/>
                <a:gd name="connsiteX22" fmla="*/ 328503 w 3057311"/>
                <a:gd name="connsiteY22" fmla="*/ 1019262 h 2202036"/>
                <a:gd name="connsiteX23" fmla="*/ 259414 w 3057311"/>
                <a:gd name="connsiteY23" fmla="*/ 790506 h 2202036"/>
                <a:gd name="connsiteX24" fmla="*/ 121237 w 3057311"/>
                <a:gd name="connsiteY24" fmla="*/ 638002 h 2202036"/>
                <a:gd name="connsiteX25" fmla="*/ 52149 w 3057311"/>
                <a:gd name="connsiteY25" fmla="*/ 180490 h 2202036"/>
                <a:gd name="connsiteX26" fmla="*/ 322329 w 3057311"/>
                <a:gd name="connsiteY26" fmla="*/ 0 h 2202036"/>
                <a:gd name="connsiteX0" fmla="*/ 1663329 w 3057311"/>
                <a:gd name="connsiteY0" fmla="*/ 357920 h 2124047"/>
                <a:gd name="connsiteX1" fmla="*/ 1579516 w 3057311"/>
                <a:gd name="connsiteY1" fmla="*/ 447400 h 2124047"/>
                <a:gd name="connsiteX2" fmla="*/ 1563072 w 3057311"/>
                <a:gd name="connsiteY2" fmla="*/ 532649 h 2124047"/>
                <a:gd name="connsiteX3" fmla="*/ 1830955 w 3057311"/>
                <a:gd name="connsiteY3" fmla="*/ 626360 h 2124047"/>
                <a:gd name="connsiteX4" fmla="*/ 2250017 w 3057311"/>
                <a:gd name="connsiteY4" fmla="*/ 984280 h 2124047"/>
                <a:gd name="connsiteX5" fmla="*/ 2166205 w 3057311"/>
                <a:gd name="connsiteY5" fmla="*/ 1073760 h 2124047"/>
                <a:gd name="connsiteX6" fmla="*/ 2417642 w 3057311"/>
                <a:gd name="connsiteY6" fmla="*/ 1431680 h 2124047"/>
                <a:gd name="connsiteX7" fmla="*/ 2585267 w 3057311"/>
                <a:gd name="connsiteY7" fmla="*/ 1252720 h 2124047"/>
                <a:gd name="connsiteX8" fmla="*/ 2920518 w 3057311"/>
                <a:gd name="connsiteY8" fmla="*/ 894800 h 2124047"/>
                <a:gd name="connsiteX9" fmla="*/ 2920518 w 3057311"/>
                <a:gd name="connsiteY9" fmla="*/ 626360 h 2124047"/>
                <a:gd name="connsiteX10" fmla="*/ 3004330 w 3057311"/>
                <a:gd name="connsiteY10" fmla="*/ 536880 h 2124047"/>
                <a:gd name="connsiteX11" fmla="*/ 3055442 w 3057311"/>
                <a:gd name="connsiteY11" fmla="*/ 972596 h 2124047"/>
                <a:gd name="connsiteX12" fmla="*/ 2920517 w 3057311"/>
                <a:gd name="connsiteY12" fmla="*/ 1073760 h 2124047"/>
                <a:gd name="connsiteX13" fmla="*/ 2836705 w 3057311"/>
                <a:gd name="connsiteY13" fmla="*/ 1252720 h 2124047"/>
                <a:gd name="connsiteX14" fmla="*/ 2693133 w 3057311"/>
                <a:gd name="connsiteY14" fmla="*/ 1447049 h 2124047"/>
                <a:gd name="connsiteX15" fmla="*/ 2333830 w 3057311"/>
                <a:gd name="connsiteY15" fmla="*/ 1521160 h 2124047"/>
                <a:gd name="connsiteX16" fmla="*/ 2054778 w 3057311"/>
                <a:gd name="connsiteY16" fmla="*/ 1524687 h 2124047"/>
                <a:gd name="connsiteX17" fmla="*/ 1864997 w 3057311"/>
                <a:gd name="connsiteY17" fmla="*/ 1547983 h 2124047"/>
                <a:gd name="connsiteX18" fmla="*/ 1484889 w 3057311"/>
                <a:gd name="connsiteY18" fmla="*/ 1789600 h 2124047"/>
                <a:gd name="connsiteX19" fmla="*/ 1072909 w 3057311"/>
                <a:gd name="connsiteY19" fmla="*/ 2124047 h 2124047"/>
                <a:gd name="connsiteX20" fmla="*/ 604859 w 3057311"/>
                <a:gd name="connsiteY20" fmla="*/ 1476774 h 2124047"/>
                <a:gd name="connsiteX21" fmla="*/ 328503 w 3057311"/>
                <a:gd name="connsiteY21" fmla="*/ 1019262 h 2124047"/>
                <a:gd name="connsiteX22" fmla="*/ 259414 w 3057311"/>
                <a:gd name="connsiteY22" fmla="*/ 790506 h 2124047"/>
                <a:gd name="connsiteX23" fmla="*/ 121237 w 3057311"/>
                <a:gd name="connsiteY23" fmla="*/ 638002 h 2124047"/>
                <a:gd name="connsiteX24" fmla="*/ 52149 w 3057311"/>
                <a:gd name="connsiteY24" fmla="*/ 180490 h 2124047"/>
                <a:gd name="connsiteX25" fmla="*/ 322329 w 3057311"/>
                <a:gd name="connsiteY25" fmla="*/ 0 h 2124047"/>
                <a:gd name="connsiteX0" fmla="*/ 1663329 w 3057311"/>
                <a:gd name="connsiteY0" fmla="*/ 357920 h 2163040"/>
                <a:gd name="connsiteX1" fmla="*/ 1579516 w 3057311"/>
                <a:gd name="connsiteY1" fmla="*/ 447400 h 2163040"/>
                <a:gd name="connsiteX2" fmla="*/ 1563072 w 3057311"/>
                <a:gd name="connsiteY2" fmla="*/ 532649 h 2163040"/>
                <a:gd name="connsiteX3" fmla="*/ 1830955 w 3057311"/>
                <a:gd name="connsiteY3" fmla="*/ 626360 h 2163040"/>
                <a:gd name="connsiteX4" fmla="*/ 2250017 w 3057311"/>
                <a:gd name="connsiteY4" fmla="*/ 984280 h 2163040"/>
                <a:gd name="connsiteX5" fmla="*/ 2166205 w 3057311"/>
                <a:gd name="connsiteY5" fmla="*/ 1073760 h 2163040"/>
                <a:gd name="connsiteX6" fmla="*/ 2417642 w 3057311"/>
                <a:gd name="connsiteY6" fmla="*/ 1431680 h 2163040"/>
                <a:gd name="connsiteX7" fmla="*/ 2585267 w 3057311"/>
                <a:gd name="connsiteY7" fmla="*/ 1252720 h 2163040"/>
                <a:gd name="connsiteX8" fmla="*/ 2920518 w 3057311"/>
                <a:gd name="connsiteY8" fmla="*/ 894800 h 2163040"/>
                <a:gd name="connsiteX9" fmla="*/ 2920518 w 3057311"/>
                <a:gd name="connsiteY9" fmla="*/ 626360 h 2163040"/>
                <a:gd name="connsiteX10" fmla="*/ 3004330 w 3057311"/>
                <a:gd name="connsiteY10" fmla="*/ 536880 h 2163040"/>
                <a:gd name="connsiteX11" fmla="*/ 3055442 w 3057311"/>
                <a:gd name="connsiteY11" fmla="*/ 972596 h 2163040"/>
                <a:gd name="connsiteX12" fmla="*/ 2920517 w 3057311"/>
                <a:gd name="connsiteY12" fmla="*/ 1073760 h 2163040"/>
                <a:gd name="connsiteX13" fmla="*/ 2836705 w 3057311"/>
                <a:gd name="connsiteY13" fmla="*/ 1252720 h 2163040"/>
                <a:gd name="connsiteX14" fmla="*/ 2693133 w 3057311"/>
                <a:gd name="connsiteY14" fmla="*/ 1447049 h 2163040"/>
                <a:gd name="connsiteX15" fmla="*/ 2333830 w 3057311"/>
                <a:gd name="connsiteY15" fmla="*/ 1521160 h 2163040"/>
                <a:gd name="connsiteX16" fmla="*/ 2054778 w 3057311"/>
                <a:gd name="connsiteY16" fmla="*/ 1524687 h 2163040"/>
                <a:gd name="connsiteX17" fmla="*/ 1864997 w 3057311"/>
                <a:gd name="connsiteY17" fmla="*/ 1547983 h 2163040"/>
                <a:gd name="connsiteX18" fmla="*/ 1484889 w 3057311"/>
                <a:gd name="connsiteY18" fmla="*/ 1789600 h 2163040"/>
                <a:gd name="connsiteX19" fmla="*/ 1088480 w 3057311"/>
                <a:gd name="connsiteY19" fmla="*/ 2163040 h 2163040"/>
                <a:gd name="connsiteX20" fmla="*/ 604859 w 3057311"/>
                <a:gd name="connsiteY20" fmla="*/ 1476774 h 2163040"/>
                <a:gd name="connsiteX21" fmla="*/ 328503 w 3057311"/>
                <a:gd name="connsiteY21" fmla="*/ 1019262 h 2163040"/>
                <a:gd name="connsiteX22" fmla="*/ 259414 w 3057311"/>
                <a:gd name="connsiteY22" fmla="*/ 790506 h 2163040"/>
                <a:gd name="connsiteX23" fmla="*/ 121237 w 3057311"/>
                <a:gd name="connsiteY23" fmla="*/ 638002 h 2163040"/>
                <a:gd name="connsiteX24" fmla="*/ 52149 w 3057311"/>
                <a:gd name="connsiteY24" fmla="*/ 180490 h 2163040"/>
                <a:gd name="connsiteX25" fmla="*/ 322329 w 3057311"/>
                <a:gd name="connsiteY25" fmla="*/ 0 h 2163040"/>
                <a:gd name="connsiteX0" fmla="*/ 1663329 w 3057311"/>
                <a:gd name="connsiteY0" fmla="*/ 357920 h 1789600"/>
                <a:gd name="connsiteX1" fmla="*/ 1579516 w 3057311"/>
                <a:gd name="connsiteY1" fmla="*/ 447400 h 1789600"/>
                <a:gd name="connsiteX2" fmla="*/ 1563072 w 3057311"/>
                <a:gd name="connsiteY2" fmla="*/ 532649 h 1789600"/>
                <a:gd name="connsiteX3" fmla="*/ 1830955 w 3057311"/>
                <a:gd name="connsiteY3" fmla="*/ 626360 h 1789600"/>
                <a:gd name="connsiteX4" fmla="*/ 2250017 w 3057311"/>
                <a:gd name="connsiteY4" fmla="*/ 984280 h 1789600"/>
                <a:gd name="connsiteX5" fmla="*/ 2166205 w 3057311"/>
                <a:gd name="connsiteY5" fmla="*/ 1073760 h 1789600"/>
                <a:gd name="connsiteX6" fmla="*/ 2417642 w 3057311"/>
                <a:gd name="connsiteY6" fmla="*/ 1431680 h 1789600"/>
                <a:gd name="connsiteX7" fmla="*/ 2585267 w 3057311"/>
                <a:gd name="connsiteY7" fmla="*/ 1252720 h 1789600"/>
                <a:gd name="connsiteX8" fmla="*/ 2920518 w 3057311"/>
                <a:gd name="connsiteY8" fmla="*/ 894800 h 1789600"/>
                <a:gd name="connsiteX9" fmla="*/ 2920518 w 3057311"/>
                <a:gd name="connsiteY9" fmla="*/ 626360 h 1789600"/>
                <a:gd name="connsiteX10" fmla="*/ 3004330 w 3057311"/>
                <a:gd name="connsiteY10" fmla="*/ 536880 h 1789600"/>
                <a:gd name="connsiteX11" fmla="*/ 3055442 w 3057311"/>
                <a:gd name="connsiteY11" fmla="*/ 972596 h 1789600"/>
                <a:gd name="connsiteX12" fmla="*/ 2920517 w 3057311"/>
                <a:gd name="connsiteY12" fmla="*/ 1073760 h 1789600"/>
                <a:gd name="connsiteX13" fmla="*/ 2836705 w 3057311"/>
                <a:gd name="connsiteY13" fmla="*/ 1252720 h 1789600"/>
                <a:gd name="connsiteX14" fmla="*/ 2693133 w 3057311"/>
                <a:gd name="connsiteY14" fmla="*/ 1447049 h 1789600"/>
                <a:gd name="connsiteX15" fmla="*/ 2333830 w 3057311"/>
                <a:gd name="connsiteY15" fmla="*/ 1521160 h 1789600"/>
                <a:gd name="connsiteX16" fmla="*/ 2054778 w 3057311"/>
                <a:gd name="connsiteY16" fmla="*/ 1524687 h 1789600"/>
                <a:gd name="connsiteX17" fmla="*/ 1864997 w 3057311"/>
                <a:gd name="connsiteY17" fmla="*/ 1547983 h 1789600"/>
                <a:gd name="connsiteX18" fmla="*/ 1484889 w 3057311"/>
                <a:gd name="connsiteY18" fmla="*/ 1789600 h 1789600"/>
                <a:gd name="connsiteX19" fmla="*/ 604859 w 3057311"/>
                <a:gd name="connsiteY19" fmla="*/ 1476774 h 1789600"/>
                <a:gd name="connsiteX20" fmla="*/ 328503 w 3057311"/>
                <a:gd name="connsiteY20" fmla="*/ 1019262 h 1789600"/>
                <a:gd name="connsiteX21" fmla="*/ 259414 w 3057311"/>
                <a:gd name="connsiteY21" fmla="*/ 790506 h 1789600"/>
                <a:gd name="connsiteX22" fmla="*/ 121237 w 3057311"/>
                <a:gd name="connsiteY22" fmla="*/ 638002 h 1789600"/>
                <a:gd name="connsiteX23" fmla="*/ 52149 w 3057311"/>
                <a:gd name="connsiteY23" fmla="*/ 180490 h 1789600"/>
                <a:gd name="connsiteX24" fmla="*/ 322329 w 3057311"/>
                <a:gd name="connsiteY24" fmla="*/ 0 h 1789600"/>
                <a:gd name="connsiteX0" fmla="*/ 1663329 w 3057311"/>
                <a:gd name="connsiteY0" fmla="*/ 357920 h 1781780"/>
                <a:gd name="connsiteX1" fmla="*/ 1579516 w 3057311"/>
                <a:gd name="connsiteY1" fmla="*/ 447400 h 1781780"/>
                <a:gd name="connsiteX2" fmla="*/ 1563072 w 3057311"/>
                <a:gd name="connsiteY2" fmla="*/ 532649 h 1781780"/>
                <a:gd name="connsiteX3" fmla="*/ 1830955 w 3057311"/>
                <a:gd name="connsiteY3" fmla="*/ 626360 h 1781780"/>
                <a:gd name="connsiteX4" fmla="*/ 2250017 w 3057311"/>
                <a:gd name="connsiteY4" fmla="*/ 984280 h 1781780"/>
                <a:gd name="connsiteX5" fmla="*/ 2166205 w 3057311"/>
                <a:gd name="connsiteY5" fmla="*/ 1073760 h 1781780"/>
                <a:gd name="connsiteX6" fmla="*/ 2417642 w 3057311"/>
                <a:gd name="connsiteY6" fmla="*/ 1431680 h 1781780"/>
                <a:gd name="connsiteX7" fmla="*/ 2585267 w 3057311"/>
                <a:gd name="connsiteY7" fmla="*/ 1252720 h 1781780"/>
                <a:gd name="connsiteX8" fmla="*/ 2920518 w 3057311"/>
                <a:gd name="connsiteY8" fmla="*/ 894800 h 1781780"/>
                <a:gd name="connsiteX9" fmla="*/ 2920518 w 3057311"/>
                <a:gd name="connsiteY9" fmla="*/ 626360 h 1781780"/>
                <a:gd name="connsiteX10" fmla="*/ 3004330 w 3057311"/>
                <a:gd name="connsiteY10" fmla="*/ 536880 h 1781780"/>
                <a:gd name="connsiteX11" fmla="*/ 3055442 w 3057311"/>
                <a:gd name="connsiteY11" fmla="*/ 972596 h 1781780"/>
                <a:gd name="connsiteX12" fmla="*/ 2920517 w 3057311"/>
                <a:gd name="connsiteY12" fmla="*/ 1073760 h 1781780"/>
                <a:gd name="connsiteX13" fmla="*/ 2836705 w 3057311"/>
                <a:gd name="connsiteY13" fmla="*/ 1252720 h 1781780"/>
                <a:gd name="connsiteX14" fmla="*/ 2693133 w 3057311"/>
                <a:gd name="connsiteY14" fmla="*/ 1447049 h 1781780"/>
                <a:gd name="connsiteX15" fmla="*/ 2333830 w 3057311"/>
                <a:gd name="connsiteY15" fmla="*/ 1521160 h 1781780"/>
                <a:gd name="connsiteX16" fmla="*/ 2054778 w 3057311"/>
                <a:gd name="connsiteY16" fmla="*/ 1524687 h 1781780"/>
                <a:gd name="connsiteX17" fmla="*/ 1864997 w 3057311"/>
                <a:gd name="connsiteY17" fmla="*/ 1547983 h 1781780"/>
                <a:gd name="connsiteX18" fmla="*/ 1433924 w 3057311"/>
                <a:gd name="connsiteY18" fmla="*/ 1781780 h 1781780"/>
                <a:gd name="connsiteX19" fmla="*/ 604859 w 3057311"/>
                <a:gd name="connsiteY19" fmla="*/ 1476774 h 1781780"/>
                <a:gd name="connsiteX20" fmla="*/ 328503 w 3057311"/>
                <a:gd name="connsiteY20" fmla="*/ 1019262 h 1781780"/>
                <a:gd name="connsiteX21" fmla="*/ 259414 w 3057311"/>
                <a:gd name="connsiteY21" fmla="*/ 790506 h 1781780"/>
                <a:gd name="connsiteX22" fmla="*/ 121237 w 3057311"/>
                <a:gd name="connsiteY22" fmla="*/ 638002 h 1781780"/>
                <a:gd name="connsiteX23" fmla="*/ 52149 w 3057311"/>
                <a:gd name="connsiteY23" fmla="*/ 180490 h 1781780"/>
                <a:gd name="connsiteX24" fmla="*/ 322329 w 3057311"/>
                <a:gd name="connsiteY24" fmla="*/ 0 h 1781780"/>
                <a:gd name="connsiteX0" fmla="*/ 1663329 w 3057311"/>
                <a:gd name="connsiteY0" fmla="*/ 357920 h 1547984"/>
                <a:gd name="connsiteX1" fmla="*/ 1579516 w 3057311"/>
                <a:gd name="connsiteY1" fmla="*/ 447400 h 1547984"/>
                <a:gd name="connsiteX2" fmla="*/ 1563072 w 3057311"/>
                <a:gd name="connsiteY2" fmla="*/ 532649 h 1547984"/>
                <a:gd name="connsiteX3" fmla="*/ 1830955 w 3057311"/>
                <a:gd name="connsiteY3" fmla="*/ 626360 h 1547984"/>
                <a:gd name="connsiteX4" fmla="*/ 2250017 w 3057311"/>
                <a:gd name="connsiteY4" fmla="*/ 984280 h 1547984"/>
                <a:gd name="connsiteX5" fmla="*/ 2166205 w 3057311"/>
                <a:gd name="connsiteY5" fmla="*/ 1073760 h 1547984"/>
                <a:gd name="connsiteX6" fmla="*/ 2417642 w 3057311"/>
                <a:gd name="connsiteY6" fmla="*/ 1431680 h 1547984"/>
                <a:gd name="connsiteX7" fmla="*/ 2585267 w 3057311"/>
                <a:gd name="connsiteY7" fmla="*/ 1252720 h 1547984"/>
                <a:gd name="connsiteX8" fmla="*/ 2920518 w 3057311"/>
                <a:gd name="connsiteY8" fmla="*/ 894800 h 1547984"/>
                <a:gd name="connsiteX9" fmla="*/ 2920518 w 3057311"/>
                <a:gd name="connsiteY9" fmla="*/ 626360 h 1547984"/>
                <a:gd name="connsiteX10" fmla="*/ 3004330 w 3057311"/>
                <a:gd name="connsiteY10" fmla="*/ 536880 h 1547984"/>
                <a:gd name="connsiteX11" fmla="*/ 3055442 w 3057311"/>
                <a:gd name="connsiteY11" fmla="*/ 972596 h 1547984"/>
                <a:gd name="connsiteX12" fmla="*/ 2920517 w 3057311"/>
                <a:gd name="connsiteY12" fmla="*/ 1073760 h 1547984"/>
                <a:gd name="connsiteX13" fmla="*/ 2836705 w 3057311"/>
                <a:gd name="connsiteY13" fmla="*/ 1252720 h 1547984"/>
                <a:gd name="connsiteX14" fmla="*/ 2693133 w 3057311"/>
                <a:gd name="connsiteY14" fmla="*/ 1447049 h 1547984"/>
                <a:gd name="connsiteX15" fmla="*/ 2333830 w 3057311"/>
                <a:gd name="connsiteY15" fmla="*/ 1521160 h 1547984"/>
                <a:gd name="connsiteX16" fmla="*/ 2054778 w 3057311"/>
                <a:gd name="connsiteY16" fmla="*/ 1524687 h 1547984"/>
                <a:gd name="connsiteX17" fmla="*/ 1864997 w 3057311"/>
                <a:gd name="connsiteY17" fmla="*/ 1547983 h 1547984"/>
                <a:gd name="connsiteX18" fmla="*/ 604859 w 3057311"/>
                <a:gd name="connsiteY18" fmla="*/ 1476774 h 1547984"/>
                <a:gd name="connsiteX19" fmla="*/ 328503 w 3057311"/>
                <a:gd name="connsiteY19" fmla="*/ 1019262 h 1547984"/>
                <a:gd name="connsiteX20" fmla="*/ 259414 w 3057311"/>
                <a:gd name="connsiteY20" fmla="*/ 790506 h 1547984"/>
                <a:gd name="connsiteX21" fmla="*/ 121237 w 3057311"/>
                <a:gd name="connsiteY21" fmla="*/ 638002 h 1547984"/>
                <a:gd name="connsiteX22" fmla="*/ 52149 w 3057311"/>
                <a:gd name="connsiteY22" fmla="*/ 180490 h 1547984"/>
                <a:gd name="connsiteX23" fmla="*/ 322329 w 3057311"/>
                <a:gd name="connsiteY23" fmla="*/ 0 h 1547984"/>
                <a:gd name="connsiteX0" fmla="*/ 1663329 w 3057311"/>
                <a:gd name="connsiteY0" fmla="*/ 357920 h 1524687"/>
                <a:gd name="connsiteX1" fmla="*/ 1579516 w 3057311"/>
                <a:gd name="connsiteY1" fmla="*/ 447400 h 1524687"/>
                <a:gd name="connsiteX2" fmla="*/ 1563072 w 3057311"/>
                <a:gd name="connsiteY2" fmla="*/ 532649 h 1524687"/>
                <a:gd name="connsiteX3" fmla="*/ 1830955 w 3057311"/>
                <a:gd name="connsiteY3" fmla="*/ 626360 h 1524687"/>
                <a:gd name="connsiteX4" fmla="*/ 2250017 w 3057311"/>
                <a:gd name="connsiteY4" fmla="*/ 984280 h 1524687"/>
                <a:gd name="connsiteX5" fmla="*/ 2166205 w 3057311"/>
                <a:gd name="connsiteY5" fmla="*/ 1073760 h 1524687"/>
                <a:gd name="connsiteX6" fmla="*/ 2417642 w 3057311"/>
                <a:gd name="connsiteY6" fmla="*/ 1431680 h 1524687"/>
                <a:gd name="connsiteX7" fmla="*/ 2585267 w 3057311"/>
                <a:gd name="connsiteY7" fmla="*/ 1252720 h 1524687"/>
                <a:gd name="connsiteX8" fmla="*/ 2920518 w 3057311"/>
                <a:gd name="connsiteY8" fmla="*/ 894800 h 1524687"/>
                <a:gd name="connsiteX9" fmla="*/ 2920518 w 3057311"/>
                <a:gd name="connsiteY9" fmla="*/ 626360 h 1524687"/>
                <a:gd name="connsiteX10" fmla="*/ 3004330 w 3057311"/>
                <a:gd name="connsiteY10" fmla="*/ 536880 h 1524687"/>
                <a:gd name="connsiteX11" fmla="*/ 3055442 w 3057311"/>
                <a:gd name="connsiteY11" fmla="*/ 972596 h 1524687"/>
                <a:gd name="connsiteX12" fmla="*/ 2920517 w 3057311"/>
                <a:gd name="connsiteY12" fmla="*/ 1073760 h 1524687"/>
                <a:gd name="connsiteX13" fmla="*/ 2836705 w 3057311"/>
                <a:gd name="connsiteY13" fmla="*/ 1252720 h 1524687"/>
                <a:gd name="connsiteX14" fmla="*/ 2693133 w 3057311"/>
                <a:gd name="connsiteY14" fmla="*/ 1447049 h 1524687"/>
                <a:gd name="connsiteX15" fmla="*/ 2333830 w 3057311"/>
                <a:gd name="connsiteY15" fmla="*/ 1521160 h 1524687"/>
                <a:gd name="connsiteX16" fmla="*/ 2054778 w 3057311"/>
                <a:gd name="connsiteY16" fmla="*/ 1524687 h 1524687"/>
                <a:gd name="connsiteX17" fmla="*/ 604859 w 3057311"/>
                <a:gd name="connsiteY17" fmla="*/ 1476774 h 1524687"/>
                <a:gd name="connsiteX18" fmla="*/ 328503 w 3057311"/>
                <a:gd name="connsiteY18" fmla="*/ 1019262 h 1524687"/>
                <a:gd name="connsiteX19" fmla="*/ 259414 w 3057311"/>
                <a:gd name="connsiteY19" fmla="*/ 790506 h 1524687"/>
                <a:gd name="connsiteX20" fmla="*/ 121237 w 3057311"/>
                <a:gd name="connsiteY20" fmla="*/ 638002 h 1524687"/>
                <a:gd name="connsiteX21" fmla="*/ 52149 w 3057311"/>
                <a:gd name="connsiteY21" fmla="*/ 180490 h 1524687"/>
                <a:gd name="connsiteX22" fmla="*/ 322329 w 3057311"/>
                <a:gd name="connsiteY22" fmla="*/ 0 h 1524687"/>
                <a:gd name="connsiteX0" fmla="*/ 1663329 w 3057311"/>
                <a:gd name="connsiteY0" fmla="*/ 357920 h 1521160"/>
                <a:gd name="connsiteX1" fmla="*/ 1579516 w 3057311"/>
                <a:gd name="connsiteY1" fmla="*/ 447400 h 1521160"/>
                <a:gd name="connsiteX2" fmla="*/ 1563072 w 3057311"/>
                <a:gd name="connsiteY2" fmla="*/ 532649 h 1521160"/>
                <a:gd name="connsiteX3" fmla="*/ 1830955 w 3057311"/>
                <a:gd name="connsiteY3" fmla="*/ 626360 h 1521160"/>
                <a:gd name="connsiteX4" fmla="*/ 2250017 w 3057311"/>
                <a:gd name="connsiteY4" fmla="*/ 984280 h 1521160"/>
                <a:gd name="connsiteX5" fmla="*/ 2166205 w 3057311"/>
                <a:gd name="connsiteY5" fmla="*/ 1073760 h 1521160"/>
                <a:gd name="connsiteX6" fmla="*/ 2417642 w 3057311"/>
                <a:gd name="connsiteY6" fmla="*/ 1431680 h 1521160"/>
                <a:gd name="connsiteX7" fmla="*/ 2585267 w 3057311"/>
                <a:gd name="connsiteY7" fmla="*/ 1252720 h 1521160"/>
                <a:gd name="connsiteX8" fmla="*/ 2920518 w 3057311"/>
                <a:gd name="connsiteY8" fmla="*/ 894800 h 1521160"/>
                <a:gd name="connsiteX9" fmla="*/ 2920518 w 3057311"/>
                <a:gd name="connsiteY9" fmla="*/ 626360 h 1521160"/>
                <a:gd name="connsiteX10" fmla="*/ 3004330 w 3057311"/>
                <a:gd name="connsiteY10" fmla="*/ 536880 h 1521160"/>
                <a:gd name="connsiteX11" fmla="*/ 3055442 w 3057311"/>
                <a:gd name="connsiteY11" fmla="*/ 972596 h 1521160"/>
                <a:gd name="connsiteX12" fmla="*/ 2920517 w 3057311"/>
                <a:gd name="connsiteY12" fmla="*/ 1073760 h 1521160"/>
                <a:gd name="connsiteX13" fmla="*/ 2836705 w 3057311"/>
                <a:gd name="connsiteY13" fmla="*/ 1252720 h 1521160"/>
                <a:gd name="connsiteX14" fmla="*/ 2693133 w 3057311"/>
                <a:gd name="connsiteY14" fmla="*/ 1447049 h 1521160"/>
                <a:gd name="connsiteX15" fmla="*/ 2333830 w 3057311"/>
                <a:gd name="connsiteY15" fmla="*/ 1521160 h 1521160"/>
                <a:gd name="connsiteX16" fmla="*/ 604859 w 3057311"/>
                <a:gd name="connsiteY16" fmla="*/ 1476774 h 1521160"/>
                <a:gd name="connsiteX17" fmla="*/ 328503 w 3057311"/>
                <a:gd name="connsiteY17" fmla="*/ 1019262 h 1521160"/>
                <a:gd name="connsiteX18" fmla="*/ 259414 w 3057311"/>
                <a:gd name="connsiteY18" fmla="*/ 790506 h 1521160"/>
                <a:gd name="connsiteX19" fmla="*/ 121237 w 3057311"/>
                <a:gd name="connsiteY19" fmla="*/ 638002 h 1521160"/>
                <a:gd name="connsiteX20" fmla="*/ 52149 w 3057311"/>
                <a:gd name="connsiteY20" fmla="*/ 180490 h 1521160"/>
                <a:gd name="connsiteX21" fmla="*/ 322329 w 3057311"/>
                <a:gd name="connsiteY21" fmla="*/ 0 h 1521160"/>
                <a:gd name="connsiteX0" fmla="*/ 1663329 w 3057311"/>
                <a:gd name="connsiteY0" fmla="*/ 357920 h 1476774"/>
                <a:gd name="connsiteX1" fmla="*/ 1579516 w 3057311"/>
                <a:gd name="connsiteY1" fmla="*/ 447400 h 1476774"/>
                <a:gd name="connsiteX2" fmla="*/ 1563072 w 3057311"/>
                <a:gd name="connsiteY2" fmla="*/ 532649 h 1476774"/>
                <a:gd name="connsiteX3" fmla="*/ 1830955 w 3057311"/>
                <a:gd name="connsiteY3" fmla="*/ 626360 h 1476774"/>
                <a:gd name="connsiteX4" fmla="*/ 2250017 w 3057311"/>
                <a:gd name="connsiteY4" fmla="*/ 984280 h 1476774"/>
                <a:gd name="connsiteX5" fmla="*/ 2166205 w 3057311"/>
                <a:gd name="connsiteY5" fmla="*/ 1073760 h 1476774"/>
                <a:gd name="connsiteX6" fmla="*/ 2417642 w 3057311"/>
                <a:gd name="connsiteY6" fmla="*/ 1431680 h 1476774"/>
                <a:gd name="connsiteX7" fmla="*/ 2585267 w 3057311"/>
                <a:gd name="connsiteY7" fmla="*/ 1252720 h 1476774"/>
                <a:gd name="connsiteX8" fmla="*/ 2920518 w 3057311"/>
                <a:gd name="connsiteY8" fmla="*/ 894800 h 1476774"/>
                <a:gd name="connsiteX9" fmla="*/ 2920518 w 3057311"/>
                <a:gd name="connsiteY9" fmla="*/ 626360 h 1476774"/>
                <a:gd name="connsiteX10" fmla="*/ 3004330 w 3057311"/>
                <a:gd name="connsiteY10" fmla="*/ 536880 h 1476774"/>
                <a:gd name="connsiteX11" fmla="*/ 3055442 w 3057311"/>
                <a:gd name="connsiteY11" fmla="*/ 972596 h 1476774"/>
                <a:gd name="connsiteX12" fmla="*/ 2920517 w 3057311"/>
                <a:gd name="connsiteY12" fmla="*/ 1073760 h 1476774"/>
                <a:gd name="connsiteX13" fmla="*/ 2836705 w 3057311"/>
                <a:gd name="connsiteY13" fmla="*/ 1252720 h 1476774"/>
                <a:gd name="connsiteX14" fmla="*/ 2693133 w 3057311"/>
                <a:gd name="connsiteY14" fmla="*/ 1447049 h 1476774"/>
                <a:gd name="connsiteX15" fmla="*/ 604859 w 3057311"/>
                <a:gd name="connsiteY15" fmla="*/ 1476774 h 1476774"/>
                <a:gd name="connsiteX16" fmla="*/ 328503 w 3057311"/>
                <a:gd name="connsiteY16" fmla="*/ 1019262 h 1476774"/>
                <a:gd name="connsiteX17" fmla="*/ 259414 w 3057311"/>
                <a:gd name="connsiteY17" fmla="*/ 790506 h 1476774"/>
                <a:gd name="connsiteX18" fmla="*/ 121237 w 3057311"/>
                <a:gd name="connsiteY18" fmla="*/ 638002 h 1476774"/>
                <a:gd name="connsiteX19" fmla="*/ 52149 w 3057311"/>
                <a:gd name="connsiteY19" fmla="*/ 180490 h 1476774"/>
                <a:gd name="connsiteX20" fmla="*/ 322329 w 3057311"/>
                <a:gd name="connsiteY20" fmla="*/ 0 h 1476774"/>
                <a:gd name="connsiteX0" fmla="*/ 1663329 w 3057311"/>
                <a:gd name="connsiteY0" fmla="*/ 357920 h 1476774"/>
                <a:gd name="connsiteX1" fmla="*/ 1579516 w 3057311"/>
                <a:gd name="connsiteY1" fmla="*/ 447400 h 1476774"/>
                <a:gd name="connsiteX2" fmla="*/ 1563072 w 3057311"/>
                <a:gd name="connsiteY2" fmla="*/ 532649 h 1476774"/>
                <a:gd name="connsiteX3" fmla="*/ 1830955 w 3057311"/>
                <a:gd name="connsiteY3" fmla="*/ 626360 h 1476774"/>
                <a:gd name="connsiteX4" fmla="*/ 2250017 w 3057311"/>
                <a:gd name="connsiteY4" fmla="*/ 984280 h 1476774"/>
                <a:gd name="connsiteX5" fmla="*/ 2166205 w 3057311"/>
                <a:gd name="connsiteY5" fmla="*/ 1073760 h 1476774"/>
                <a:gd name="connsiteX6" fmla="*/ 2417642 w 3057311"/>
                <a:gd name="connsiteY6" fmla="*/ 1431680 h 1476774"/>
                <a:gd name="connsiteX7" fmla="*/ 2585267 w 3057311"/>
                <a:gd name="connsiteY7" fmla="*/ 1252720 h 1476774"/>
                <a:gd name="connsiteX8" fmla="*/ 2920518 w 3057311"/>
                <a:gd name="connsiteY8" fmla="*/ 894800 h 1476774"/>
                <a:gd name="connsiteX9" fmla="*/ 2920518 w 3057311"/>
                <a:gd name="connsiteY9" fmla="*/ 626360 h 1476774"/>
                <a:gd name="connsiteX10" fmla="*/ 3004330 w 3057311"/>
                <a:gd name="connsiteY10" fmla="*/ 536880 h 1476774"/>
                <a:gd name="connsiteX11" fmla="*/ 3055442 w 3057311"/>
                <a:gd name="connsiteY11" fmla="*/ 972596 h 1476774"/>
                <a:gd name="connsiteX12" fmla="*/ 2920517 w 3057311"/>
                <a:gd name="connsiteY12" fmla="*/ 1073760 h 1476774"/>
                <a:gd name="connsiteX13" fmla="*/ 2836705 w 3057311"/>
                <a:gd name="connsiteY13" fmla="*/ 1252720 h 1476774"/>
                <a:gd name="connsiteX14" fmla="*/ 604859 w 3057311"/>
                <a:gd name="connsiteY14" fmla="*/ 1476774 h 1476774"/>
                <a:gd name="connsiteX15" fmla="*/ 328503 w 3057311"/>
                <a:gd name="connsiteY15" fmla="*/ 1019262 h 1476774"/>
                <a:gd name="connsiteX16" fmla="*/ 259414 w 3057311"/>
                <a:gd name="connsiteY16" fmla="*/ 790506 h 1476774"/>
                <a:gd name="connsiteX17" fmla="*/ 121237 w 3057311"/>
                <a:gd name="connsiteY17" fmla="*/ 638002 h 1476774"/>
                <a:gd name="connsiteX18" fmla="*/ 52149 w 3057311"/>
                <a:gd name="connsiteY18" fmla="*/ 180490 h 1476774"/>
                <a:gd name="connsiteX19" fmla="*/ 322329 w 3057311"/>
                <a:gd name="connsiteY19" fmla="*/ 0 h 1476774"/>
                <a:gd name="connsiteX0" fmla="*/ 1663329 w 3057311"/>
                <a:gd name="connsiteY0" fmla="*/ 357920 h 1476774"/>
                <a:gd name="connsiteX1" fmla="*/ 1579516 w 3057311"/>
                <a:gd name="connsiteY1" fmla="*/ 447400 h 1476774"/>
                <a:gd name="connsiteX2" fmla="*/ 1563072 w 3057311"/>
                <a:gd name="connsiteY2" fmla="*/ 532649 h 1476774"/>
                <a:gd name="connsiteX3" fmla="*/ 1830955 w 3057311"/>
                <a:gd name="connsiteY3" fmla="*/ 626360 h 1476774"/>
                <a:gd name="connsiteX4" fmla="*/ 2250017 w 3057311"/>
                <a:gd name="connsiteY4" fmla="*/ 984280 h 1476774"/>
                <a:gd name="connsiteX5" fmla="*/ 2166205 w 3057311"/>
                <a:gd name="connsiteY5" fmla="*/ 1073760 h 1476774"/>
                <a:gd name="connsiteX6" fmla="*/ 2417642 w 3057311"/>
                <a:gd name="connsiteY6" fmla="*/ 1431680 h 1476774"/>
                <a:gd name="connsiteX7" fmla="*/ 2585267 w 3057311"/>
                <a:gd name="connsiteY7" fmla="*/ 1252720 h 1476774"/>
                <a:gd name="connsiteX8" fmla="*/ 2920518 w 3057311"/>
                <a:gd name="connsiteY8" fmla="*/ 894800 h 1476774"/>
                <a:gd name="connsiteX9" fmla="*/ 2920518 w 3057311"/>
                <a:gd name="connsiteY9" fmla="*/ 626360 h 1476774"/>
                <a:gd name="connsiteX10" fmla="*/ 3004330 w 3057311"/>
                <a:gd name="connsiteY10" fmla="*/ 536880 h 1476774"/>
                <a:gd name="connsiteX11" fmla="*/ 3055442 w 3057311"/>
                <a:gd name="connsiteY11" fmla="*/ 972596 h 1476774"/>
                <a:gd name="connsiteX12" fmla="*/ 2920517 w 3057311"/>
                <a:gd name="connsiteY12" fmla="*/ 1073760 h 1476774"/>
                <a:gd name="connsiteX13" fmla="*/ 604859 w 3057311"/>
                <a:gd name="connsiteY13" fmla="*/ 1476774 h 1476774"/>
                <a:gd name="connsiteX14" fmla="*/ 328503 w 3057311"/>
                <a:gd name="connsiteY14" fmla="*/ 1019262 h 1476774"/>
                <a:gd name="connsiteX15" fmla="*/ 259414 w 3057311"/>
                <a:gd name="connsiteY15" fmla="*/ 790506 h 1476774"/>
                <a:gd name="connsiteX16" fmla="*/ 121237 w 3057311"/>
                <a:gd name="connsiteY16" fmla="*/ 638002 h 1476774"/>
                <a:gd name="connsiteX17" fmla="*/ 52149 w 3057311"/>
                <a:gd name="connsiteY17" fmla="*/ 180490 h 1476774"/>
                <a:gd name="connsiteX18" fmla="*/ 322329 w 3057311"/>
                <a:gd name="connsiteY18" fmla="*/ 0 h 1476774"/>
                <a:gd name="connsiteX0" fmla="*/ 1663329 w 3057311"/>
                <a:gd name="connsiteY0" fmla="*/ 357920 h 1476774"/>
                <a:gd name="connsiteX1" fmla="*/ 1579516 w 3057311"/>
                <a:gd name="connsiteY1" fmla="*/ 447400 h 1476774"/>
                <a:gd name="connsiteX2" fmla="*/ 1563072 w 3057311"/>
                <a:gd name="connsiteY2" fmla="*/ 532649 h 1476774"/>
                <a:gd name="connsiteX3" fmla="*/ 1830955 w 3057311"/>
                <a:gd name="connsiteY3" fmla="*/ 626360 h 1476774"/>
                <a:gd name="connsiteX4" fmla="*/ 2250017 w 3057311"/>
                <a:gd name="connsiteY4" fmla="*/ 984280 h 1476774"/>
                <a:gd name="connsiteX5" fmla="*/ 2166205 w 3057311"/>
                <a:gd name="connsiteY5" fmla="*/ 1073760 h 1476774"/>
                <a:gd name="connsiteX6" fmla="*/ 2417642 w 3057311"/>
                <a:gd name="connsiteY6" fmla="*/ 1431680 h 1476774"/>
                <a:gd name="connsiteX7" fmla="*/ 2585267 w 3057311"/>
                <a:gd name="connsiteY7" fmla="*/ 1252720 h 1476774"/>
                <a:gd name="connsiteX8" fmla="*/ 2920518 w 3057311"/>
                <a:gd name="connsiteY8" fmla="*/ 894800 h 1476774"/>
                <a:gd name="connsiteX9" fmla="*/ 2920518 w 3057311"/>
                <a:gd name="connsiteY9" fmla="*/ 626360 h 1476774"/>
                <a:gd name="connsiteX10" fmla="*/ 3004330 w 3057311"/>
                <a:gd name="connsiteY10" fmla="*/ 536880 h 1476774"/>
                <a:gd name="connsiteX11" fmla="*/ 3055442 w 3057311"/>
                <a:gd name="connsiteY11" fmla="*/ 972596 h 1476774"/>
                <a:gd name="connsiteX12" fmla="*/ 2884788 w 3057311"/>
                <a:gd name="connsiteY12" fmla="*/ 1019262 h 1476774"/>
                <a:gd name="connsiteX13" fmla="*/ 604859 w 3057311"/>
                <a:gd name="connsiteY13" fmla="*/ 1476774 h 1476774"/>
                <a:gd name="connsiteX14" fmla="*/ 328503 w 3057311"/>
                <a:gd name="connsiteY14" fmla="*/ 1019262 h 1476774"/>
                <a:gd name="connsiteX15" fmla="*/ 259414 w 3057311"/>
                <a:gd name="connsiteY15" fmla="*/ 790506 h 1476774"/>
                <a:gd name="connsiteX16" fmla="*/ 121237 w 3057311"/>
                <a:gd name="connsiteY16" fmla="*/ 638002 h 1476774"/>
                <a:gd name="connsiteX17" fmla="*/ 52149 w 3057311"/>
                <a:gd name="connsiteY17" fmla="*/ 180490 h 1476774"/>
                <a:gd name="connsiteX18" fmla="*/ 322329 w 3057311"/>
                <a:gd name="connsiteY18" fmla="*/ 0 h 1476774"/>
                <a:gd name="connsiteX0" fmla="*/ 1663329 w 3057311"/>
                <a:gd name="connsiteY0" fmla="*/ 357920 h 1476774"/>
                <a:gd name="connsiteX1" fmla="*/ 1579516 w 3057311"/>
                <a:gd name="connsiteY1" fmla="*/ 447400 h 1476774"/>
                <a:gd name="connsiteX2" fmla="*/ 1563072 w 3057311"/>
                <a:gd name="connsiteY2" fmla="*/ 532649 h 1476774"/>
                <a:gd name="connsiteX3" fmla="*/ 1830955 w 3057311"/>
                <a:gd name="connsiteY3" fmla="*/ 626360 h 1476774"/>
                <a:gd name="connsiteX4" fmla="*/ 2250017 w 3057311"/>
                <a:gd name="connsiteY4" fmla="*/ 984280 h 1476774"/>
                <a:gd name="connsiteX5" fmla="*/ 2166205 w 3057311"/>
                <a:gd name="connsiteY5" fmla="*/ 1073760 h 1476774"/>
                <a:gd name="connsiteX6" fmla="*/ 2417642 w 3057311"/>
                <a:gd name="connsiteY6" fmla="*/ 1431680 h 1476774"/>
                <a:gd name="connsiteX7" fmla="*/ 2585267 w 3057311"/>
                <a:gd name="connsiteY7" fmla="*/ 1252720 h 1476774"/>
                <a:gd name="connsiteX8" fmla="*/ 2920518 w 3057311"/>
                <a:gd name="connsiteY8" fmla="*/ 894800 h 1476774"/>
                <a:gd name="connsiteX9" fmla="*/ 2920518 w 3057311"/>
                <a:gd name="connsiteY9" fmla="*/ 626360 h 1476774"/>
                <a:gd name="connsiteX10" fmla="*/ 3004330 w 3057311"/>
                <a:gd name="connsiteY10" fmla="*/ 536880 h 1476774"/>
                <a:gd name="connsiteX11" fmla="*/ 3055442 w 3057311"/>
                <a:gd name="connsiteY11" fmla="*/ 972596 h 1476774"/>
                <a:gd name="connsiteX12" fmla="*/ 2884788 w 3057311"/>
                <a:gd name="connsiteY12" fmla="*/ 1019262 h 1476774"/>
                <a:gd name="connsiteX13" fmla="*/ 604859 w 3057311"/>
                <a:gd name="connsiteY13" fmla="*/ 1476774 h 1476774"/>
                <a:gd name="connsiteX14" fmla="*/ 328503 w 3057311"/>
                <a:gd name="connsiteY14" fmla="*/ 1019262 h 1476774"/>
                <a:gd name="connsiteX15" fmla="*/ 259414 w 3057311"/>
                <a:gd name="connsiteY15" fmla="*/ 790506 h 1476774"/>
                <a:gd name="connsiteX16" fmla="*/ 121237 w 3057311"/>
                <a:gd name="connsiteY16" fmla="*/ 638002 h 1476774"/>
                <a:gd name="connsiteX17" fmla="*/ 52149 w 3057311"/>
                <a:gd name="connsiteY17" fmla="*/ 180490 h 1476774"/>
                <a:gd name="connsiteX18" fmla="*/ 322329 w 3057311"/>
                <a:gd name="connsiteY18" fmla="*/ 0 h 1476774"/>
                <a:gd name="connsiteX0" fmla="*/ 1663329 w 3057311"/>
                <a:gd name="connsiteY0" fmla="*/ 357920 h 1476774"/>
                <a:gd name="connsiteX1" fmla="*/ 1579516 w 3057311"/>
                <a:gd name="connsiteY1" fmla="*/ 447400 h 1476774"/>
                <a:gd name="connsiteX2" fmla="*/ 1563072 w 3057311"/>
                <a:gd name="connsiteY2" fmla="*/ 532649 h 1476774"/>
                <a:gd name="connsiteX3" fmla="*/ 1830955 w 3057311"/>
                <a:gd name="connsiteY3" fmla="*/ 626360 h 1476774"/>
                <a:gd name="connsiteX4" fmla="*/ 2250017 w 3057311"/>
                <a:gd name="connsiteY4" fmla="*/ 984280 h 1476774"/>
                <a:gd name="connsiteX5" fmla="*/ 2166205 w 3057311"/>
                <a:gd name="connsiteY5" fmla="*/ 1073760 h 1476774"/>
                <a:gd name="connsiteX6" fmla="*/ 2417642 w 3057311"/>
                <a:gd name="connsiteY6" fmla="*/ 1431680 h 1476774"/>
                <a:gd name="connsiteX7" fmla="*/ 2585267 w 3057311"/>
                <a:gd name="connsiteY7" fmla="*/ 1252720 h 1476774"/>
                <a:gd name="connsiteX8" fmla="*/ 2920518 w 3057311"/>
                <a:gd name="connsiteY8" fmla="*/ 894800 h 1476774"/>
                <a:gd name="connsiteX9" fmla="*/ 2920518 w 3057311"/>
                <a:gd name="connsiteY9" fmla="*/ 626360 h 1476774"/>
                <a:gd name="connsiteX10" fmla="*/ 3004330 w 3057311"/>
                <a:gd name="connsiteY10" fmla="*/ 536880 h 1476774"/>
                <a:gd name="connsiteX11" fmla="*/ 3055442 w 3057311"/>
                <a:gd name="connsiteY11" fmla="*/ 972596 h 1476774"/>
                <a:gd name="connsiteX12" fmla="*/ 2884788 w 3057311"/>
                <a:gd name="connsiteY12" fmla="*/ 1019262 h 1476774"/>
                <a:gd name="connsiteX13" fmla="*/ 604859 w 3057311"/>
                <a:gd name="connsiteY13" fmla="*/ 1476774 h 1476774"/>
                <a:gd name="connsiteX14" fmla="*/ 328503 w 3057311"/>
                <a:gd name="connsiteY14" fmla="*/ 1019262 h 1476774"/>
                <a:gd name="connsiteX15" fmla="*/ 259414 w 3057311"/>
                <a:gd name="connsiteY15" fmla="*/ 790506 h 1476774"/>
                <a:gd name="connsiteX16" fmla="*/ 121237 w 3057311"/>
                <a:gd name="connsiteY16" fmla="*/ 638002 h 1476774"/>
                <a:gd name="connsiteX17" fmla="*/ 52149 w 3057311"/>
                <a:gd name="connsiteY17" fmla="*/ 180490 h 1476774"/>
                <a:gd name="connsiteX18" fmla="*/ 322329 w 3057311"/>
                <a:gd name="connsiteY18" fmla="*/ 0 h 1476774"/>
                <a:gd name="connsiteX0" fmla="*/ 1663329 w 3284700"/>
                <a:gd name="connsiteY0" fmla="*/ 357920 h 1476774"/>
                <a:gd name="connsiteX1" fmla="*/ 1579516 w 3284700"/>
                <a:gd name="connsiteY1" fmla="*/ 447400 h 1476774"/>
                <a:gd name="connsiteX2" fmla="*/ 1563072 w 3284700"/>
                <a:gd name="connsiteY2" fmla="*/ 532649 h 1476774"/>
                <a:gd name="connsiteX3" fmla="*/ 1830955 w 3284700"/>
                <a:gd name="connsiteY3" fmla="*/ 626360 h 1476774"/>
                <a:gd name="connsiteX4" fmla="*/ 2250017 w 3284700"/>
                <a:gd name="connsiteY4" fmla="*/ 984280 h 1476774"/>
                <a:gd name="connsiteX5" fmla="*/ 2166205 w 3284700"/>
                <a:gd name="connsiteY5" fmla="*/ 1073760 h 1476774"/>
                <a:gd name="connsiteX6" fmla="*/ 2417642 w 3284700"/>
                <a:gd name="connsiteY6" fmla="*/ 1431680 h 1476774"/>
                <a:gd name="connsiteX7" fmla="*/ 2585267 w 3284700"/>
                <a:gd name="connsiteY7" fmla="*/ 1252720 h 1476774"/>
                <a:gd name="connsiteX8" fmla="*/ 2920518 w 3284700"/>
                <a:gd name="connsiteY8" fmla="*/ 894800 h 1476774"/>
                <a:gd name="connsiteX9" fmla="*/ 2920518 w 3284700"/>
                <a:gd name="connsiteY9" fmla="*/ 626360 h 1476774"/>
                <a:gd name="connsiteX10" fmla="*/ 3004330 w 3284700"/>
                <a:gd name="connsiteY10" fmla="*/ 536880 h 1476774"/>
                <a:gd name="connsiteX11" fmla="*/ 2884788 w 3284700"/>
                <a:gd name="connsiteY11" fmla="*/ 1019262 h 1476774"/>
                <a:gd name="connsiteX12" fmla="*/ 604859 w 3284700"/>
                <a:gd name="connsiteY12" fmla="*/ 1476774 h 1476774"/>
                <a:gd name="connsiteX13" fmla="*/ 328503 w 3284700"/>
                <a:gd name="connsiteY13" fmla="*/ 1019262 h 1476774"/>
                <a:gd name="connsiteX14" fmla="*/ 259414 w 3284700"/>
                <a:gd name="connsiteY14" fmla="*/ 790506 h 1476774"/>
                <a:gd name="connsiteX15" fmla="*/ 121237 w 3284700"/>
                <a:gd name="connsiteY15" fmla="*/ 638002 h 1476774"/>
                <a:gd name="connsiteX16" fmla="*/ 52149 w 3284700"/>
                <a:gd name="connsiteY16" fmla="*/ 180490 h 1476774"/>
                <a:gd name="connsiteX17" fmla="*/ 322329 w 3284700"/>
                <a:gd name="connsiteY17" fmla="*/ 0 h 1476774"/>
                <a:gd name="connsiteX0" fmla="*/ 1663329 w 3004330"/>
                <a:gd name="connsiteY0" fmla="*/ 357920 h 1557171"/>
                <a:gd name="connsiteX1" fmla="*/ 1579516 w 3004330"/>
                <a:gd name="connsiteY1" fmla="*/ 447400 h 1557171"/>
                <a:gd name="connsiteX2" fmla="*/ 1563072 w 3004330"/>
                <a:gd name="connsiteY2" fmla="*/ 532649 h 1557171"/>
                <a:gd name="connsiteX3" fmla="*/ 1830955 w 3004330"/>
                <a:gd name="connsiteY3" fmla="*/ 626360 h 1557171"/>
                <a:gd name="connsiteX4" fmla="*/ 2250017 w 3004330"/>
                <a:gd name="connsiteY4" fmla="*/ 984280 h 1557171"/>
                <a:gd name="connsiteX5" fmla="*/ 2166205 w 3004330"/>
                <a:gd name="connsiteY5" fmla="*/ 1073760 h 1557171"/>
                <a:gd name="connsiteX6" fmla="*/ 2417642 w 3004330"/>
                <a:gd name="connsiteY6" fmla="*/ 1431680 h 1557171"/>
                <a:gd name="connsiteX7" fmla="*/ 2585267 w 3004330"/>
                <a:gd name="connsiteY7" fmla="*/ 1252720 h 1557171"/>
                <a:gd name="connsiteX8" fmla="*/ 2920518 w 3004330"/>
                <a:gd name="connsiteY8" fmla="*/ 894800 h 1557171"/>
                <a:gd name="connsiteX9" fmla="*/ 2920518 w 3004330"/>
                <a:gd name="connsiteY9" fmla="*/ 626360 h 1557171"/>
                <a:gd name="connsiteX10" fmla="*/ 3004330 w 3004330"/>
                <a:gd name="connsiteY10" fmla="*/ 536880 h 1557171"/>
                <a:gd name="connsiteX11" fmla="*/ 604859 w 3004330"/>
                <a:gd name="connsiteY11" fmla="*/ 1476774 h 1557171"/>
                <a:gd name="connsiteX12" fmla="*/ 328503 w 3004330"/>
                <a:gd name="connsiteY12" fmla="*/ 1019262 h 1557171"/>
                <a:gd name="connsiteX13" fmla="*/ 259414 w 3004330"/>
                <a:gd name="connsiteY13" fmla="*/ 790506 h 1557171"/>
                <a:gd name="connsiteX14" fmla="*/ 121237 w 3004330"/>
                <a:gd name="connsiteY14" fmla="*/ 638002 h 1557171"/>
                <a:gd name="connsiteX15" fmla="*/ 52149 w 3004330"/>
                <a:gd name="connsiteY15" fmla="*/ 180490 h 1557171"/>
                <a:gd name="connsiteX16" fmla="*/ 322329 w 3004330"/>
                <a:gd name="connsiteY16" fmla="*/ 0 h 1557171"/>
                <a:gd name="connsiteX0" fmla="*/ 1663329 w 2944192"/>
                <a:gd name="connsiteY0" fmla="*/ 357920 h 1542258"/>
                <a:gd name="connsiteX1" fmla="*/ 1579516 w 2944192"/>
                <a:gd name="connsiteY1" fmla="*/ 447400 h 1542258"/>
                <a:gd name="connsiteX2" fmla="*/ 1563072 w 2944192"/>
                <a:gd name="connsiteY2" fmla="*/ 532649 h 1542258"/>
                <a:gd name="connsiteX3" fmla="*/ 1830955 w 2944192"/>
                <a:gd name="connsiteY3" fmla="*/ 626360 h 1542258"/>
                <a:gd name="connsiteX4" fmla="*/ 2250017 w 2944192"/>
                <a:gd name="connsiteY4" fmla="*/ 984280 h 1542258"/>
                <a:gd name="connsiteX5" fmla="*/ 2166205 w 2944192"/>
                <a:gd name="connsiteY5" fmla="*/ 1073760 h 1542258"/>
                <a:gd name="connsiteX6" fmla="*/ 2417642 w 2944192"/>
                <a:gd name="connsiteY6" fmla="*/ 1431680 h 1542258"/>
                <a:gd name="connsiteX7" fmla="*/ 2585267 w 2944192"/>
                <a:gd name="connsiteY7" fmla="*/ 1252720 h 1542258"/>
                <a:gd name="connsiteX8" fmla="*/ 2920518 w 2944192"/>
                <a:gd name="connsiteY8" fmla="*/ 894800 h 1542258"/>
                <a:gd name="connsiteX9" fmla="*/ 2920518 w 2944192"/>
                <a:gd name="connsiteY9" fmla="*/ 626360 h 1542258"/>
                <a:gd name="connsiteX10" fmla="*/ 604859 w 2944192"/>
                <a:gd name="connsiteY10" fmla="*/ 1476774 h 1542258"/>
                <a:gd name="connsiteX11" fmla="*/ 328503 w 2944192"/>
                <a:gd name="connsiteY11" fmla="*/ 1019262 h 1542258"/>
                <a:gd name="connsiteX12" fmla="*/ 259414 w 2944192"/>
                <a:gd name="connsiteY12" fmla="*/ 790506 h 1542258"/>
                <a:gd name="connsiteX13" fmla="*/ 121237 w 2944192"/>
                <a:gd name="connsiteY13" fmla="*/ 638002 h 1542258"/>
                <a:gd name="connsiteX14" fmla="*/ 52149 w 2944192"/>
                <a:gd name="connsiteY14" fmla="*/ 180490 h 1542258"/>
                <a:gd name="connsiteX15" fmla="*/ 322329 w 2944192"/>
                <a:gd name="connsiteY15" fmla="*/ 0 h 1542258"/>
                <a:gd name="connsiteX0" fmla="*/ 1663329 w 2944192"/>
                <a:gd name="connsiteY0" fmla="*/ 357920 h 1540317"/>
                <a:gd name="connsiteX1" fmla="*/ 1579516 w 2944192"/>
                <a:gd name="connsiteY1" fmla="*/ 447400 h 1540317"/>
                <a:gd name="connsiteX2" fmla="*/ 1563072 w 2944192"/>
                <a:gd name="connsiteY2" fmla="*/ 532649 h 1540317"/>
                <a:gd name="connsiteX3" fmla="*/ 1830955 w 2944192"/>
                <a:gd name="connsiteY3" fmla="*/ 626360 h 1540317"/>
                <a:gd name="connsiteX4" fmla="*/ 2250017 w 2944192"/>
                <a:gd name="connsiteY4" fmla="*/ 984280 h 1540317"/>
                <a:gd name="connsiteX5" fmla="*/ 2166205 w 2944192"/>
                <a:gd name="connsiteY5" fmla="*/ 1073760 h 1540317"/>
                <a:gd name="connsiteX6" fmla="*/ 2417642 w 2944192"/>
                <a:gd name="connsiteY6" fmla="*/ 1431680 h 1540317"/>
                <a:gd name="connsiteX7" fmla="*/ 2585267 w 2944192"/>
                <a:gd name="connsiteY7" fmla="*/ 1252720 h 1540317"/>
                <a:gd name="connsiteX8" fmla="*/ 2920518 w 2944192"/>
                <a:gd name="connsiteY8" fmla="*/ 894800 h 1540317"/>
                <a:gd name="connsiteX9" fmla="*/ 2884788 w 2944192"/>
                <a:gd name="connsiteY9" fmla="*/ 638003 h 1540317"/>
                <a:gd name="connsiteX10" fmla="*/ 604859 w 2944192"/>
                <a:gd name="connsiteY10" fmla="*/ 1476774 h 1540317"/>
                <a:gd name="connsiteX11" fmla="*/ 328503 w 2944192"/>
                <a:gd name="connsiteY11" fmla="*/ 1019262 h 1540317"/>
                <a:gd name="connsiteX12" fmla="*/ 259414 w 2944192"/>
                <a:gd name="connsiteY12" fmla="*/ 790506 h 1540317"/>
                <a:gd name="connsiteX13" fmla="*/ 121237 w 2944192"/>
                <a:gd name="connsiteY13" fmla="*/ 638002 h 1540317"/>
                <a:gd name="connsiteX14" fmla="*/ 52149 w 2944192"/>
                <a:gd name="connsiteY14" fmla="*/ 180490 h 1540317"/>
                <a:gd name="connsiteX15" fmla="*/ 322329 w 2944192"/>
                <a:gd name="connsiteY15" fmla="*/ 0 h 1540317"/>
                <a:gd name="connsiteX0" fmla="*/ 1663329 w 2920518"/>
                <a:gd name="connsiteY0" fmla="*/ 357920 h 1497518"/>
                <a:gd name="connsiteX1" fmla="*/ 1579516 w 2920518"/>
                <a:gd name="connsiteY1" fmla="*/ 447400 h 1497518"/>
                <a:gd name="connsiteX2" fmla="*/ 1563072 w 2920518"/>
                <a:gd name="connsiteY2" fmla="*/ 532649 h 1497518"/>
                <a:gd name="connsiteX3" fmla="*/ 1830955 w 2920518"/>
                <a:gd name="connsiteY3" fmla="*/ 626360 h 1497518"/>
                <a:gd name="connsiteX4" fmla="*/ 2250017 w 2920518"/>
                <a:gd name="connsiteY4" fmla="*/ 984280 h 1497518"/>
                <a:gd name="connsiteX5" fmla="*/ 2166205 w 2920518"/>
                <a:gd name="connsiteY5" fmla="*/ 1073760 h 1497518"/>
                <a:gd name="connsiteX6" fmla="*/ 2417642 w 2920518"/>
                <a:gd name="connsiteY6" fmla="*/ 1431680 h 1497518"/>
                <a:gd name="connsiteX7" fmla="*/ 2585267 w 2920518"/>
                <a:gd name="connsiteY7" fmla="*/ 1252720 h 1497518"/>
                <a:gd name="connsiteX8" fmla="*/ 2920518 w 2920518"/>
                <a:gd name="connsiteY8" fmla="*/ 894800 h 1497518"/>
                <a:gd name="connsiteX9" fmla="*/ 604859 w 2920518"/>
                <a:gd name="connsiteY9" fmla="*/ 1476774 h 1497518"/>
                <a:gd name="connsiteX10" fmla="*/ 328503 w 2920518"/>
                <a:gd name="connsiteY10" fmla="*/ 1019262 h 1497518"/>
                <a:gd name="connsiteX11" fmla="*/ 259414 w 2920518"/>
                <a:gd name="connsiteY11" fmla="*/ 790506 h 1497518"/>
                <a:gd name="connsiteX12" fmla="*/ 121237 w 2920518"/>
                <a:gd name="connsiteY12" fmla="*/ 638002 h 1497518"/>
                <a:gd name="connsiteX13" fmla="*/ 52149 w 2920518"/>
                <a:gd name="connsiteY13" fmla="*/ 180490 h 1497518"/>
                <a:gd name="connsiteX14" fmla="*/ 322329 w 2920518"/>
                <a:gd name="connsiteY14" fmla="*/ 0 h 1497518"/>
                <a:gd name="connsiteX0" fmla="*/ 1663329 w 2585267"/>
                <a:gd name="connsiteY0" fmla="*/ 357920 h 1515684"/>
                <a:gd name="connsiteX1" fmla="*/ 1579516 w 2585267"/>
                <a:gd name="connsiteY1" fmla="*/ 447400 h 1515684"/>
                <a:gd name="connsiteX2" fmla="*/ 1563072 w 2585267"/>
                <a:gd name="connsiteY2" fmla="*/ 532649 h 1515684"/>
                <a:gd name="connsiteX3" fmla="*/ 1830955 w 2585267"/>
                <a:gd name="connsiteY3" fmla="*/ 626360 h 1515684"/>
                <a:gd name="connsiteX4" fmla="*/ 2250017 w 2585267"/>
                <a:gd name="connsiteY4" fmla="*/ 984280 h 1515684"/>
                <a:gd name="connsiteX5" fmla="*/ 2166205 w 2585267"/>
                <a:gd name="connsiteY5" fmla="*/ 1073760 h 1515684"/>
                <a:gd name="connsiteX6" fmla="*/ 2417642 w 2585267"/>
                <a:gd name="connsiteY6" fmla="*/ 1431680 h 1515684"/>
                <a:gd name="connsiteX7" fmla="*/ 2585267 w 2585267"/>
                <a:gd name="connsiteY7" fmla="*/ 1252720 h 1515684"/>
                <a:gd name="connsiteX8" fmla="*/ 604859 w 2585267"/>
                <a:gd name="connsiteY8" fmla="*/ 1476774 h 1515684"/>
                <a:gd name="connsiteX9" fmla="*/ 328503 w 2585267"/>
                <a:gd name="connsiteY9" fmla="*/ 1019262 h 1515684"/>
                <a:gd name="connsiteX10" fmla="*/ 259414 w 2585267"/>
                <a:gd name="connsiteY10" fmla="*/ 790506 h 1515684"/>
                <a:gd name="connsiteX11" fmla="*/ 121237 w 2585267"/>
                <a:gd name="connsiteY11" fmla="*/ 638002 h 1515684"/>
                <a:gd name="connsiteX12" fmla="*/ 52149 w 2585267"/>
                <a:gd name="connsiteY12" fmla="*/ 180490 h 1515684"/>
                <a:gd name="connsiteX13" fmla="*/ 322329 w 2585267"/>
                <a:gd name="connsiteY13" fmla="*/ 0 h 1515684"/>
                <a:gd name="connsiteX0" fmla="*/ 1663329 w 2539345"/>
                <a:gd name="connsiteY0" fmla="*/ 357920 h 1514900"/>
                <a:gd name="connsiteX1" fmla="*/ 1579516 w 2539345"/>
                <a:gd name="connsiteY1" fmla="*/ 447400 h 1514900"/>
                <a:gd name="connsiteX2" fmla="*/ 1563072 w 2539345"/>
                <a:gd name="connsiteY2" fmla="*/ 532649 h 1514900"/>
                <a:gd name="connsiteX3" fmla="*/ 1830955 w 2539345"/>
                <a:gd name="connsiteY3" fmla="*/ 626360 h 1514900"/>
                <a:gd name="connsiteX4" fmla="*/ 2250017 w 2539345"/>
                <a:gd name="connsiteY4" fmla="*/ 984280 h 1514900"/>
                <a:gd name="connsiteX5" fmla="*/ 2166205 w 2539345"/>
                <a:gd name="connsiteY5" fmla="*/ 1073760 h 1514900"/>
                <a:gd name="connsiteX6" fmla="*/ 2417642 w 2539345"/>
                <a:gd name="connsiteY6" fmla="*/ 1431680 h 1514900"/>
                <a:gd name="connsiteX7" fmla="*/ 2539345 w 2539345"/>
                <a:gd name="connsiteY7" fmla="*/ 1248019 h 1514900"/>
                <a:gd name="connsiteX8" fmla="*/ 604859 w 2539345"/>
                <a:gd name="connsiteY8" fmla="*/ 1476774 h 1514900"/>
                <a:gd name="connsiteX9" fmla="*/ 328503 w 2539345"/>
                <a:gd name="connsiteY9" fmla="*/ 1019262 h 1514900"/>
                <a:gd name="connsiteX10" fmla="*/ 259414 w 2539345"/>
                <a:gd name="connsiteY10" fmla="*/ 790506 h 1514900"/>
                <a:gd name="connsiteX11" fmla="*/ 121237 w 2539345"/>
                <a:gd name="connsiteY11" fmla="*/ 638002 h 1514900"/>
                <a:gd name="connsiteX12" fmla="*/ 52149 w 2539345"/>
                <a:gd name="connsiteY12" fmla="*/ 180490 h 1514900"/>
                <a:gd name="connsiteX13" fmla="*/ 322329 w 2539345"/>
                <a:gd name="connsiteY13" fmla="*/ 0 h 1514900"/>
                <a:gd name="connsiteX0" fmla="*/ 1663329 w 2539345"/>
                <a:gd name="connsiteY0" fmla="*/ 357920 h 1514900"/>
                <a:gd name="connsiteX1" fmla="*/ 1579516 w 2539345"/>
                <a:gd name="connsiteY1" fmla="*/ 447400 h 1514900"/>
                <a:gd name="connsiteX2" fmla="*/ 1563072 w 2539345"/>
                <a:gd name="connsiteY2" fmla="*/ 532649 h 1514900"/>
                <a:gd name="connsiteX3" fmla="*/ 1830955 w 2539345"/>
                <a:gd name="connsiteY3" fmla="*/ 626360 h 1514900"/>
                <a:gd name="connsiteX4" fmla="*/ 2250017 w 2539345"/>
                <a:gd name="connsiteY4" fmla="*/ 984280 h 1514900"/>
                <a:gd name="connsiteX5" fmla="*/ 2166205 w 2539345"/>
                <a:gd name="connsiteY5" fmla="*/ 1073760 h 1514900"/>
                <a:gd name="connsiteX6" fmla="*/ 2417642 w 2539345"/>
                <a:gd name="connsiteY6" fmla="*/ 1431680 h 1514900"/>
                <a:gd name="connsiteX7" fmla="*/ 2539345 w 2539345"/>
                <a:gd name="connsiteY7" fmla="*/ 1248019 h 1514900"/>
                <a:gd name="connsiteX8" fmla="*/ 604859 w 2539345"/>
                <a:gd name="connsiteY8" fmla="*/ 1476774 h 1514900"/>
                <a:gd name="connsiteX9" fmla="*/ 328503 w 2539345"/>
                <a:gd name="connsiteY9" fmla="*/ 1019262 h 1514900"/>
                <a:gd name="connsiteX10" fmla="*/ 259414 w 2539345"/>
                <a:gd name="connsiteY10" fmla="*/ 790506 h 1514900"/>
                <a:gd name="connsiteX11" fmla="*/ 121237 w 2539345"/>
                <a:gd name="connsiteY11" fmla="*/ 638002 h 1514900"/>
                <a:gd name="connsiteX12" fmla="*/ 52149 w 2539345"/>
                <a:gd name="connsiteY12" fmla="*/ 180490 h 1514900"/>
                <a:gd name="connsiteX13" fmla="*/ 322329 w 2539345"/>
                <a:gd name="connsiteY13" fmla="*/ 0 h 1514900"/>
                <a:gd name="connsiteX0" fmla="*/ 1663329 w 2539345"/>
                <a:gd name="connsiteY0" fmla="*/ 357920 h 1514900"/>
                <a:gd name="connsiteX1" fmla="*/ 1579516 w 2539345"/>
                <a:gd name="connsiteY1" fmla="*/ 447400 h 1514900"/>
                <a:gd name="connsiteX2" fmla="*/ 1563072 w 2539345"/>
                <a:gd name="connsiteY2" fmla="*/ 532649 h 1514900"/>
                <a:gd name="connsiteX3" fmla="*/ 1830955 w 2539345"/>
                <a:gd name="connsiteY3" fmla="*/ 626360 h 1514900"/>
                <a:gd name="connsiteX4" fmla="*/ 2250017 w 2539345"/>
                <a:gd name="connsiteY4" fmla="*/ 984280 h 1514900"/>
                <a:gd name="connsiteX5" fmla="*/ 2166205 w 2539345"/>
                <a:gd name="connsiteY5" fmla="*/ 1073760 h 1514900"/>
                <a:gd name="connsiteX6" fmla="*/ 2417642 w 2539345"/>
                <a:gd name="connsiteY6" fmla="*/ 1431680 h 1514900"/>
                <a:gd name="connsiteX7" fmla="*/ 2539345 w 2539345"/>
                <a:gd name="connsiteY7" fmla="*/ 1248019 h 1514900"/>
                <a:gd name="connsiteX8" fmla="*/ 604859 w 2539345"/>
                <a:gd name="connsiteY8" fmla="*/ 1476774 h 1514900"/>
                <a:gd name="connsiteX9" fmla="*/ 328503 w 2539345"/>
                <a:gd name="connsiteY9" fmla="*/ 1019262 h 1514900"/>
                <a:gd name="connsiteX10" fmla="*/ 259414 w 2539345"/>
                <a:gd name="connsiteY10" fmla="*/ 790506 h 1514900"/>
                <a:gd name="connsiteX11" fmla="*/ 121237 w 2539345"/>
                <a:gd name="connsiteY11" fmla="*/ 638002 h 1514900"/>
                <a:gd name="connsiteX12" fmla="*/ 52149 w 2539345"/>
                <a:gd name="connsiteY12" fmla="*/ 180490 h 1514900"/>
                <a:gd name="connsiteX13" fmla="*/ 322329 w 2539345"/>
                <a:gd name="connsiteY13" fmla="*/ 0 h 1514900"/>
                <a:gd name="connsiteX0" fmla="*/ 1663329 w 2539345"/>
                <a:gd name="connsiteY0" fmla="*/ 357920 h 1514900"/>
                <a:gd name="connsiteX1" fmla="*/ 1579516 w 2539345"/>
                <a:gd name="connsiteY1" fmla="*/ 447400 h 1514900"/>
                <a:gd name="connsiteX2" fmla="*/ 1563072 w 2539345"/>
                <a:gd name="connsiteY2" fmla="*/ 532649 h 1514900"/>
                <a:gd name="connsiteX3" fmla="*/ 1830955 w 2539345"/>
                <a:gd name="connsiteY3" fmla="*/ 626360 h 1514900"/>
                <a:gd name="connsiteX4" fmla="*/ 2250017 w 2539345"/>
                <a:gd name="connsiteY4" fmla="*/ 984280 h 1514900"/>
                <a:gd name="connsiteX5" fmla="*/ 2166205 w 2539345"/>
                <a:gd name="connsiteY5" fmla="*/ 1073760 h 1514900"/>
                <a:gd name="connsiteX6" fmla="*/ 2417642 w 2539345"/>
                <a:gd name="connsiteY6" fmla="*/ 1431680 h 1514900"/>
                <a:gd name="connsiteX7" fmla="*/ 2539345 w 2539345"/>
                <a:gd name="connsiteY7" fmla="*/ 1248019 h 1514900"/>
                <a:gd name="connsiteX8" fmla="*/ 604859 w 2539345"/>
                <a:gd name="connsiteY8" fmla="*/ 1476774 h 1514900"/>
                <a:gd name="connsiteX9" fmla="*/ 328503 w 2539345"/>
                <a:gd name="connsiteY9" fmla="*/ 1019262 h 1514900"/>
                <a:gd name="connsiteX10" fmla="*/ 259414 w 2539345"/>
                <a:gd name="connsiteY10" fmla="*/ 790506 h 1514900"/>
                <a:gd name="connsiteX11" fmla="*/ 121237 w 2539345"/>
                <a:gd name="connsiteY11" fmla="*/ 638002 h 1514900"/>
                <a:gd name="connsiteX12" fmla="*/ 52149 w 2539345"/>
                <a:gd name="connsiteY12" fmla="*/ 180490 h 1514900"/>
                <a:gd name="connsiteX13" fmla="*/ 322329 w 2539345"/>
                <a:gd name="connsiteY13" fmla="*/ 0 h 1514900"/>
                <a:gd name="connsiteX0" fmla="*/ 1663329 w 2799569"/>
                <a:gd name="connsiteY0" fmla="*/ 357920 h 1514900"/>
                <a:gd name="connsiteX1" fmla="*/ 1579516 w 2799569"/>
                <a:gd name="connsiteY1" fmla="*/ 447400 h 1514900"/>
                <a:gd name="connsiteX2" fmla="*/ 1563072 w 2799569"/>
                <a:gd name="connsiteY2" fmla="*/ 532649 h 1514900"/>
                <a:gd name="connsiteX3" fmla="*/ 1830955 w 2799569"/>
                <a:gd name="connsiteY3" fmla="*/ 626360 h 1514900"/>
                <a:gd name="connsiteX4" fmla="*/ 2250017 w 2799569"/>
                <a:gd name="connsiteY4" fmla="*/ 984280 h 1514900"/>
                <a:gd name="connsiteX5" fmla="*/ 2166205 w 2799569"/>
                <a:gd name="connsiteY5" fmla="*/ 1073760 h 1514900"/>
                <a:gd name="connsiteX6" fmla="*/ 2539345 w 2799569"/>
                <a:gd name="connsiteY6" fmla="*/ 1248019 h 1514900"/>
                <a:gd name="connsiteX7" fmla="*/ 604859 w 2799569"/>
                <a:gd name="connsiteY7" fmla="*/ 1476774 h 1514900"/>
                <a:gd name="connsiteX8" fmla="*/ 328503 w 2799569"/>
                <a:gd name="connsiteY8" fmla="*/ 1019262 h 1514900"/>
                <a:gd name="connsiteX9" fmla="*/ 259414 w 2799569"/>
                <a:gd name="connsiteY9" fmla="*/ 790506 h 1514900"/>
                <a:gd name="connsiteX10" fmla="*/ 121237 w 2799569"/>
                <a:gd name="connsiteY10" fmla="*/ 638002 h 1514900"/>
                <a:gd name="connsiteX11" fmla="*/ 52149 w 2799569"/>
                <a:gd name="connsiteY11" fmla="*/ 180490 h 1514900"/>
                <a:gd name="connsiteX12" fmla="*/ 322329 w 2799569"/>
                <a:gd name="connsiteY12" fmla="*/ 0 h 1514900"/>
                <a:gd name="connsiteX0" fmla="*/ 1663329 w 2255205"/>
                <a:gd name="connsiteY0" fmla="*/ 357920 h 1485857"/>
                <a:gd name="connsiteX1" fmla="*/ 1579516 w 2255205"/>
                <a:gd name="connsiteY1" fmla="*/ 447400 h 1485857"/>
                <a:gd name="connsiteX2" fmla="*/ 1563072 w 2255205"/>
                <a:gd name="connsiteY2" fmla="*/ 532649 h 1485857"/>
                <a:gd name="connsiteX3" fmla="*/ 1830955 w 2255205"/>
                <a:gd name="connsiteY3" fmla="*/ 626360 h 1485857"/>
                <a:gd name="connsiteX4" fmla="*/ 2250017 w 2255205"/>
                <a:gd name="connsiteY4" fmla="*/ 984280 h 1485857"/>
                <a:gd name="connsiteX5" fmla="*/ 2166205 w 2255205"/>
                <a:gd name="connsiteY5" fmla="*/ 1073760 h 1485857"/>
                <a:gd name="connsiteX6" fmla="*/ 604859 w 2255205"/>
                <a:gd name="connsiteY6" fmla="*/ 1476774 h 1485857"/>
                <a:gd name="connsiteX7" fmla="*/ 328503 w 2255205"/>
                <a:gd name="connsiteY7" fmla="*/ 1019262 h 1485857"/>
                <a:gd name="connsiteX8" fmla="*/ 259414 w 2255205"/>
                <a:gd name="connsiteY8" fmla="*/ 790506 h 1485857"/>
                <a:gd name="connsiteX9" fmla="*/ 121237 w 2255205"/>
                <a:gd name="connsiteY9" fmla="*/ 638002 h 1485857"/>
                <a:gd name="connsiteX10" fmla="*/ 52149 w 2255205"/>
                <a:gd name="connsiteY10" fmla="*/ 180490 h 1485857"/>
                <a:gd name="connsiteX11" fmla="*/ 322329 w 2255205"/>
                <a:gd name="connsiteY11" fmla="*/ 0 h 1485857"/>
                <a:gd name="connsiteX0" fmla="*/ 1663329 w 2255205"/>
                <a:gd name="connsiteY0" fmla="*/ 357920 h 1489483"/>
                <a:gd name="connsiteX1" fmla="*/ 1579516 w 2255205"/>
                <a:gd name="connsiteY1" fmla="*/ 447400 h 1489483"/>
                <a:gd name="connsiteX2" fmla="*/ 1563072 w 2255205"/>
                <a:gd name="connsiteY2" fmla="*/ 532649 h 1489483"/>
                <a:gd name="connsiteX3" fmla="*/ 1830955 w 2255205"/>
                <a:gd name="connsiteY3" fmla="*/ 626360 h 1489483"/>
                <a:gd name="connsiteX4" fmla="*/ 2250017 w 2255205"/>
                <a:gd name="connsiteY4" fmla="*/ 984280 h 1489483"/>
                <a:gd name="connsiteX5" fmla="*/ 2193901 w 2255205"/>
                <a:gd name="connsiteY5" fmla="*/ 1095516 h 1489483"/>
                <a:gd name="connsiteX6" fmla="*/ 604859 w 2255205"/>
                <a:gd name="connsiteY6" fmla="*/ 1476774 h 1489483"/>
                <a:gd name="connsiteX7" fmla="*/ 328503 w 2255205"/>
                <a:gd name="connsiteY7" fmla="*/ 1019262 h 1489483"/>
                <a:gd name="connsiteX8" fmla="*/ 259414 w 2255205"/>
                <a:gd name="connsiteY8" fmla="*/ 790506 h 1489483"/>
                <a:gd name="connsiteX9" fmla="*/ 121237 w 2255205"/>
                <a:gd name="connsiteY9" fmla="*/ 638002 h 1489483"/>
                <a:gd name="connsiteX10" fmla="*/ 52149 w 2255205"/>
                <a:gd name="connsiteY10" fmla="*/ 180490 h 1489483"/>
                <a:gd name="connsiteX11" fmla="*/ 322329 w 2255205"/>
                <a:gd name="connsiteY11" fmla="*/ 0 h 1489483"/>
                <a:gd name="connsiteX0" fmla="*/ 1663329 w 2255205"/>
                <a:gd name="connsiteY0" fmla="*/ 357920 h 1489483"/>
                <a:gd name="connsiteX1" fmla="*/ 1579516 w 2255205"/>
                <a:gd name="connsiteY1" fmla="*/ 447400 h 1489483"/>
                <a:gd name="connsiteX2" fmla="*/ 1563072 w 2255205"/>
                <a:gd name="connsiteY2" fmla="*/ 532649 h 1489483"/>
                <a:gd name="connsiteX3" fmla="*/ 1830955 w 2255205"/>
                <a:gd name="connsiteY3" fmla="*/ 626360 h 1489483"/>
                <a:gd name="connsiteX4" fmla="*/ 2250017 w 2255205"/>
                <a:gd name="connsiteY4" fmla="*/ 984280 h 1489483"/>
                <a:gd name="connsiteX5" fmla="*/ 2193901 w 2255205"/>
                <a:gd name="connsiteY5" fmla="*/ 1095517 h 1489483"/>
                <a:gd name="connsiteX6" fmla="*/ 604859 w 2255205"/>
                <a:gd name="connsiteY6" fmla="*/ 1476774 h 1489483"/>
                <a:gd name="connsiteX7" fmla="*/ 328503 w 2255205"/>
                <a:gd name="connsiteY7" fmla="*/ 1019262 h 1489483"/>
                <a:gd name="connsiteX8" fmla="*/ 259414 w 2255205"/>
                <a:gd name="connsiteY8" fmla="*/ 790506 h 1489483"/>
                <a:gd name="connsiteX9" fmla="*/ 121237 w 2255205"/>
                <a:gd name="connsiteY9" fmla="*/ 638002 h 1489483"/>
                <a:gd name="connsiteX10" fmla="*/ 52149 w 2255205"/>
                <a:gd name="connsiteY10" fmla="*/ 180490 h 1489483"/>
                <a:gd name="connsiteX11" fmla="*/ 322329 w 2255205"/>
                <a:gd name="connsiteY11" fmla="*/ 0 h 1489483"/>
                <a:gd name="connsiteX0" fmla="*/ 1663329 w 2255205"/>
                <a:gd name="connsiteY0" fmla="*/ 357920 h 1489483"/>
                <a:gd name="connsiteX1" fmla="*/ 1579516 w 2255205"/>
                <a:gd name="connsiteY1" fmla="*/ 447400 h 1489483"/>
                <a:gd name="connsiteX2" fmla="*/ 1563072 w 2255205"/>
                <a:gd name="connsiteY2" fmla="*/ 532649 h 1489483"/>
                <a:gd name="connsiteX3" fmla="*/ 1830955 w 2255205"/>
                <a:gd name="connsiteY3" fmla="*/ 626360 h 1489483"/>
                <a:gd name="connsiteX4" fmla="*/ 2250017 w 2255205"/>
                <a:gd name="connsiteY4" fmla="*/ 984280 h 1489483"/>
                <a:gd name="connsiteX5" fmla="*/ 2193901 w 2255205"/>
                <a:gd name="connsiteY5" fmla="*/ 1095517 h 1489483"/>
                <a:gd name="connsiteX6" fmla="*/ 604859 w 2255205"/>
                <a:gd name="connsiteY6" fmla="*/ 1476774 h 1489483"/>
                <a:gd name="connsiteX7" fmla="*/ 328503 w 2255205"/>
                <a:gd name="connsiteY7" fmla="*/ 1019262 h 1489483"/>
                <a:gd name="connsiteX8" fmla="*/ 259414 w 2255205"/>
                <a:gd name="connsiteY8" fmla="*/ 790506 h 1489483"/>
                <a:gd name="connsiteX9" fmla="*/ 121237 w 2255205"/>
                <a:gd name="connsiteY9" fmla="*/ 638002 h 1489483"/>
                <a:gd name="connsiteX10" fmla="*/ 52149 w 2255205"/>
                <a:gd name="connsiteY10" fmla="*/ 180490 h 1489483"/>
                <a:gd name="connsiteX11" fmla="*/ 322329 w 2255205"/>
                <a:gd name="connsiteY11" fmla="*/ 0 h 1489483"/>
                <a:gd name="connsiteX0" fmla="*/ 1663329 w 2398250"/>
                <a:gd name="connsiteY0" fmla="*/ 357920 h 1489483"/>
                <a:gd name="connsiteX1" fmla="*/ 1579516 w 2398250"/>
                <a:gd name="connsiteY1" fmla="*/ 447400 h 1489483"/>
                <a:gd name="connsiteX2" fmla="*/ 1563072 w 2398250"/>
                <a:gd name="connsiteY2" fmla="*/ 532649 h 1489483"/>
                <a:gd name="connsiteX3" fmla="*/ 1830955 w 2398250"/>
                <a:gd name="connsiteY3" fmla="*/ 626360 h 1489483"/>
                <a:gd name="connsiteX4" fmla="*/ 2193901 w 2398250"/>
                <a:gd name="connsiteY4" fmla="*/ 1095517 h 1489483"/>
                <a:gd name="connsiteX5" fmla="*/ 604859 w 2398250"/>
                <a:gd name="connsiteY5" fmla="*/ 1476774 h 1489483"/>
                <a:gd name="connsiteX6" fmla="*/ 328503 w 2398250"/>
                <a:gd name="connsiteY6" fmla="*/ 1019262 h 1489483"/>
                <a:gd name="connsiteX7" fmla="*/ 259414 w 2398250"/>
                <a:gd name="connsiteY7" fmla="*/ 790506 h 1489483"/>
                <a:gd name="connsiteX8" fmla="*/ 121237 w 2398250"/>
                <a:gd name="connsiteY8" fmla="*/ 638002 h 1489483"/>
                <a:gd name="connsiteX9" fmla="*/ 52149 w 2398250"/>
                <a:gd name="connsiteY9" fmla="*/ 180490 h 1489483"/>
                <a:gd name="connsiteX10" fmla="*/ 322329 w 2398250"/>
                <a:gd name="connsiteY10" fmla="*/ 0 h 1489483"/>
                <a:gd name="connsiteX0" fmla="*/ 1663329 w 1830955"/>
                <a:gd name="connsiteY0" fmla="*/ 357920 h 1542258"/>
                <a:gd name="connsiteX1" fmla="*/ 1579516 w 1830955"/>
                <a:gd name="connsiteY1" fmla="*/ 447400 h 1542258"/>
                <a:gd name="connsiteX2" fmla="*/ 1563072 w 1830955"/>
                <a:gd name="connsiteY2" fmla="*/ 532649 h 1542258"/>
                <a:gd name="connsiteX3" fmla="*/ 1830955 w 1830955"/>
                <a:gd name="connsiteY3" fmla="*/ 626360 h 1542258"/>
                <a:gd name="connsiteX4" fmla="*/ 604859 w 1830955"/>
                <a:gd name="connsiteY4" fmla="*/ 1476774 h 1542258"/>
                <a:gd name="connsiteX5" fmla="*/ 328503 w 1830955"/>
                <a:gd name="connsiteY5" fmla="*/ 1019262 h 1542258"/>
                <a:gd name="connsiteX6" fmla="*/ 259414 w 1830955"/>
                <a:gd name="connsiteY6" fmla="*/ 790506 h 1542258"/>
                <a:gd name="connsiteX7" fmla="*/ 121237 w 1830955"/>
                <a:gd name="connsiteY7" fmla="*/ 638002 h 1542258"/>
                <a:gd name="connsiteX8" fmla="*/ 52149 w 1830955"/>
                <a:gd name="connsiteY8" fmla="*/ 180490 h 1542258"/>
                <a:gd name="connsiteX9" fmla="*/ 322329 w 1830955"/>
                <a:gd name="connsiteY9" fmla="*/ 0 h 1542258"/>
                <a:gd name="connsiteX0" fmla="*/ 1663329 w 1830955"/>
                <a:gd name="connsiteY0" fmla="*/ 357920 h 1542258"/>
                <a:gd name="connsiteX1" fmla="*/ 1779369 w 1830955"/>
                <a:gd name="connsiteY1" fmla="*/ 256744 h 1542258"/>
                <a:gd name="connsiteX2" fmla="*/ 1579516 w 1830955"/>
                <a:gd name="connsiteY2" fmla="*/ 447400 h 1542258"/>
                <a:gd name="connsiteX3" fmla="*/ 1563072 w 1830955"/>
                <a:gd name="connsiteY3" fmla="*/ 532649 h 1542258"/>
                <a:gd name="connsiteX4" fmla="*/ 1830955 w 1830955"/>
                <a:gd name="connsiteY4" fmla="*/ 626360 h 1542258"/>
                <a:gd name="connsiteX5" fmla="*/ 604859 w 1830955"/>
                <a:gd name="connsiteY5" fmla="*/ 1476774 h 1542258"/>
                <a:gd name="connsiteX6" fmla="*/ 328503 w 1830955"/>
                <a:gd name="connsiteY6" fmla="*/ 1019262 h 1542258"/>
                <a:gd name="connsiteX7" fmla="*/ 259414 w 1830955"/>
                <a:gd name="connsiteY7" fmla="*/ 790506 h 1542258"/>
                <a:gd name="connsiteX8" fmla="*/ 121237 w 1830955"/>
                <a:gd name="connsiteY8" fmla="*/ 638002 h 1542258"/>
                <a:gd name="connsiteX9" fmla="*/ 52149 w 1830955"/>
                <a:gd name="connsiteY9" fmla="*/ 180490 h 1542258"/>
                <a:gd name="connsiteX10" fmla="*/ 322329 w 1830955"/>
                <a:gd name="connsiteY10" fmla="*/ 0 h 1542258"/>
                <a:gd name="connsiteX0" fmla="*/ 1663329 w 1830955"/>
                <a:gd name="connsiteY0" fmla="*/ 357920 h 1542258"/>
                <a:gd name="connsiteX1" fmla="*/ 1779369 w 1830955"/>
                <a:gd name="connsiteY1" fmla="*/ 256744 h 1542258"/>
                <a:gd name="connsiteX2" fmla="*/ 1579516 w 1830955"/>
                <a:gd name="connsiteY2" fmla="*/ 447400 h 1542258"/>
                <a:gd name="connsiteX3" fmla="*/ 1364836 w 1830955"/>
                <a:gd name="connsiteY3" fmla="*/ 485500 h 1542258"/>
                <a:gd name="connsiteX4" fmla="*/ 1830955 w 1830955"/>
                <a:gd name="connsiteY4" fmla="*/ 626360 h 1542258"/>
                <a:gd name="connsiteX5" fmla="*/ 604859 w 1830955"/>
                <a:gd name="connsiteY5" fmla="*/ 1476774 h 1542258"/>
                <a:gd name="connsiteX6" fmla="*/ 328503 w 1830955"/>
                <a:gd name="connsiteY6" fmla="*/ 1019262 h 1542258"/>
                <a:gd name="connsiteX7" fmla="*/ 259414 w 1830955"/>
                <a:gd name="connsiteY7" fmla="*/ 790506 h 1542258"/>
                <a:gd name="connsiteX8" fmla="*/ 121237 w 1830955"/>
                <a:gd name="connsiteY8" fmla="*/ 638002 h 1542258"/>
                <a:gd name="connsiteX9" fmla="*/ 52149 w 1830955"/>
                <a:gd name="connsiteY9" fmla="*/ 180490 h 1542258"/>
                <a:gd name="connsiteX10" fmla="*/ 322329 w 1830955"/>
                <a:gd name="connsiteY10" fmla="*/ 0 h 1542258"/>
                <a:gd name="connsiteX0" fmla="*/ 1663329 w 1779369"/>
                <a:gd name="connsiteY0" fmla="*/ 357920 h 1578443"/>
                <a:gd name="connsiteX1" fmla="*/ 1779369 w 1779369"/>
                <a:gd name="connsiteY1" fmla="*/ 256744 h 1578443"/>
                <a:gd name="connsiteX2" fmla="*/ 1579516 w 1779369"/>
                <a:gd name="connsiteY2" fmla="*/ 447400 h 1578443"/>
                <a:gd name="connsiteX3" fmla="*/ 1364836 w 1779369"/>
                <a:gd name="connsiteY3" fmla="*/ 485500 h 1578443"/>
                <a:gd name="connsiteX4" fmla="*/ 1019392 w 1779369"/>
                <a:gd name="connsiteY4" fmla="*/ 409248 h 1578443"/>
                <a:gd name="connsiteX5" fmla="*/ 604859 w 1779369"/>
                <a:gd name="connsiteY5" fmla="*/ 1476774 h 1578443"/>
                <a:gd name="connsiteX6" fmla="*/ 328503 w 1779369"/>
                <a:gd name="connsiteY6" fmla="*/ 1019262 h 1578443"/>
                <a:gd name="connsiteX7" fmla="*/ 259414 w 1779369"/>
                <a:gd name="connsiteY7" fmla="*/ 790506 h 1578443"/>
                <a:gd name="connsiteX8" fmla="*/ 121237 w 1779369"/>
                <a:gd name="connsiteY8" fmla="*/ 638002 h 1578443"/>
                <a:gd name="connsiteX9" fmla="*/ 52149 w 1779369"/>
                <a:gd name="connsiteY9" fmla="*/ 180490 h 1578443"/>
                <a:gd name="connsiteX10" fmla="*/ 322329 w 1779369"/>
                <a:gd name="connsiteY10" fmla="*/ 0 h 1578443"/>
                <a:gd name="connsiteX0" fmla="*/ 1663329 w 1779369"/>
                <a:gd name="connsiteY0" fmla="*/ 357920 h 1513387"/>
                <a:gd name="connsiteX1" fmla="*/ 1779369 w 1779369"/>
                <a:gd name="connsiteY1" fmla="*/ 256744 h 1513387"/>
                <a:gd name="connsiteX2" fmla="*/ 1579516 w 1779369"/>
                <a:gd name="connsiteY2" fmla="*/ 447400 h 1513387"/>
                <a:gd name="connsiteX3" fmla="*/ 1364836 w 1779369"/>
                <a:gd name="connsiteY3" fmla="*/ 485500 h 1513387"/>
                <a:gd name="connsiteX4" fmla="*/ 1019392 w 1779369"/>
                <a:gd name="connsiteY4" fmla="*/ 409248 h 1513387"/>
                <a:gd name="connsiteX5" fmla="*/ 831393 w 1779369"/>
                <a:gd name="connsiteY5" fmla="*/ 799586 h 1513387"/>
                <a:gd name="connsiteX6" fmla="*/ 604859 w 1779369"/>
                <a:gd name="connsiteY6" fmla="*/ 1476774 h 1513387"/>
                <a:gd name="connsiteX7" fmla="*/ 328503 w 1779369"/>
                <a:gd name="connsiteY7" fmla="*/ 1019262 h 1513387"/>
                <a:gd name="connsiteX8" fmla="*/ 259414 w 1779369"/>
                <a:gd name="connsiteY8" fmla="*/ 790506 h 1513387"/>
                <a:gd name="connsiteX9" fmla="*/ 121237 w 1779369"/>
                <a:gd name="connsiteY9" fmla="*/ 638002 h 1513387"/>
                <a:gd name="connsiteX10" fmla="*/ 52149 w 1779369"/>
                <a:gd name="connsiteY10" fmla="*/ 180490 h 1513387"/>
                <a:gd name="connsiteX11" fmla="*/ 322329 w 1779369"/>
                <a:gd name="connsiteY11" fmla="*/ 0 h 1513387"/>
                <a:gd name="connsiteX0" fmla="*/ 1663329 w 1779369"/>
                <a:gd name="connsiteY0" fmla="*/ 357920 h 1498846"/>
                <a:gd name="connsiteX1" fmla="*/ 1779369 w 1779369"/>
                <a:gd name="connsiteY1" fmla="*/ 256744 h 1498846"/>
                <a:gd name="connsiteX2" fmla="*/ 1579516 w 1779369"/>
                <a:gd name="connsiteY2" fmla="*/ 447400 h 1498846"/>
                <a:gd name="connsiteX3" fmla="*/ 1364836 w 1779369"/>
                <a:gd name="connsiteY3" fmla="*/ 485500 h 1498846"/>
                <a:gd name="connsiteX4" fmla="*/ 1019392 w 1779369"/>
                <a:gd name="connsiteY4" fmla="*/ 409248 h 1498846"/>
                <a:gd name="connsiteX5" fmla="*/ 831393 w 1779369"/>
                <a:gd name="connsiteY5" fmla="*/ 799586 h 1498846"/>
                <a:gd name="connsiteX6" fmla="*/ 734545 w 1779369"/>
                <a:gd name="connsiteY6" fmla="*/ 1151694 h 1498846"/>
                <a:gd name="connsiteX7" fmla="*/ 604859 w 1779369"/>
                <a:gd name="connsiteY7" fmla="*/ 1476774 h 1498846"/>
                <a:gd name="connsiteX8" fmla="*/ 328503 w 1779369"/>
                <a:gd name="connsiteY8" fmla="*/ 1019262 h 1498846"/>
                <a:gd name="connsiteX9" fmla="*/ 259414 w 1779369"/>
                <a:gd name="connsiteY9" fmla="*/ 790506 h 1498846"/>
                <a:gd name="connsiteX10" fmla="*/ 121237 w 1779369"/>
                <a:gd name="connsiteY10" fmla="*/ 638002 h 1498846"/>
                <a:gd name="connsiteX11" fmla="*/ 52149 w 1779369"/>
                <a:gd name="connsiteY11" fmla="*/ 180490 h 1498846"/>
                <a:gd name="connsiteX12" fmla="*/ 322329 w 1779369"/>
                <a:gd name="connsiteY12" fmla="*/ 0 h 1498846"/>
                <a:gd name="connsiteX0" fmla="*/ 1663329 w 1779369"/>
                <a:gd name="connsiteY0" fmla="*/ 357920 h 1498846"/>
                <a:gd name="connsiteX1" fmla="*/ 1779369 w 1779369"/>
                <a:gd name="connsiteY1" fmla="*/ 256744 h 1498846"/>
                <a:gd name="connsiteX2" fmla="*/ 1579516 w 1779369"/>
                <a:gd name="connsiteY2" fmla="*/ 447400 h 1498846"/>
                <a:gd name="connsiteX3" fmla="*/ 1364836 w 1779369"/>
                <a:gd name="connsiteY3" fmla="*/ 485500 h 1498846"/>
                <a:gd name="connsiteX4" fmla="*/ 1019392 w 1779369"/>
                <a:gd name="connsiteY4" fmla="*/ 409248 h 1498846"/>
                <a:gd name="connsiteX5" fmla="*/ 535771 w 1779369"/>
                <a:gd name="connsiteY5" fmla="*/ 332996 h 1498846"/>
                <a:gd name="connsiteX6" fmla="*/ 734545 w 1779369"/>
                <a:gd name="connsiteY6" fmla="*/ 1151694 h 1498846"/>
                <a:gd name="connsiteX7" fmla="*/ 604859 w 1779369"/>
                <a:gd name="connsiteY7" fmla="*/ 1476774 h 1498846"/>
                <a:gd name="connsiteX8" fmla="*/ 328503 w 1779369"/>
                <a:gd name="connsiteY8" fmla="*/ 1019262 h 1498846"/>
                <a:gd name="connsiteX9" fmla="*/ 259414 w 1779369"/>
                <a:gd name="connsiteY9" fmla="*/ 790506 h 1498846"/>
                <a:gd name="connsiteX10" fmla="*/ 121237 w 1779369"/>
                <a:gd name="connsiteY10" fmla="*/ 638002 h 1498846"/>
                <a:gd name="connsiteX11" fmla="*/ 52149 w 1779369"/>
                <a:gd name="connsiteY11" fmla="*/ 180490 h 1498846"/>
                <a:gd name="connsiteX12" fmla="*/ 322329 w 1779369"/>
                <a:gd name="connsiteY12" fmla="*/ 0 h 1498846"/>
                <a:gd name="connsiteX0" fmla="*/ 1663329 w 1779369"/>
                <a:gd name="connsiteY0" fmla="*/ 357920 h 1498846"/>
                <a:gd name="connsiteX1" fmla="*/ 1779369 w 1779369"/>
                <a:gd name="connsiteY1" fmla="*/ 256744 h 1498846"/>
                <a:gd name="connsiteX2" fmla="*/ 1579516 w 1779369"/>
                <a:gd name="connsiteY2" fmla="*/ 447400 h 1498846"/>
                <a:gd name="connsiteX3" fmla="*/ 1364836 w 1779369"/>
                <a:gd name="connsiteY3" fmla="*/ 485500 h 1498846"/>
                <a:gd name="connsiteX4" fmla="*/ 1019392 w 1779369"/>
                <a:gd name="connsiteY4" fmla="*/ 409248 h 1498846"/>
                <a:gd name="connsiteX5" fmla="*/ 535771 w 1779369"/>
                <a:gd name="connsiteY5" fmla="*/ 256744 h 1498846"/>
                <a:gd name="connsiteX6" fmla="*/ 734545 w 1779369"/>
                <a:gd name="connsiteY6" fmla="*/ 1151694 h 1498846"/>
                <a:gd name="connsiteX7" fmla="*/ 604859 w 1779369"/>
                <a:gd name="connsiteY7" fmla="*/ 1476774 h 1498846"/>
                <a:gd name="connsiteX8" fmla="*/ 328503 w 1779369"/>
                <a:gd name="connsiteY8" fmla="*/ 1019262 h 1498846"/>
                <a:gd name="connsiteX9" fmla="*/ 259414 w 1779369"/>
                <a:gd name="connsiteY9" fmla="*/ 790506 h 1498846"/>
                <a:gd name="connsiteX10" fmla="*/ 121237 w 1779369"/>
                <a:gd name="connsiteY10" fmla="*/ 638002 h 1498846"/>
                <a:gd name="connsiteX11" fmla="*/ 52149 w 1779369"/>
                <a:gd name="connsiteY11" fmla="*/ 180490 h 1498846"/>
                <a:gd name="connsiteX12" fmla="*/ 322329 w 1779369"/>
                <a:gd name="connsiteY12" fmla="*/ 0 h 1498846"/>
                <a:gd name="connsiteX0" fmla="*/ 1663329 w 1779369"/>
                <a:gd name="connsiteY0" fmla="*/ 357920 h 1498846"/>
                <a:gd name="connsiteX1" fmla="*/ 1779369 w 1779369"/>
                <a:gd name="connsiteY1" fmla="*/ 256744 h 1498846"/>
                <a:gd name="connsiteX2" fmla="*/ 1579516 w 1779369"/>
                <a:gd name="connsiteY2" fmla="*/ 447400 h 1498846"/>
                <a:gd name="connsiteX3" fmla="*/ 1364836 w 1779369"/>
                <a:gd name="connsiteY3" fmla="*/ 485500 h 1498846"/>
                <a:gd name="connsiteX4" fmla="*/ 1019392 w 1779369"/>
                <a:gd name="connsiteY4" fmla="*/ 409248 h 1498846"/>
                <a:gd name="connsiteX5" fmla="*/ 535771 w 1779369"/>
                <a:gd name="connsiteY5" fmla="*/ 256744 h 1498846"/>
                <a:gd name="connsiteX6" fmla="*/ 575030 w 1779369"/>
                <a:gd name="connsiteY6" fmla="*/ 579521 h 1498846"/>
                <a:gd name="connsiteX7" fmla="*/ 734545 w 1779369"/>
                <a:gd name="connsiteY7" fmla="*/ 1151694 h 1498846"/>
                <a:gd name="connsiteX8" fmla="*/ 604859 w 1779369"/>
                <a:gd name="connsiteY8" fmla="*/ 1476774 h 1498846"/>
                <a:gd name="connsiteX9" fmla="*/ 328503 w 1779369"/>
                <a:gd name="connsiteY9" fmla="*/ 1019262 h 1498846"/>
                <a:gd name="connsiteX10" fmla="*/ 259414 w 1779369"/>
                <a:gd name="connsiteY10" fmla="*/ 790506 h 1498846"/>
                <a:gd name="connsiteX11" fmla="*/ 121237 w 1779369"/>
                <a:gd name="connsiteY11" fmla="*/ 638002 h 1498846"/>
                <a:gd name="connsiteX12" fmla="*/ 52149 w 1779369"/>
                <a:gd name="connsiteY12" fmla="*/ 180490 h 1498846"/>
                <a:gd name="connsiteX13" fmla="*/ 322329 w 1779369"/>
                <a:gd name="connsiteY13" fmla="*/ 0 h 1498846"/>
                <a:gd name="connsiteX0" fmla="*/ 1663329 w 1779369"/>
                <a:gd name="connsiteY0" fmla="*/ 402838 h 1543764"/>
                <a:gd name="connsiteX1" fmla="*/ 1779369 w 1779369"/>
                <a:gd name="connsiteY1" fmla="*/ 301662 h 1543764"/>
                <a:gd name="connsiteX2" fmla="*/ 1579516 w 1779369"/>
                <a:gd name="connsiteY2" fmla="*/ 492318 h 1543764"/>
                <a:gd name="connsiteX3" fmla="*/ 1364836 w 1779369"/>
                <a:gd name="connsiteY3" fmla="*/ 530418 h 1543764"/>
                <a:gd name="connsiteX4" fmla="*/ 1019392 w 1779369"/>
                <a:gd name="connsiteY4" fmla="*/ 454166 h 1543764"/>
                <a:gd name="connsiteX5" fmla="*/ 535771 w 1779369"/>
                <a:gd name="connsiteY5" fmla="*/ 301662 h 1543764"/>
                <a:gd name="connsiteX6" fmla="*/ 328505 w 1779369"/>
                <a:gd name="connsiteY6" fmla="*/ 149158 h 1543764"/>
                <a:gd name="connsiteX7" fmla="*/ 734545 w 1779369"/>
                <a:gd name="connsiteY7" fmla="*/ 1196612 h 1543764"/>
                <a:gd name="connsiteX8" fmla="*/ 604859 w 1779369"/>
                <a:gd name="connsiteY8" fmla="*/ 1521692 h 1543764"/>
                <a:gd name="connsiteX9" fmla="*/ 328503 w 1779369"/>
                <a:gd name="connsiteY9" fmla="*/ 1064180 h 1543764"/>
                <a:gd name="connsiteX10" fmla="*/ 259414 w 1779369"/>
                <a:gd name="connsiteY10" fmla="*/ 835424 h 1543764"/>
                <a:gd name="connsiteX11" fmla="*/ 121237 w 1779369"/>
                <a:gd name="connsiteY11" fmla="*/ 682920 h 1543764"/>
                <a:gd name="connsiteX12" fmla="*/ 52149 w 1779369"/>
                <a:gd name="connsiteY12" fmla="*/ 225408 h 1543764"/>
                <a:gd name="connsiteX13" fmla="*/ 322329 w 1779369"/>
                <a:gd name="connsiteY13" fmla="*/ 44918 h 1543764"/>
                <a:gd name="connsiteX0" fmla="*/ 1663329 w 1779369"/>
                <a:gd name="connsiteY0" fmla="*/ 402838 h 1543764"/>
                <a:gd name="connsiteX1" fmla="*/ 1779369 w 1779369"/>
                <a:gd name="connsiteY1" fmla="*/ 301662 h 1543764"/>
                <a:gd name="connsiteX2" fmla="*/ 1579516 w 1779369"/>
                <a:gd name="connsiteY2" fmla="*/ 492318 h 1543764"/>
                <a:gd name="connsiteX3" fmla="*/ 1364836 w 1779369"/>
                <a:gd name="connsiteY3" fmla="*/ 530418 h 1543764"/>
                <a:gd name="connsiteX4" fmla="*/ 1019392 w 1779369"/>
                <a:gd name="connsiteY4" fmla="*/ 454166 h 1543764"/>
                <a:gd name="connsiteX5" fmla="*/ 535771 w 1779369"/>
                <a:gd name="connsiteY5" fmla="*/ 301662 h 1543764"/>
                <a:gd name="connsiteX6" fmla="*/ 328505 w 1779369"/>
                <a:gd name="connsiteY6" fmla="*/ 149158 h 1543764"/>
                <a:gd name="connsiteX7" fmla="*/ 734545 w 1779369"/>
                <a:gd name="connsiteY7" fmla="*/ 1196612 h 1543764"/>
                <a:gd name="connsiteX8" fmla="*/ 604859 w 1779369"/>
                <a:gd name="connsiteY8" fmla="*/ 1521692 h 1543764"/>
                <a:gd name="connsiteX9" fmla="*/ 328503 w 1779369"/>
                <a:gd name="connsiteY9" fmla="*/ 1064180 h 1543764"/>
                <a:gd name="connsiteX10" fmla="*/ 259414 w 1779369"/>
                <a:gd name="connsiteY10" fmla="*/ 835424 h 1543764"/>
                <a:gd name="connsiteX11" fmla="*/ 121237 w 1779369"/>
                <a:gd name="connsiteY11" fmla="*/ 682920 h 1543764"/>
                <a:gd name="connsiteX12" fmla="*/ 52149 w 1779369"/>
                <a:gd name="connsiteY12" fmla="*/ 225408 h 1543764"/>
                <a:gd name="connsiteX13" fmla="*/ 322329 w 1779369"/>
                <a:gd name="connsiteY13" fmla="*/ 44918 h 1543764"/>
                <a:gd name="connsiteX0" fmla="*/ 1663329 w 1779369"/>
                <a:gd name="connsiteY0" fmla="*/ 402838 h 1543764"/>
                <a:gd name="connsiteX1" fmla="*/ 1779369 w 1779369"/>
                <a:gd name="connsiteY1" fmla="*/ 301662 h 1543764"/>
                <a:gd name="connsiteX2" fmla="*/ 1579516 w 1779369"/>
                <a:gd name="connsiteY2" fmla="*/ 492318 h 1543764"/>
                <a:gd name="connsiteX3" fmla="*/ 1364836 w 1779369"/>
                <a:gd name="connsiteY3" fmla="*/ 530418 h 1543764"/>
                <a:gd name="connsiteX4" fmla="*/ 1019392 w 1779369"/>
                <a:gd name="connsiteY4" fmla="*/ 454166 h 1543764"/>
                <a:gd name="connsiteX5" fmla="*/ 535771 w 1779369"/>
                <a:gd name="connsiteY5" fmla="*/ 301662 h 1543764"/>
                <a:gd name="connsiteX6" fmla="*/ 328505 w 1779369"/>
                <a:gd name="connsiteY6" fmla="*/ 149158 h 1543764"/>
                <a:gd name="connsiteX7" fmla="*/ 734545 w 1779369"/>
                <a:gd name="connsiteY7" fmla="*/ 1196612 h 1543764"/>
                <a:gd name="connsiteX8" fmla="*/ 604859 w 1779369"/>
                <a:gd name="connsiteY8" fmla="*/ 1521692 h 1543764"/>
                <a:gd name="connsiteX9" fmla="*/ 328503 w 1779369"/>
                <a:gd name="connsiteY9" fmla="*/ 1064180 h 1543764"/>
                <a:gd name="connsiteX10" fmla="*/ 259414 w 1779369"/>
                <a:gd name="connsiteY10" fmla="*/ 835424 h 1543764"/>
                <a:gd name="connsiteX11" fmla="*/ 121237 w 1779369"/>
                <a:gd name="connsiteY11" fmla="*/ 682920 h 1543764"/>
                <a:gd name="connsiteX12" fmla="*/ 52149 w 1779369"/>
                <a:gd name="connsiteY12" fmla="*/ 225408 h 1543764"/>
                <a:gd name="connsiteX13" fmla="*/ 322329 w 1779369"/>
                <a:gd name="connsiteY13" fmla="*/ 44918 h 1543764"/>
                <a:gd name="connsiteX0" fmla="*/ 1663329 w 1779369"/>
                <a:gd name="connsiteY0" fmla="*/ 402838 h 1543764"/>
                <a:gd name="connsiteX1" fmla="*/ 1779369 w 1779369"/>
                <a:gd name="connsiteY1" fmla="*/ 301662 h 1543764"/>
                <a:gd name="connsiteX2" fmla="*/ 1579516 w 1779369"/>
                <a:gd name="connsiteY2" fmla="*/ 492318 h 1543764"/>
                <a:gd name="connsiteX3" fmla="*/ 1364836 w 1779369"/>
                <a:gd name="connsiteY3" fmla="*/ 530418 h 1543764"/>
                <a:gd name="connsiteX4" fmla="*/ 1019392 w 1779369"/>
                <a:gd name="connsiteY4" fmla="*/ 454166 h 1543764"/>
                <a:gd name="connsiteX5" fmla="*/ 535771 w 1779369"/>
                <a:gd name="connsiteY5" fmla="*/ 301662 h 1543764"/>
                <a:gd name="connsiteX6" fmla="*/ 328505 w 1779369"/>
                <a:gd name="connsiteY6" fmla="*/ 149158 h 1543764"/>
                <a:gd name="connsiteX7" fmla="*/ 734545 w 1779369"/>
                <a:gd name="connsiteY7" fmla="*/ 1196612 h 1543764"/>
                <a:gd name="connsiteX8" fmla="*/ 604859 w 1779369"/>
                <a:gd name="connsiteY8" fmla="*/ 1521692 h 1543764"/>
                <a:gd name="connsiteX9" fmla="*/ 328503 w 1779369"/>
                <a:gd name="connsiteY9" fmla="*/ 1064180 h 1543764"/>
                <a:gd name="connsiteX10" fmla="*/ 259414 w 1779369"/>
                <a:gd name="connsiteY10" fmla="*/ 835424 h 1543764"/>
                <a:gd name="connsiteX11" fmla="*/ 121237 w 1779369"/>
                <a:gd name="connsiteY11" fmla="*/ 682920 h 1543764"/>
                <a:gd name="connsiteX12" fmla="*/ 52149 w 1779369"/>
                <a:gd name="connsiteY12" fmla="*/ 225408 h 1543764"/>
                <a:gd name="connsiteX13" fmla="*/ 322329 w 1779369"/>
                <a:gd name="connsiteY13" fmla="*/ 44918 h 1543764"/>
                <a:gd name="connsiteX0" fmla="*/ 1663329 w 1779369"/>
                <a:gd name="connsiteY0" fmla="*/ 402838 h 1543764"/>
                <a:gd name="connsiteX1" fmla="*/ 1779369 w 1779369"/>
                <a:gd name="connsiteY1" fmla="*/ 301662 h 1543764"/>
                <a:gd name="connsiteX2" fmla="*/ 1579516 w 1779369"/>
                <a:gd name="connsiteY2" fmla="*/ 492318 h 1543764"/>
                <a:gd name="connsiteX3" fmla="*/ 1364836 w 1779369"/>
                <a:gd name="connsiteY3" fmla="*/ 530418 h 1543764"/>
                <a:gd name="connsiteX4" fmla="*/ 1019392 w 1779369"/>
                <a:gd name="connsiteY4" fmla="*/ 454166 h 1543764"/>
                <a:gd name="connsiteX5" fmla="*/ 848484 w 1779369"/>
                <a:gd name="connsiteY5" fmla="*/ 454673 h 1543764"/>
                <a:gd name="connsiteX6" fmla="*/ 535771 w 1779369"/>
                <a:gd name="connsiteY6" fmla="*/ 301662 h 1543764"/>
                <a:gd name="connsiteX7" fmla="*/ 328505 w 1779369"/>
                <a:gd name="connsiteY7" fmla="*/ 149158 h 1543764"/>
                <a:gd name="connsiteX8" fmla="*/ 734545 w 1779369"/>
                <a:gd name="connsiteY8" fmla="*/ 1196612 h 1543764"/>
                <a:gd name="connsiteX9" fmla="*/ 604859 w 1779369"/>
                <a:gd name="connsiteY9" fmla="*/ 1521692 h 1543764"/>
                <a:gd name="connsiteX10" fmla="*/ 328503 w 1779369"/>
                <a:gd name="connsiteY10" fmla="*/ 1064180 h 1543764"/>
                <a:gd name="connsiteX11" fmla="*/ 259414 w 1779369"/>
                <a:gd name="connsiteY11" fmla="*/ 835424 h 1543764"/>
                <a:gd name="connsiteX12" fmla="*/ 121237 w 1779369"/>
                <a:gd name="connsiteY12" fmla="*/ 682920 h 1543764"/>
                <a:gd name="connsiteX13" fmla="*/ 52149 w 1779369"/>
                <a:gd name="connsiteY13" fmla="*/ 225408 h 1543764"/>
                <a:gd name="connsiteX14" fmla="*/ 322329 w 1779369"/>
                <a:gd name="connsiteY14" fmla="*/ 44918 h 1543764"/>
                <a:gd name="connsiteX0" fmla="*/ 1663329 w 1779369"/>
                <a:gd name="connsiteY0" fmla="*/ 402838 h 1543764"/>
                <a:gd name="connsiteX1" fmla="*/ 1779369 w 1779369"/>
                <a:gd name="connsiteY1" fmla="*/ 301662 h 1543764"/>
                <a:gd name="connsiteX2" fmla="*/ 1579516 w 1779369"/>
                <a:gd name="connsiteY2" fmla="*/ 492318 h 1543764"/>
                <a:gd name="connsiteX3" fmla="*/ 1364836 w 1779369"/>
                <a:gd name="connsiteY3" fmla="*/ 530418 h 1543764"/>
                <a:gd name="connsiteX4" fmla="*/ 1019392 w 1779369"/>
                <a:gd name="connsiteY4" fmla="*/ 454166 h 1543764"/>
                <a:gd name="connsiteX5" fmla="*/ 881215 w 1779369"/>
                <a:gd name="connsiteY5" fmla="*/ 454166 h 1543764"/>
                <a:gd name="connsiteX6" fmla="*/ 535771 w 1779369"/>
                <a:gd name="connsiteY6" fmla="*/ 301662 h 1543764"/>
                <a:gd name="connsiteX7" fmla="*/ 328505 w 1779369"/>
                <a:gd name="connsiteY7" fmla="*/ 149158 h 1543764"/>
                <a:gd name="connsiteX8" fmla="*/ 734545 w 1779369"/>
                <a:gd name="connsiteY8" fmla="*/ 1196612 h 1543764"/>
                <a:gd name="connsiteX9" fmla="*/ 604859 w 1779369"/>
                <a:gd name="connsiteY9" fmla="*/ 1521692 h 1543764"/>
                <a:gd name="connsiteX10" fmla="*/ 328503 w 1779369"/>
                <a:gd name="connsiteY10" fmla="*/ 1064180 h 1543764"/>
                <a:gd name="connsiteX11" fmla="*/ 259414 w 1779369"/>
                <a:gd name="connsiteY11" fmla="*/ 835424 h 1543764"/>
                <a:gd name="connsiteX12" fmla="*/ 121237 w 1779369"/>
                <a:gd name="connsiteY12" fmla="*/ 682920 h 1543764"/>
                <a:gd name="connsiteX13" fmla="*/ 52149 w 1779369"/>
                <a:gd name="connsiteY13" fmla="*/ 225408 h 1543764"/>
                <a:gd name="connsiteX14" fmla="*/ 322329 w 1779369"/>
                <a:gd name="connsiteY14" fmla="*/ 44918 h 1543764"/>
                <a:gd name="connsiteX0" fmla="*/ 1663329 w 1779369"/>
                <a:gd name="connsiteY0" fmla="*/ 402838 h 1543764"/>
                <a:gd name="connsiteX1" fmla="*/ 1779369 w 1779369"/>
                <a:gd name="connsiteY1" fmla="*/ 301662 h 1543764"/>
                <a:gd name="connsiteX2" fmla="*/ 1579516 w 1779369"/>
                <a:gd name="connsiteY2" fmla="*/ 492318 h 1543764"/>
                <a:gd name="connsiteX3" fmla="*/ 1364836 w 1779369"/>
                <a:gd name="connsiteY3" fmla="*/ 530418 h 1543764"/>
                <a:gd name="connsiteX4" fmla="*/ 1019392 w 1779369"/>
                <a:gd name="connsiteY4" fmla="*/ 454166 h 1543764"/>
                <a:gd name="connsiteX5" fmla="*/ 881215 w 1779369"/>
                <a:gd name="connsiteY5" fmla="*/ 454166 h 1543764"/>
                <a:gd name="connsiteX6" fmla="*/ 535771 w 1779369"/>
                <a:gd name="connsiteY6" fmla="*/ 301662 h 1543764"/>
                <a:gd name="connsiteX7" fmla="*/ 328505 w 1779369"/>
                <a:gd name="connsiteY7" fmla="*/ 149158 h 1543764"/>
                <a:gd name="connsiteX8" fmla="*/ 734545 w 1779369"/>
                <a:gd name="connsiteY8" fmla="*/ 1196612 h 1543764"/>
                <a:gd name="connsiteX9" fmla="*/ 604859 w 1779369"/>
                <a:gd name="connsiteY9" fmla="*/ 1521692 h 1543764"/>
                <a:gd name="connsiteX10" fmla="*/ 328503 w 1779369"/>
                <a:gd name="connsiteY10" fmla="*/ 1064180 h 1543764"/>
                <a:gd name="connsiteX11" fmla="*/ 259414 w 1779369"/>
                <a:gd name="connsiteY11" fmla="*/ 835424 h 1543764"/>
                <a:gd name="connsiteX12" fmla="*/ 121237 w 1779369"/>
                <a:gd name="connsiteY12" fmla="*/ 682920 h 1543764"/>
                <a:gd name="connsiteX13" fmla="*/ 52149 w 1779369"/>
                <a:gd name="connsiteY13" fmla="*/ 225408 h 1543764"/>
                <a:gd name="connsiteX14" fmla="*/ 322329 w 1779369"/>
                <a:gd name="connsiteY14" fmla="*/ 44918 h 1543764"/>
                <a:gd name="connsiteX0" fmla="*/ 1663329 w 1779369"/>
                <a:gd name="connsiteY0" fmla="*/ 402838 h 1543764"/>
                <a:gd name="connsiteX1" fmla="*/ 1779369 w 1779369"/>
                <a:gd name="connsiteY1" fmla="*/ 301662 h 1543764"/>
                <a:gd name="connsiteX2" fmla="*/ 1579516 w 1779369"/>
                <a:gd name="connsiteY2" fmla="*/ 492318 h 1543764"/>
                <a:gd name="connsiteX3" fmla="*/ 1364836 w 1779369"/>
                <a:gd name="connsiteY3" fmla="*/ 530418 h 1543764"/>
                <a:gd name="connsiteX4" fmla="*/ 1019392 w 1779369"/>
                <a:gd name="connsiteY4" fmla="*/ 454166 h 1543764"/>
                <a:gd name="connsiteX5" fmla="*/ 881215 w 1779369"/>
                <a:gd name="connsiteY5" fmla="*/ 454166 h 1543764"/>
                <a:gd name="connsiteX6" fmla="*/ 535771 w 1779369"/>
                <a:gd name="connsiteY6" fmla="*/ 301662 h 1543764"/>
                <a:gd name="connsiteX7" fmla="*/ 328505 w 1779369"/>
                <a:gd name="connsiteY7" fmla="*/ 149158 h 1543764"/>
                <a:gd name="connsiteX8" fmla="*/ 432607 w 1779369"/>
                <a:gd name="connsiteY8" fmla="*/ 442098 h 1543764"/>
                <a:gd name="connsiteX9" fmla="*/ 734545 w 1779369"/>
                <a:gd name="connsiteY9" fmla="*/ 1196612 h 1543764"/>
                <a:gd name="connsiteX10" fmla="*/ 604859 w 1779369"/>
                <a:gd name="connsiteY10" fmla="*/ 1521692 h 1543764"/>
                <a:gd name="connsiteX11" fmla="*/ 328503 w 1779369"/>
                <a:gd name="connsiteY11" fmla="*/ 1064180 h 1543764"/>
                <a:gd name="connsiteX12" fmla="*/ 259414 w 1779369"/>
                <a:gd name="connsiteY12" fmla="*/ 835424 h 1543764"/>
                <a:gd name="connsiteX13" fmla="*/ 121237 w 1779369"/>
                <a:gd name="connsiteY13" fmla="*/ 682920 h 1543764"/>
                <a:gd name="connsiteX14" fmla="*/ 52149 w 1779369"/>
                <a:gd name="connsiteY14" fmla="*/ 225408 h 1543764"/>
                <a:gd name="connsiteX15" fmla="*/ 322329 w 1779369"/>
                <a:gd name="connsiteY15" fmla="*/ 44918 h 1543764"/>
                <a:gd name="connsiteX0" fmla="*/ 1663329 w 1779369"/>
                <a:gd name="connsiteY0" fmla="*/ 402838 h 1543764"/>
                <a:gd name="connsiteX1" fmla="*/ 1779369 w 1779369"/>
                <a:gd name="connsiteY1" fmla="*/ 301662 h 1543764"/>
                <a:gd name="connsiteX2" fmla="*/ 1579516 w 1779369"/>
                <a:gd name="connsiteY2" fmla="*/ 492318 h 1543764"/>
                <a:gd name="connsiteX3" fmla="*/ 1364836 w 1779369"/>
                <a:gd name="connsiteY3" fmla="*/ 530418 h 1543764"/>
                <a:gd name="connsiteX4" fmla="*/ 1019392 w 1779369"/>
                <a:gd name="connsiteY4" fmla="*/ 454166 h 1543764"/>
                <a:gd name="connsiteX5" fmla="*/ 881215 w 1779369"/>
                <a:gd name="connsiteY5" fmla="*/ 454166 h 1543764"/>
                <a:gd name="connsiteX6" fmla="*/ 535771 w 1779369"/>
                <a:gd name="connsiteY6" fmla="*/ 301662 h 1543764"/>
                <a:gd name="connsiteX7" fmla="*/ 328505 w 1779369"/>
                <a:gd name="connsiteY7" fmla="*/ 149158 h 1543764"/>
                <a:gd name="connsiteX8" fmla="*/ 190327 w 1779369"/>
                <a:gd name="connsiteY8" fmla="*/ 225410 h 1543764"/>
                <a:gd name="connsiteX9" fmla="*/ 734545 w 1779369"/>
                <a:gd name="connsiteY9" fmla="*/ 1196612 h 1543764"/>
                <a:gd name="connsiteX10" fmla="*/ 604859 w 1779369"/>
                <a:gd name="connsiteY10" fmla="*/ 1521692 h 1543764"/>
                <a:gd name="connsiteX11" fmla="*/ 328503 w 1779369"/>
                <a:gd name="connsiteY11" fmla="*/ 1064180 h 1543764"/>
                <a:gd name="connsiteX12" fmla="*/ 259414 w 1779369"/>
                <a:gd name="connsiteY12" fmla="*/ 835424 h 1543764"/>
                <a:gd name="connsiteX13" fmla="*/ 121237 w 1779369"/>
                <a:gd name="connsiteY13" fmla="*/ 682920 h 1543764"/>
                <a:gd name="connsiteX14" fmla="*/ 52149 w 1779369"/>
                <a:gd name="connsiteY14" fmla="*/ 225408 h 1543764"/>
                <a:gd name="connsiteX15" fmla="*/ 322329 w 1779369"/>
                <a:gd name="connsiteY15" fmla="*/ 44918 h 1543764"/>
                <a:gd name="connsiteX0" fmla="*/ 1663329 w 1779369"/>
                <a:gd name="connsiteY0" fmla="*/ 397527 h 1538453"/>
                <a:gd name="connsiteX1" fmla="*/ 1779369 w 1779369"/>
                <a:gd name="connsiteY1" fmla="*/ 296351 h 1538453"/>
                <a:gd name="connsiteX2" fmla="*/ 1579516 w 1779369"/>
                <a:gd name="connsiteY2" fmla="*/ 487007 h 1538453"/>
                <a:gd name="connsiteX3" fmla="*/ 1364836 w 1779369"/>
                <a:gd name="connsiteY3" fmla="*/ 525107 h 1538453"/>
                <a:gd name="connsiteX4" fmla="*/ 1019392 w 1779369"/>
                <a:gd name="connsiteY4" fmla="*/ 448855 h 1538453"/>
                <a:gd name="connsiteX5" fmla="*/ 881215 w 1779369"/>
                <a:gd name="connsiteY5" fmla="*/ 448855 h 1538453"/>
                <a:gd name="connsiteX6" fmla="*/ 535771 w 1779369"/>
                <a:gd name="connsiteY6" fmla="*/ 296351 h 1538453"/>
                <a:gd name="connsiteX7" fmla="*/ 328505 w 1779369"/>
                <a:gd name="connsiteY7" fmla="*/ 143847 h 1538453"/>
                <a:gd name="connsiteX8" fmla="*/ 190327 w 1779369"/>
                <a:gd name="connsiteY8" fmla="*/ 220099 h 1538453"/>
                <a:gd name="connsiteX9" fmla="*/ 734545 w 1779369"/>
                <a:gd name="connsiteY9" fmla="*/ 1191301 h 1538453"/>
                <a:gd name="connsiteX10" fmla="*/ 604859 w 1779369"/>
                <a:gd name="connsiteY10" fmla="*/ 1516381 h 1538453"/>
                <a:gd name="connsiteX11" fmla="*/ 328503 w 1779369"/>
                <a:gd name="connsiteY11" fmla="*/ 1058869 h 1538453"/>
                <a:gd name="connsiteX12" fmla="*/ 259414 w 1779369"/>
                <a:gd name="connsiteY12" fmla="*/ 830113 h 1538453"/>
                <a:gd name="connsiteX13" fmla="*/ 121237 w 1779369"/>
                <a:gd name="connsiteY13" fmla="*/ 677609 h 1538453"/>
                <a:gd name="connsiteX14" fmla="*/ 52149 w 1779369"/>
                <a:gd name="connsiteY14" fmla="*/ 220097 h 1538453"/>
                <a:gd name="connsiteX15" fmla="*/ 322329 w 1779369"/>
                <a:gd name="connsiteY15" fmla="*/ 39607 h 1538453"/>
                <a:gd name="connsiteX0" fmla="*/ 1663329 w 1779369"/>
                <a:gd name="connsiteY0" fmla="*/ 397527 h 1538453"/>
                <a:gd name="connsiteX1" fmla="*/ 1779369 w 1779369"/>
                <a:gd name="connsiteY1" fmla="*/ 296351 h 1538453"/>
                <a:gd name="connsiteX2" fmla="*/ 1579516 w 1779369"/>
                <a:gd name="connsiteY2" fmla="*/ 487007 h 1538453"/>
                <a:gd name="connsiteX3" fmla="*/ 1364836 w 1779369"/>
                <a:gd name="connsiteY3" fmla="*/ 525107 h 1538453"/>
                <a:gd name="connsiteX4" fmla="*/ 1019392 w 1779369"/>
                <a:gd name="connsiteY4" fmla="*/ 448855 h 1538453"/>
                <a:gd name="connsiteX5" fmla="*/ 881215 w 1779369"/>
                <a:gd name="connsiteY5" fmla="*/ 448855 h 1538453"/>
                <a:gd name="connsiteX6" fmla="*/ 535771 w 1779369"/>
                <a:gd name="connsiteY6" fmla="*/ 296351 h 1538453"/>
                <a:gd name="connsiteX7" fmla="*/ 328505 w 1779369"/>
                <a:gd name="connsiteY7" fmla="*/ 143847 h 1538453"/>
                <a:gd name="connsiteX8" fmla="*/ 190327 w 1779369"/>
                <a:gd name="connsiteY8" fmla="*/ 220099 h 1538453"/>
                <a:gd name="connsiteX9" fmla="*/ 734545 w 1779369"/>
                <a:gd name="connsiteY9" fmla="*/ 1191301 h 1538453"/>
                <a:gd name="connsiteX10" fmla="*/ 604859 w 1779369"/>
                <a:gd name="connsiteY10" fmla="*/ 1516381 h 1538453"/>
                <a:gd name="connsiteX11" fmla="*/ 328503 w 1779369"/>
                <a:gd name="connsiteY11" fmla="*/ 1058869 h 1538453"/>
                <a:gd name="connsiteX12" fmla="*/ 259414 w 1779369"/>
                <a:gd name="connsiteY12" fmla="*/ 830113 h 1538453"/>
                <a:gd name="connsiteX13" fmla="*/ 121237 w 1779369"/>
                <a:gd name="connsiteY13" fmla="*/ 677609 h 1538453"/>
                <a:gd name="connsiteX14" fmla="*/ 52149 w 1779369"/>
                <a:gd name="connsiteY14" fmla="*/ 220097 h 1538453"/>
                <a:gd name="connsiteX15" fmla="*/ 322329 w 1779369"/>
                <a:gd name="connsiteY15" fmla="*/ 39607 h 1538453"/>
                <a:gd name="connsiteX0" fmla="*/ 1663329 w 1779369"/>
                <a:gd name="connsiteY0" fmla="*/ 397528 h 1538454"/>
                <a:gd name="connsiteX1" fmla="*/ 1779369 w 1779369"/>
                <a:gd name="connsiteY1" fmla="*/ 296352 h 1538454"/>
                <a:gd name="connsiteX2" fmla="*/ 1579516 w 1779369"/>
                <a:gd name="connsiteY2" fmla="*/ 487008 h 1538454"/>
                <a:gd name="connsiteX3" fmla="*/ 1364836 w 1779369"/>
                <a:gd name="connsiteY3" fmla="*/ 525108 h 1538454"/>
                <a:gd name="connsiteX4" fmla="*/ 1019392 w 1779369"/>
                <a:gd name="connsiteY4" fmla="*/ 448856 h 1538454"/>
                <a:gd name="connsiteX5" fmla="*/ 881215 w 1779369"/>
                <a:gd name="connsiteY5" fmla="*/ 448856 h 1538454"/>
                <a:gd name="connsiteX6" fmla="*/ 535771 w 1779369"/>
                <a:gd name="connsiteY6" fmla="*/ 296352 h 1538454"/>
                <a:gd name="connsiteX7" fmla="*/ 328505 w 1779369"/>
                <a:gd name="connsiteY7" fmla="*/ 143847 h 1538454"/>
                <a:gd name="connsiteX8" fmla="*/ 190327 w 1779369"/>
                <a:gd name="connsiteY8" fmla="*/ 220100 h 1538454"/>
                <a:gd name="connsiteX9" fmla="*/ 734545 w 1779369"/>
                <a:gd name="connsiteY9" fmla="*/ 1191302 h 1538454"/>
                <a:gd name="connsiteX10" fmla="*/ 604859 w 1779369"/>
                <a:gd name="connsiteY10" fmla="*/ 1516382 h 1538454"/>
                <a:gd name="connsiteX11" fmla="*/ 328503 w 1779369"/>
                <a:gd name="connsiteY11" fmla="*/ 1058870 h 1538454"/>
                <a:gd name="connsiteX12" fmla="*/ 259414 w 1779369"/>
                <a:gd name="connsiteY12" fmla="*/ 830114 h 1538454"/>
                <a:gd name="connsiteX13" fmla="*/ 121237 w 1779369"/>
                <a:gd name="connsiteY13" fmla="*/ 677610 h 1538454"/>
                <a:gd name="connsiteX14" fmla="*/ 52149 w 1779369"/>
                <a:gd name="connsiteY14" fmla="*/ 220098 h 1538454"/>
                <a:gd name="connsiteX15" fmla="*/ 322329 w 1779369"/>
                <a:gd name="connsiteY15" fmla="*/ 39608 h 1538454"/>
                <a:gd name="connsiteX0" fmla="*/ 1663329 w 1779369"/>
                <a:gd name="connsiteY0" fmla="*/ 357919 h 1498845"/>
                <a:gd name="connsiteX1" fmla="*/ 1779369 w 1779369"/>
                <a:gd name="connsiteY1" fmla="*/ 256743 h 1498845"/>
                <a:gd name="connsiteX2" fmla="*/ 1579516 w 1779369"/>
                <a:gd name="connsiteY2" fmla="*/ 447399 h 1498845"/>
                <a:gd name="connsiteX3" fmla="*/ 1364836 w 1779369"/>
                <a:gd name="connsiteY3" fmla="*/ 485499 h 1498845"/>
                <a:gd name="connsiteX4" fmla="*/ 1019392 w 1779369"/>
                <a:gd name="connsiteY4" fmla="*/ 409247 h 1498845"/>
                <a:gd name="connsiteX5" fmla="*/ 881215 w 1779369"/>
                <a:gd name="connsiteY5" fmla="*/ 409247 h 1498845"/>
                <a:gd name="connsiteX6" fmla="*/ 535771 w 1779369"/>
                <a:gd name="connsiteY6" fmla="*/ 256743 h 1498845"/>
                <a:gd name="connsiteX7" fmla="*/ 328505 w 1779369"/>
                <a:gd name="connsiteY7" fmla="*/ 104238 h 1498845"/>
                <a:gd name="connsiteX8" fmla="*/ 190327 w 1779369"/>
                <a:gd name="connsiteY8" fmla="*/ 180491 h 1498845"/>
                <a:gd name="connsiteX9" fmla="*/ 734545 w 1779369"/>
                <a:gd name="connsiteY9" fmla="*/ 1151693 h 1498845"/>
                <a:gd name="connsiteX10" fmla="*/ 604859 w 1779369"/>
                <a:gd name="connsiteY10" fmla="*/ 1476773 h 1498845"/>
                <a:gd name="connsiteX11" fmla="*/ 328503 w 1779369"/>
                <a:gd name="connsiteY11" fmla="*/ 1019261 h 1498845"/>
                <a:gd name="connsiteX12" fmla="*/ 259414 w 1779369"/>
                <a:gd name="connsiteY12" fmla="*/ 790505 h 1498845"/>
                <a:gd name="connsiteX13" fmla="*/ 121237 w 1779369"/>
                <a:gd name="connsiteY13" fmla="*/ 638001 h 1498845"/>
                <a:gd name="connsiteX14" fmla="*/ 52149 w 1779369"/>
                <a:gd name="connsiteY14" fmla="*/ 180489 h 1498845"/>
                <a:gd name="connsiteX15" fmla="*/ 322329 w 1779369"/>
                <a:gd name="connsiteY15" fmla="*/ -1 h 1498845"/>
                <a:gd name="connsiteX0" fmla="*/ 1663329 w 1779369"/>
                <a:gd name="connsiteY0" fmla="*/ 357920 h 1498846"/>
                <a:gd name="connsiteX1" fmla="*/ 1779369 w 1779369"/>
                <a:gd name="connsiteY1" fmla="*/ 256744 h 1498846"/>
                <a:gd name="connsiteX2" fmla="*/ 1579516 w 1779369"/>
                <a:gd name="connsiteY2" fmla="*/ 447400 h 1498846"/>
                <a:gd name="connsiteX3" fmla="*/ 1364836 w 1779369"/>
                <a:gd name="connsiteY3" fmla="*/ 485500 h 1498846"/>
                <a:gd name="connsiteX4" fmla="*/ 1019392 w 1779369"/>
                <a:gd name="connsiteY4" fmla="*/ 409248 h 1498846"/>
                <a:gd name="connsiteX5" fmla="*/ 881215 w 1779369"/>
                <a:gd name="connsiteY5" fmla="*/ 409248 h 1498846"/>
                <a:gd name="connsiteX6" fmla="*/ 535771 w 1779369"/>
                <a:gd name="connsiteY6" fmla="*/ 256744 h 1498846"/>
                <a:gd name="connsiteX7" fmla="*/ 328505 w 1779369"/>
                <a:gd name="connsiteY7" fmla="*/ 104239 h 1498846"/>
                <a:gd name="connsiteX8" fmla="*/ 190327 w 1779369"/>
                <a:gd name="connsiteY8" fmla="*/ 180492 h 1498846"/>
                <a:gd name="connsiteX9" fmla="*/ 734545 w 1779369"/>
                <a:gd name="connsiteY9" fmla="*/ 1151694 h 1498846"/>
                <a:gd name="connsiteX10" fmla="*/ 604859 w 1779369"/>
                <a:gd name="connsiteY10" fmla="*/ 1476774 h 1498846"/>
                <a:gd name="connsiteX11" fmla="*/ 328503 w 1779369"/>
                <a:gd name="connsiteY11" fmla="*/ 1019262 h 1498846"/>
                <a:gd name="connsiteX12" fmla="*/ 259414 w 1779369"/>
                <a:gd name="connsiteY12" fmla="*/ 790506 h 1498846"/>
                <a:gd name="connsiteX13" fmla="*/ 121237 w 1779369"/>
                <a:gd name="connsiteY13" fmla="*/ 638002 h 1498846"/>
                <a:gd name="connsiteX14" fmla="*/ 52149 w 1779369"/>
                <a:gd name="connsiteY14" fmla="*/ 180490 h 1498846"/>
                <a:gd name="connsiteX15" fmla="*/ 322329 w 1779369"/>
                <a:gd name="connsiteY15" fmla="*/ 0 h 1498846"/>
                <a:gd name="connsiteX0" fmla="*/ 1663329 w 1779369"/>
                <a:gd name="connsiteY0" fmla="*/ 357920 h 1498846"/>
                <a:gd name="connsiteX1" fmla="*/ 1779369 w 1779369"/>
                <a:gd name="connsiteY1" fmla="*/ 256744 h 1498846"/>
                <a:gd name="connsiteX2" fmla="*/ 1579516 w 1779369"/>
                <a:gd name="connsiteY2" fmla="*/ 447400 h 1498846"/>
                <a:gd name="connsiteX3" fmla="*/ 1364836 w 1779369"/>
                <a:gd name="connsiteY3" fmla="*/ 485500 h 1498846"/>
                <a:gd name="connsiteX4" fmla="*/ 1019392 w 1779369"/>
                <a:gd name="connsiteY4" fmla="*/ 409248 h 1498846"/>
                <a:gd name="connsiteX5" fmla="*/ 881215 w 1779369"/>
                <a:gd name="connsiteY5" fmla="*/ 409248 h 1498846"/>
                <a:gd name="connsiteX6" fmla="*/ 535771 w 1779369"/>
                <a:gd name="connsiteY6" fmla="*/ 256744 h 1498846"/>
                <a:gd name="connsiteX7" fmla="*/ 328505 w 1779369"/>
                <a:gd name="connsiteY7" fmla="*/ 104239 h 1498846"/>
                <a:gd name="connsiteX8" fmla="*/ 190327 w 1779369"/>
                <a:gd name="connsiteY8" fmla="*/ 256745 h 1498846"/>
                <a:gd name="connsiteX9" fmla="*/ 734545 w 1779369"/>
                <a:gd name="connsiteY9" fmla="*/ 1151694 h 1498846"/>
                <a:gd name="connsiteX10" fmla="*/ 604859 w 1779369"/>
                <a:gd name="connsiteY10" fmla="*/ 1476774 h 1498846"/>
                <a:gd name="connsiteX11" fmla="*/ 328503 w 1779369"/>
                <a:gd name="connsiteY11" fmla="*/ 1019262 h 1498846"/>
                <a:gd name="connsiteX12" fmla="*/ 259414 w 1779369"/>
                <a:gd name="connsiteY12" fmla="*/ 790506 h 1498846"/>
                <a:gd name="connsiteX13" fmla="*/ 121237 w 1779369"/>
                <a:gd name="connsiteY13" fmla="*/ 638002 h 1498846"/>
                <a:gd name="connsiteX14" fmla="*/ 52149 w 1779369"/>
                <a:gd name="connsiteY14" fmla="*/ 180490 h 1498846"/>
                <a:gd name="connsiteX15" fmla="*/ 322329 w 1779369"/>
                <a:gd name="connsiteY15" fmla="*/ 0 h 1498846"/>
                <a:gd name="connsiteX0" fmla="*/ 1663329 w 1779369"/>
                <a:gd name="connsiteY0" fmla="*/ 357920 h 1498846"/>
                <a:gd name="connsiteX1" fmla="*/ 1779369 w 1779369"/>
                <a:gd name="connsiteY1" fmla="*/ 256744 h 1498846"/>
                <a:gd name="connsiteX2" fmla="*/ 1579516 w 1779369"/>
                <a:gd name="connsiteY2" fmla="*/ 447400 h 1498846"/>
                <a:gd name="connsiteX3" fmla="*/ 1364836 w 1779369"/>
                <a:gd name="connsiteY3" fmla="*/ 485500 h 1498846"/>
                <a:gd name="connsiteX4" fmla="*/ 1019392 w 1779369"/>
                <a:gd name="connsiteY4" fmla="*/ 409248 h 1498846"/>
                <a:gd name="connsiteX5" fmla="*/ 881215 w 1779369"/>
                <a:gd name="connsiteY5" fmla="*/ 409248 h 1498846"/>
                <a:gd name="connsiteX6" fmla="*/ 535771 w 1779369"/>
                <a:gd name="connsiteY6" fmla="*/ 256744 h 1498846"/>
                <a:gd name="connsiteX7" fmla="*/ 328505 w 1779369"/>
                <a:gd name="connsiteY7" fmla="*/ 104239 h 1498846"/>
                <a:gd name="connsiteX8" fmla="*/ 190327 w 1779369"/>
                <a:gd name="connsiteY8" fmla="*/ 256745 h 1498846"/>
                <a:gd name="connsiteX9" fmla="*/ 734545 w 1779369"/>
                <a:gd name="connsiteY9" fmla="*/ 1151694 h 1498846"/>
                <a:gd name="connsiteX10" fmla="*/ 604859 w 1779369"/>
                <a:gd name="connsiteY10" fmla="*/ 1476774 h 1498846"/>
                <a:gd name="connsiteX11" fmla="*/ 328503 w 1779369"/>
                <a:gd name="connsiteY11" fmla="*/ 1019262 h 1498846"/>
                <a:gd name="connsiteX12" fmla="*/ 259414 w 1779369"/>
                <a:gd name="connsiteY12" fmla="*/ 790506 h 1498846"/>
                <a:gd name="connsiteX13" fmla="*/ 121237 w 1779369"/>
                <a:gd name="connsiteY13" fmla="*/ 638002 h 1498846"/>
                <a:gd name="connsiteX14" fmla="*/ 52149 w 1779369"/>
                <a:gd name="connsiteY14" fmla="*/ 180490 h 1498846"/>
                <a:gd name="connsiteX15" fmla="*/ 322329 w 1779369"/>
                <a:gd name="connsiteY15" fmla="*/ 0 h 1498846"/>
                <a:gd name="connsiteX0" fmla="*/ 1663329 w 1779369"/>
                <a:gd name="connsiteY0" fmla="*/ 357920 h 1498846"/>
                <a:gd name="connsiteX1" fmla="*/ 1779369 w 1779369"/>
                <a:gd name="connsiteY1" fmla="*/ 256744 h 1498846"/>
                <a:gd name="connsiteX2" fmla="*/ 1579516 w 1779369"/>
                <a:gd name="connsiteY2" fmla="*/ 447400 h 1498846"/>
                <a:gd name="connsiteX3" fmla="*/ 1364836 w 1779369"/>
                <a:gd name="connsiteY3" fmla="*/ 485500 h 1498846"/>
                <a:gd name="connsiteX4" fmla="*/ 1019392 w 1779369"/>
                <a:gd name="connsiteY4" fmla="*/ 409248 h 1498846"/>
                <a:gd name="connsiteX5" fmla="*/ 881215 w 1779369"/>
                <a:gd name="connsiteY5" fmla="*/ 409248 h 1498846"/>
                <a:gd name="connsiteX6" fmla="*/ 535771 w 1779369"/>
                <a:gd name="connsiteY6" fmla="*/ 256744 h 1498846"/>
                <a:gd name="connsiteX7" fmla="*/ 328505 w 1779369"/>
                <a:gd name="connsiteY7" fmla="*/ 104239 h 1498846"/>
                <a:gd name="connsiteX8" fmla="*/ 190327 w 1779369"/>
                <a:gd name="connsiteY8" fmla="*/ 332997 h 1498846"/>
                <a:gd name="connsiteX9" fmla="*/ 734545 w 1779369"/>
                <a:gd name="connsiteY9" fmla="*/ 1151694 h 1498846"/>
                <a:gd name="connsiteX10" fmla="*/ 604859 w 1779369"/>
                <a:gd name="connsiteY10" fmla="*/ 1476774 h 1498846"/>
                <a:gd name="connsiteX11" fmla="*/ 328503 w 1779369"/>
                <a:gd name="connsiteY11" fmla="*/ 1019262 h 1498846"/>
                <a:gd name="connsiteX12" fmla="*/ 259414 w 1779369"/>
                <a:gd name="connsiteY12" fmla="*/ 790506 h 1498846"/>
                <a:gd name="connsiteX13" fmla="*/ 121237 w 1779369"/>
                <a:gd name="connsiteY13" fmla="*/ 638002 h 1498846"/>
                <a:gd name="connsiteX14" fmla="*/ 52149 w 1779369"/>
                <a:gd name="connsiteY14" fmla="*/ 180490 h 1498846"/>
                <a:gd name="connsiteX15" fmla="*/ 322329 w 1779369"/>
                <a:gd name="connsiteY15" fmla="*/ 0 h 1498846"/>
                <a:gd name="connsiteX0" fmla="*/ 1663329 w 1779369"/>
                <a:gd name="connsiteY0" fmla="*/ 357920 h 1498846"/>
                <a:gd name="connsiteX1" fmla="*/ 1779369 w 1779369"/>
                <a:gd name="connsiteY1" fmla="*/ 256744 h 1498846"/>
                <a:gd name="connsiteX2" fmla="*/ 1579516 w 1779369"/>
                <a:gd name="connsiteY2" fmla="*/ 447400 h 1498846"/>
                <a:gd name="connsiteX3" fmla="*/ 1364836 w 1779369"/>
                <a:gd name="connsiteY3" fmla="*/ 485500 h 1498846"/>
                <a:gd name="connsiteX4" fmla="*/ 1019392 w 1779369"/>
                <a:gd name="connsiteY4" fmla="*/ 409248 h 1498846"/>
                <a:gd name="connsiteX5" fmla="*/ 881215 w 1779369"/>
                <a:gd name="connsiteY5" fmla="*/ 409248 h 1498846"/>
                <a:gd name="connsiteX6" fmla="*/ 535771 w 1779369"/>
                <a:gd name="connsiteY6" fmla="*/ 256744 h 1498846"/>
                <a:gd name="connsiteX7" fmla="*/ 328505 w 1779369"/>
                <a:gd name="connsiteY7" fmla="*/ 104239 h 1498846"/>
                <a:gd name="connsiteX8" fmla="*/ 190327 w 1779369"/>
                <a:gd name="connsiteY8" fmla="*/ 332997 h 1498846"/>
                <a:gd name="connsiteX9" fmla="*/ 734545 w 1779369"/>
                <a:gd name="connsiteY9" fmla="*/ 1151694 h 1498846"/>
                <a:gd name="connsiteX10" fmla="*/ 604859 w 1779369"/>
                <a:gd name="connsiteY10" fmla="*/ 1476774 h 1498846"/>
                <a:gd name="connsiteX11" fmla="*/ 328503 w 1779369"/>
                <a:gd name="connsiteY11" fmla="*/ 1019262 h 1498846"/>
                <a:gd name="connsiteX12" fmla="*/ 259414 w 1779369"/>
                <a:gd name="connsiteY12" fmla="*/ 790506 h 1498846"/>
                <a:gd name="connsiteX13" fmla="*/ 121237 w 1779369"/>
                <a:gd name="connsiteY13" fmla="*/ 638002 h 1498846"/>
                <a:gd name="connsiteX14" fmla="*/ 52149 w 1779369"/>
                <a:gd name="connsiteY14" fmla="*/ 180490 h 1498846"/>
                <a:gd name="connsiteX15" fmla="*/ 322329 w 1779369"/>
                <a:gd name="connsiteY15" fmla="*/ 0 h 1498846"/>
                <a:gd name="connsiteX0" fmla="*/ 1663329 w 1779369"/>
                <a:gd name="connsiteY0" fmla="*/ 357920 h 1498846"/>
                <a:gd name="connsiteX1" fmla="*/ 1779369 w 1779369"/>
                <a:gd name="connsiteY1" fmla="*/ 256744 h 1498846"/>
                <a:gd name="connsiteX2" fmla="*/ 1579516 w 1779369"/>
                <a:gd name="connsiteY2" fmla="*/ 447400 h 1498846"/>
                <a:gd name="connsiteX3" fmla="*/ 1364836 w 1779369"/>
                <a:gd name="connsiteY3" fmla="*/ 485500 h 1498846"/>
                <a:gd name="connsiteX4" fmla="*/ 1019392 w 1779369"/>
                <a:gd name="connsiteY4" fmla="*/ 409248 h 1498846"/>
                <a:gd name="connsiteX5" fmla="*/ 881215 w 1779369"/>
                <a:gd name="connsiteY5" fmla="*/ 409248 h 1498846"/>
                <a:gd name="connsiteX6" fmla="*/ 535771 w 1779369"/>
                <a:gd name="connsiteY6" fmla="*/ 256744 h 1498846"/>
                <a:gd name="connsiteX7" fmla="*/ 328505 w 1779369"/>
                <a:gd name="connsiteY7" fmla="*/ 104239 h 1498846"/>
                <a:gd name="connsiteX8" fmla="*/ 190327 w 1779369"/>
                <a:gd name="connsiteY8" fmla="*/ 332997 h 1498846"/>
                <a:gd name="connsiteX9" fmla="*/ 335759 w 1779369"/>
                <a:gd name="connsiteY9" fmla="*/ 573234 h 1498846"/>
                <a:gd name="connsiteX10" fmla="*/ 734545 w 1779369"/>
                <a:gd name="connsiteY10" fmla="*/ 1151694 h 1498846"/>
                <a:gd name="connsiteX11" fmla="*/ 604859 w 1779369"/>
                <a:gd name="connsiteY11" fmla="*/ 1476774 h 1498846"/>
                <a:gd name="connsiteX12" fmla="*/ 328503 w 1779369"/>
                <a:gd name="connsiteY12" fmla="*/ 1019262 h 1498846"/>
                <a:gd name="connsiteX13" fmla="*/ 259414 w 1779369"/>
                <a:gd name="connsiteY13" fmla="*/ 790506 h 1498846"/>
                <a:gd name="connsiteX14" fmla="*/ 121237 w 1779369"/>
                <a:gd name="connsiteY14" fmla="*/ 638002 h 1498846"/>
                <a:gd name="connsiteX15" fmla="*/ 52149 w 1779369"/>
                <a:gd name="connsiteY15" fmla="*/ 180490 h 1498846"/>
                <a:gd name="connsiteX16" fmla="*/ 322329 w 1779369"/>
                <a:gd name="connsiteY16" fmla="*/ 0 h 1498846"/>
                <a:gd name="connsiteX0" fmla="*/ 1663329 w 1779369"/>
                <a:gd name="connsiteY0" fmla="*/ 357920 h 1498846"/>
                <a:gd name="connsiteX1" fmla="*/ 1779369 w 1779369"/>
                <a:gd name="connsiteY1" fmla="*/ 256744 h 1498846"/>
                <a:gd name="connsiteX2" fmla="*/ 1579516 w 1779369"/>
                <a:gd name="connsiteY2" fmla="*/ 447400 h 1498846"/>
                <a:gd name="connsiteX3" fmla="*/ 1364836 w 1779369"/>
                <a:gd name="connsiteY3" fmla="*/ 485500 h 1498846"/>
                <a:gd name="connsiteX4" fmla="*/ 1019392 w 1779369"/>
                <a:gd name="connsiteY4" fmla="*/ 409248 h 1498846"/>
                <a:gd name="connsiteX5" fmla="*/ 881215 w 1779369"/>
                <a:gd name="connsiteY5" fmla="*/ 409248 h 1498846"/>
                <a:gd name="connsiteX6" fmla="*/ 535771 w 1779369"/>
                <a:gd name="connsiteY6" fmla="*/ 256744 h 1498846"/>
                <a:gd name="connsiteX7" fmla="*/ 328505 w 1779369"/>
                <a:gd name="connsiteY7" fmla="*/ 104239 h 1498846"/>
                <a:gd name="connsiteX8" fmla="*/ 190327 w 1779369"/>
                <a:gd name="connsiteY8" fmla="*/ 332997 h 1498846"/>
                <a:gd name="connsiteX9" fmla="*/ 328505 w 1779369"/>
                <a:gd name="connsiteY9" fmla="*/ 638005 h 1498846"/>
                <a:gd name="connsiteX10" fmla="*/ 734545 w 1779369"/>
                <a:gd name="connsiteY10" fmla="*/ 1151694 h 1498846"/>
                <a:gd name="connsiteX11" fmla="*/ 604859 w 1779369"/>
                <a:gd name="connsiteY11" fmla="*/ 1476774 h 1498846"/>
                <a:gd name="connsiteX12" fmla="*/ 328503 w 1779369"/>
                <a:gd name="connsiteY12" fmla="*/ 1019262 h 1498846"/>
                <a:gd name="connsiteX13" fmla="*/ 259414 w 1779369"/>
                <a:gd name="connsiteY13" fmla="*/ 790506 h 1498846"/>
                <a:gd name="connsiteX14" fmla="*/ 121237 w 1779369"/>
                <a:gd name="connsiteY14" fmla="*/ 638002 h 1498846"/>
                <a:gd name="connsiteX15" fmla="*/ 52149 w 1779369"/>
                <a:gd name="connsiteY15" fmla="*/ 180490 h 1498846"/>
                <a:gd name="connsiteX16" fmla="*/ 322329 w 1779369"/>
                <a:gd name="connsiteY16" fmla="*/ 0 h 1498846"/>
                <a:gd name="connsiteX0" fmla="*/ 1663329 w 1779369"/>
                <a:gd name="connsiteY0" fmla="*/ 357920 h 1498846"/>
                <a:gd name="connsiteX1" fmla="*/ 1779369 w 1779369"/>
                <a:gd name="connsiteY1" fmla="*/ 256744 h 1498846"/>
                <a:gd name="connsiteX2" fmla="*/ 1579516 w 1779369"/>
                <a:gd name="connsiteY2" fmla="*/ 447400 h 1498846"/>
                <a:gd name="connsiteX3" fmla="*/ 1364836 w 1779369"/>
                <a:gd name="connsiteY3" fmla="*/ 485500 h 1498846"/>
                <a:gd name="connsiteX4" fmla="*/ 1019392 w 1779369"/>
                <a:gd name="connsiteY4" fmla="*/ 409248 h 1498846"/>
                <a:gd name="connsiteX5" fmla="*/ 881215 w 1779369"/>
                <a:gd name="connsiteY5" fmla="*/ 409248 h 1498846"/>
                <a:gd name="connsiteX6" fmla="*/ 535771 w 1779369"/>
                <a:gd name="connsiteY6" fmla="*/ 256744 h 1498846"/>
                <a:gd name="connsiteX7" fmla="*/ 328505 w 1779369"/>
                <a:gd name="connsiteY7" fmla="*/ 104239 h 1498846"/>
                <a:gd name="connsiteX8" fmla="*/ 190327 w 1779369"/>
                <a:gd name="connsiteY8" fmla="*/ 332997 h 1498846"/>
                <a:gd name="connsiteX9" fmla="*/ 259416 w 1779369"/>
                <a:gd name="connsiteY9" fmla="*/ 561753 h 1498846"/>
                <a:gd name="connsiteX10" fmla="*/ 734545 w 1779369"/>
                <a:gd name="connsiteY10" fmla="*/ 1151694 h 1498846"/>
                <a:gd name="connsiteX11" fmla="*/ 604859 w 1779369"/>
                <a:gd name="connsiteY11" fmla="*/ 1476774 h 1498846"/>
                <a:gd name="connsiteX12" fmla="*/ 328503 w 1779369"/>
                <a:gd name="connsiteY12" fmla="*/ 1019262 h 1498846"/>
                <a:gd name="connsiteX13" fmla="*/ 259414 w 1779369"/>
                <a:gd name="connsiteY13" fmla="*/ 790506 h 1498846"/>
                <a:gd name="connsiteX14" fmla="*/ 121237 w 1779369"/>
                <a:gd name="connsiteY14" fmla="*/ 638002 h 1498846"/>
                <a:gd name="connsiteX15" fmla="*/ 52149 w 1779369"/>
                <a:gd name="connsiteY15" fmla="*/ 180490 h 1498846"/>
                <a:gd name="connsiteX16" fmla="*/ 322329 w 1779369"/>
                <a:gd name="connsiteY16" fmla="*/ 0 h 1498846"/>
                <a:gd name="connsiteX0" fmla="*/ 1663329 w 1779369"/>
                <a:gd name="connsiteY0" fmla="*/ 357920 h 1498846"/>
                <a:gd name="connsiteX1" fmla="*/ 1779369 w 1779369"/>
                <a:gd name="connsiteY1" fmla="*/ 256744 h 1498846"/>
                <a:gd name="connsiteX2" fmla="*/ 1579516 w 1779369"/>
                <a:gd name="connsiteY2" fmla="*/ 447400 h 1498846"/>
                <a:gd name="connsiteX3" fmla="*/ 1364836 w 1779369"/>
                <a:gd name="connsiteY3" fmla="*/ 485500 h 1498846"/>
                <a:gd name="connsiteX4" fmla="*/ 1019392 w 1779369"/>
                <a:gd name="connsiteY4" fmla="*/ 409248 h 1498846"/>
                <a:gd name="connsiteX5" fmla="*/ 881215 w 1779369"/>
                <a:gd name="connsiteY5" fmla="*/ 409248 h 1498846"/>
                <a:gd name="connsiteX6" fmla="*/ 535771 w 1779369"/>
                <a:gd name="connsiteY6" fmla="*/ 256744 h 1498846"/>
                <a:gd name="connsiteX7" fmla="*/ 328505 w 1779369"/>
                <a:gd name="connsiteY7" fmla="*/ 104239 h 1498846"/>
                <a:gd name="connsiteX8" fmla="*/ 190327 w 1779369"/>
                <a:gd name="connsiteY8" fmla="*/ 332997 h 1498846"/>
                <a:gd name="connsiteX9" fmla="*/ 259416 w 1779369"/>
                <a:gd name="connsiteY9" fmla="*/ 561753 h 1498846"/>
                <a:gd name="connsiteX10" fmla="*/ 734545 w 1779369"/>
                <a:gd name="connsiteY10" fmla="*/ 1151694 h 1498846"/>
                <a:gd name="connsiteX11" fmla="*/ 604859 w 1779369"/>
                <a:gd name="connsiteY11" fmla="*/ 1476774 h 1498846"/>
                <a:gd name="connsiteX12" fmla="*/ 328503 w 1779369"/>
                <a:gd name="connsiteY12" fmla="*/ 1019262 h 1498846"/>
                <a:gd name="connsiteX13" fmla="*/ 259414 w 1779369"/>
                <a:gd name="connsiteY13" fmla="*/ 790506 h 1498846"/>
                <a:gd name="connsiteX14" fmla="*/ 121237 w 1779369"/>
                <a:gd name="connsiteY14" fmla="*/ 638002 h 1498846"/>
                <a:gd name="connsiteX15" fmla="*/ 52149 w 1779369"/>
                <a:gd name="connsiteY15" fmla="*/ 180490 h 1498846"/>
                <a:gd name="connsiteX16" fmla="*/ 322329 w 1779369"/>
                <a:gd name="connsiteY16" fmla="*/ 0 h 1498846"/>
                <a:gd name="connsiteX0" fmla="*/ 1663329 w 1779369"/>
                <a:gd name="connsiteY0" fmla="*/ 357920 h 1498846"/>
                <a:gd name="connsiteX1" fmla="*/ 1779369 w 1779369"/>
                <a:gd name="connsiteY1" fmla="*/ 256744 h 1498846"/>
                <a:gd name="connsiteX2" fmla="*/ 1579516 w 1779369"/>
                <a:gd name="connsiteY2" fmla="*/ 447400 h 1498846"/>
                <a:gd name="connsiteX3" fmla="*/ 1364836 w 1779369"/>
                <a:gd name="connsiteY3" fmla="*/ 485500 h 1498846"/>
                <a:gd name="connsiteX4" fmla="*/ 1019392 w 1779369"/>
                <a:gd name="connsiteY4" fmla="*/ 409248 h 1498846"/>
                <a:gd name="connsiteX5" fmla="*/ 881215 w 1779369"/>
                <a:gd name="connsiteY5" fmla="*/ 409248 h 1498846"/>
                <a:gd name="connsiteX6" fmla="*/ 535771 w 1779369"/>
                <a:gd name="connsiteY6" fmla="*/ 256744 h 1498846"/>
                <a:gd name="connsiteX7" fmla="*/ 328505 w 1779369"/>
                <a:gd name="connsiteY7" fmla="*/ 104239 h 1498846"/>
                <a:gd name="connsiteX8" fmla="*/ 190327 w 1779369"/>
                <a:gd name="connsiteY8" fmla="*/ 332997 h 1498846"/>
                <a:gd name="connsiteX9" fmla="*/ 259416 w 1779369"/>
                <a:gd name="connsiteY9" fmla="*/ 561753 h 1498846"/>
                <a:gd name="connsiteX10" fmla="*/ 734545 w 1779369"/>
                <a:gd name="connsiteY10" fmla="*/ 1151694 h 1498846"/>
                <a:gd name="connsiteX11" fmla="*/ 604859 w 1779369"/>
                <a:gd name="connsiteY11" fmla="*/ 1476774 h 1498846"/>
                <a:gd name="connsiteX12" fmla="*/ 328503 w 1779369"/>
                <a:gd name="connsiteY12" fmla="*/ 1019262 h 1498846"/>
                <a:gd name="connsiteX13" fmla="*/ 259414 w 1779369"/>
                <a:gd name="connsiteY13" fmla="*/ 790506 h 1498846"/>
                <a:gd name="connsiteX14" fmla="*/ 121237 w 1779369"/>
                <a:gd name="connsiteY14" fmla="*/ 638002 h 1498846"/>
                <a:gd name="connsiteX15" fmla="*/ 52149 w 1779369"/>
                <a:gd name="connsiteY15" fmla="*/ 180490 h 1498846"/>
                <a:gd name="connsiteX16" fmla="*/ 322329 w 1779369"/>
                <a:gd name="connsiteY16" fmla="*/ 0 h 1498846"/>
                <a:gd name="connsiteX0" fmla="*/ 1663329 w 1779369"/>
                <a:gd name="connsiteY0" fmla="*/ 357920 h 1498846"/>
                <a:gd name="connsiteX1" fmla="*/ 1779369 w 1779369"/>
                <a:gd name="connsiteY1" fmla="*/ 256744 h 1498846"/>
                <a:gd name="connsiteX2" fmla="*/ 1579516 w 1779369"/>
                <a:gd name="connsiteY2" fmla="*/ 447400 h 1498846"/>
                <a:gd name="connsiteX3" fmla="*/ 1364836 w 1779369"/>
                <a:gd name="connsiteY3" fmla="*/ 485500 h 1498846"/>
                <a:gd name="connsiteX4" fmla="*/ 1019392 w 1779369"/>
                <a:gd name="connsiteY4" fmla="*/ 409248 h 1498846"/>
                <a:gd name="connsiteX5" fmla="*/ 881215 w 1779369"/>
                <a:gd name="connsiteY5" fmla="*/ 409248 h 1498846"/>
                <a:gd name="connsiteX6" fmla="*/ 535771 w 1779369"/>
                <a:gd name="connsiteY6" fmla="*/ 256744 h 1498846"/>
                <a:gd name="connsiteX7" fmla="*/ 328505 w 1779369"/>
                <a:gd name="connsiteY7" fmla="*/ 104239 h 1498846"/>
                <a:gd name="connsiteX8" fmla="*/ 190327 w 1779369"/>
                <a:gd name="connsiteY8" fmla="*/ 332997 h 1498846"/>
                <a:gd name="connsiteX9" fmla="*/ 259416 w 1779369"/>
                <a:gd name="connsiteY9" fmla="*/ 561753 h 1498846"/>
                <a:gd name="connsiteX10" fmla="*/ 449698 w 1779369"/>
                <a:gd name="connsiteY10" fmla="*/ 831027 h 1498846"/>
                <a:gd name="connsiteX11" fmla="*/ 734545 w 1779369"/>
                <a:gd name="connsiteY11" fmla="*/ 1151694 h 1498846"/>
                <a:gd name="connsiteX12" fmla="*/ 604859 w 1779369"/>
                <a:gd name="connsiteY12" fmla="*/ 1476774 h 1498846"/>
                <a:gd name="connsiteX13" fmla="*/ 328503 w 1779369"/>
                <a:gd name="connsiteY13" fmla="*/ 1019262 h 1498846"/>
                <a:gd name="connsiteX14" fmla="*/ 259414 w 1779369"/>
                <a:gd name="connsiteY14" fmla="*/ 790506 h 1498846"/>
                <a:gd name="connsiteX15" fmla="*/ 121237 w 1779369"/>
                <a:gd name="connsiteY15" fmla="*/ 638002 h 1498846"/>
                <a:gd name="connsiteX16" fmla="*/ 52149 w 1779369"/>
                <a:gd name="connsiteY16" fmla="*/ 180490 h 1498846"/>
                <a:gd name="connsiteX17" fmla="*/ 322329 w 1779369"/>
                <a:gd name="connsiteY17" fmla="*/ 0 h 1498846"/>
                <a:gd name="connsiteX0" fmla="*/ 1663329 w 1779369"/>
                <a:gd name="connsiteY0" fmla="*/ 357920 h 1498846"/>
                <a:gd name="connsiteX1" fmla="*/ 1779369 w 1779369"/>
                <a:gd name="connsiteY1" fmla="*/ 256744 h 1498846"/>
                <a:gd name="connsiteX2" fmla="*/ 1579516 w 1779369"/>
                <a:gd name="connsiteY2" fmla="*/ 447400 h 1498846"/>
                <a:gd name="connsiteX3" fmla="*/ 1364836 w 1779369"/>
                <a:gd name="connsiteY3" fmla="*/ 485500 h 1498846"/>
                <a:gd name="connsiteX4" fmla="*/ 1019392 w 1779369"/>
                <a:gd name="connsiteY4" fmla="*/ 409248 h 1498846"/>
                <a:gd name="connsiteX5" fmla="*/ 881215 w 1779369"/>
                <a:gd name="connsiteY5" fmla="*/ 409248 h 1498846"/>
                <a:gd name="connsiteX6" fmla="*/ 535771 w 1779369"/>
                <a:gd name="connsiteY6" fmla="*/ 256744 h 1498846"/>
                <a:gd name="connsiteX7" fmla="*/ 328505 w 1779369"/>
                <a:gd name="connsiteY7" fmla="*/ 104239 h 1498846"/>
                <a:gd name="connsiteX8" fmla="*/ 190327 w 1779369"/>
                <a:gd name="connsiteY8" fmla="*/ 332997 h 1498846"/>
                <a:gd name="connsiteX9" fmla="*/ 259416 w 1779369"/>
                <a:gd name="connsiteY9" fmla="*/ 561753 h 1498846"/>
                <a:gd name="connsiteX10" fmla="*/ 535771 w 1779369"/>
                <a:gd name="connsiteY10" fmla="*/ 790509 h 1498846"/>
                <a:gd name="connsiteX11" fmla="*/ 734545 w 1779369"/>
                <a:gd name="connsiteY11" fmla="*/ 1151694 h 1498846"/>
                <a:gd name="connsiteX12" fmla="*/ 604859 w 1779369"/>
                <a:gd name="connsiteY12" fmla="*/ 1476774 h 1498846"/>
                <a:gd name="connsiteX13" fmla="*/ 328503 w 1779369"/>
                <a:gd name="connsiteY13" fmla="*/ 1019262 h 1498846"/>
                <a:gd name="connsiteX14" fmla="*/ 259414 w 1779369"/>
                <a:gd name="connsiteY14" fmla="*/ 790506 h 1498846"/>
                <a:gd name="connsiteX15" fmla="*/ 121237 w 1779369"/>
                <a:gd name="connsiteY15" fmla="*/ 638002 h 1498846"/>
                <a:gd name="connsiteX16" fmla="*/ 52149 w 1779369"/>
                <a:gd name="connsiteY16" fmla="*/ 180490 h 1498846"/>
                <a:gd name="connsiteX17" fmla="*/ 322329 w 1779369"/>
                <a:gd name="connsiteY17" fmla="*/ 0 h 1498846"/>
                <a:gd name="connsiteX0" fmla="*/ 1663329 w 1779369"/>
                <a:gd name="connsiteY0" fmla="*/ 357920 h 1514899"/>
                <a:gd name="connsiteX1" fmla="*/ 1779369 w 1779369"/>
                <a:gd name="connsiteY1" fmla="*/ 256744 h 1514899"/>
                <a:gd name="connsiteX2" fmla="*/ 1579516 w 1779369"/>
                <a:gd name="connsiteY2" fmla="*/ 447400 h 1514899"/>
                <a:gd name="connsiteX3" fmla="*/ 1364836 w 1779369"/>
                <a:gd name="connsiteY3" fmla="*/ 485500 h 1514899"/>
                <a:gd name="connsiteX4" fmla="*/ 1019392 w 1779369"/>
                <a:gd name="connsiteY4" fmla="*/ 409248 h 1514899"/>
                <a:gd name="connsiteX5" fmla="*/ 881215 w 1779369"/>
                <a:gd name="connsiteY5" fmla="*/ 409248 h 1514899"/>
                <a:gd name="connsiteX6" fmla="*/ 535771 w 1779369"/>
                <a:gd name="connsiteY6" fmla="*/ 256744 h 1514899"/>
                <a:gd name="connsiteX7" fmla="*/ 328505 w 1779369"/>
                <a:gd name="connsiteY7" fmla="*/ 104239 h 1514899"/>
                <a:gd name="connsiteX8" fmla="*/ 190327 w 1779369"/>
                <a:gd name="connsiteY8" fmla="*/ 332997 h 1514899"/>
                <a:gd name="connsiteX9" fmla="*/ 259416 w 1779369"/>
                <a:gd name="connsiteY9" fmla="*/ 561753 h 1514899"/>
                <a:gd name="connsiteX10" fmla="*/ 535771 w 1779369"/>
                <a:gd name="connsiteY10" fmla="*/ 790509 h 1514899"/>
                <a:gd name="connsiteX11" fmla="*/ 604859 w 1779369"/>
                <a:gd name="connsiteY11" fmla="*/ 1476774 h 1514899"/>
                <a:gd name="connsiteX12" fmla="*/ 328503 w 1779369"/>
                <a:gd name="connsiteY12" fmla="*/ 1019262 h 1514899"/>
                <a:gd name="connsiteX13" fmla="*/ 259414 w 1779369"/>
                <a:gd name="connsiteY13" fmla="*/ 790506 h 1514899"/>
                <a:gd name="connsiteX14" fmla="*/ 121237 w 1779369"/>
                <a:gd name="connsiteY14" fmla="*/ 638002 h 1514899"/>
                <a:gd name="connsiteX15" fmla="*/ 52149 w 1779369"/>
                <a:gd name="connsiteY15" fmla="*/ 180490 h 1514899"/>
                <a:gd name="connsiteX16" fmla="*/ 322329 w 1779369"/>
                <a:gd name="connsiteY16" fmla="*/ 0 h 1514899"/>
                <a:gd name="connsiteX0" fmla="*/ 1663329 w 1779369"/>
                <a:gd name="connsiteY0" fmla="*/ 357920 h 1031971"/>
                <a:gd name="connsiteX1" fmla="*/ 1779369 w 1779369"/>
                <a:gd name="connsiteY1" fmla="*/ 256744 h 1031971"/>
                <a:gd name="connsiteX2" fmla="*/ 1579516 w 1779369"/>
                <a:gd name="connsiteY2" fmla="*/ 447400 h 1031971"/>
                <a:gd name="connsiteX3" fmla="*/ 1364836 w 1779369"/>
                <a:gd name="connsiteY3" fmla="*/ 485500 h 1031971"/>
                <a:gd name="connsiteX4" fmla="*/ 1019392 w 1779369"/>
                <a:gd name="connsiteY4" fmla="*/ 409248 h 1031971"/>
                <a:gd name="connsiteX5" fmla="*/ 881215 w 1779369"/>
                <a:gd name="connsiteY5" fmla="*/ 409248 h 1031971"/>
                <a:gd name="connsiteX6" fmla="*/ 535771 w 1779369"/>
                <a:gd name="connsiteY6" fmla="*/ 256744 h 1031971"/>
                <a:gd name="connsiteX7" fmla="*/ 328505 w 1779369"/>
                <a:gd name="connsiteY7" fmla="*/ 104239 h 1031971"/>
                <a:gd name="connsiteX8" fmla="*/ 190327 w 1779369"/>
                <a:gd name="connsiteY8" fmla="*/ 332997 h 1031971"/>
                <a:gd name="connsiteX9" fmla="*/ 259416 w 1779369"/>
                <a:gd name="connsiteY9" fmla="*/ 561753 h 1031971"/>
                <a:gd name="connsiteX10" fmla="*/ 535771 w 1779369"/>
                <a:gd name="connsiteY10" fmla="*/ 790509 h 1031971"/>
                <a:gd name="connsiteX11" fmla="*/ 466682 w 1779369"/>
                <a:gd name="connsiteY11" fmla="*/ 866760 h 1031971"/>
                <a:gd name="connsiteX12" fmla="*/ 328503 w 1779369"/>
                <a:gd name="connsiteY12" fmla="*/ 1019262 h 1031971"/>
                <a:gd name="connsiteX13" fmla="*/ 259414 w 1779369"/>
                <a:gd name="connsiteY13" fmla="*/ 790506 h 1031971"/>
                <a:gd name="connsiteX14" fmla="*/ 121237 w 1779369"/>
                <a:gd name="connsiteY14" fmla="*/ 638002 h 1031971"/>
                <a:gd name="connsiteX15" fmla="*/ 52149 w 1779369"/>
                <a:gd name="connsiteY15" fmla="*/ 180490 h 1031971"/>
                <a:gd name="connsiteX16" fmla="*/ 322329 w 1779369"/>
                <a:gd name="connsiteY16" fmla="*/ 0 h 1031971"/>
                <a:gd name="connsiteX0" fmla="*/ 1663329 w 1779369"/>
                <a:gd name="connsiteY0" fmla="*/ 357920 h 866760"/>
                <a:gd name="connsiteX1" fmla="*/ 1779369 w 1779369"/>
                <a:gd name="connsiteY1" fmla="*/ 256744 h 866760"/>
                <a:gd name="connsiteX2" fmla="*/ 1579516 w 1779369"/>
                <a:gd name="connsiteY2" fmla="*/ 447400 h 866760"/>
                <a:gd name="connsiteX3" fmla="*/ 1364836 w 1779369"/>
                <a:gd name="connsiteY3" fmla="*/ 485500 h 866760"/>
                <a:gd name="connsiteX4" fmla="*/ 1019392 w 1779369"/>
                <a:gd name="connsiteY4" fmla="*/ 409248 h 866760"/>
                <a:gd name="connsiteX5" fmla="*/ 881215 w 1779369"/>
                <a:gd name="connsiteY5" fmla="*/ 409248 h 866760"/>
                <a:gd name="connsiteX6" fmla="*/ 535771 w 1779369"/>
                <a:gd name="connsiteY6" fmla="*/ 256744 h 866760"/>
                <a:gd name="connsiteX7" fmla="*/ 328505 w 1779369"/>
                <a:gd name="connsiteY7" fmla="*/ 104239 h 866760"/>
                <a:gd name="connsiteX8" fmla="*/ 190327 w 1779369"/>
                <a:gd name="connsiteY8" fmla="*/ 332997 h 866760"/>
                <a:gd name="connsiteX9" fmla="*/ 259416 w 1779369"/>
                <a:gd name="connsiteY9" fmla="*/ 561753 h 866760"/>
                <a:gd name="connsiteX10" fmla="*/ 535771 w 1779369"/>
                <a:gd name="connsiteY10" fmla="*/ 790509 h 866760"/>
                <a:gd name="connsiteX11" fmla="*/ 466682 w 1779369"/>
                <a:gd name="connsiteY11" fmla="*/ 866760 h 866760"/>
                <a:gd name="connsiteX12" fmla="*/ 259414 w 1779369"/>
                <a:gd name="connsiteY12" fmla="*/ 790506 h 866760"/>
                <a:gd name="connsiteX13" fmla="*/ 121237 w 1779369"/>
                <a:gd name="connsiteY13" fmla="*/ 638002 h 866760"/>
                <a:gd name="connsiteX14" fmla="*/ 52149 w 1779369"/>
                <a:gd name="connsiteY14" fmla="*/ 180490 h 866760"/>
                <a:gd name="connsiteX15" fmla="*/ 322329 w 1779369"/>
                <a:gd name="connsiteY15" fmla="*/ 0 h 866760"/>
                <a:gd name="connsiteX0" fmla="*/ 1663329 w 1779369"/>
                <a:gd name="connsiteY0" fmla="*/ 357920 h 866761"/>
                <a:gd name="connsiteX1" fmla="*/ 1779369 w 1779369"/>
                <a:gd name="connsiteY1" fmla="*/ 256744 h 866761"/>
                <a:gd name="connsiteX2" fmla="*/ 1579516 w 1779369"/>
                <a:gd name="connsiteY2" fmla="*/ 447400 h 866761"/>
                <a:gd name="connsiteX3" fmla="*/ 1364836 w 1779369"/>
                <a:gd name="connsiteY3" fmla="*/ 485500 h 866761"/>
                <a:gd name="connsiteX4" fmla="*/ 1019392 w 1779369"/>
                <a:gd name="connsiteY4" fmla="*/ 409248 h 866761"/>
                <a:gd name="connsiteX5" fmla="*/ 881215 w 1779369"/>
                <a:gd name="connsiteY5" fmla="*/ 409248 h 866761"/>
                <a:gd name="connsiteX6" fmla="*/ 535771 w 1779369"/>
                <a:gd name="connsiteY6" fmla="*/ 256744 h 866761"/>
                <a:gd name="connsiteX7" fmla="*/ 328505 w 1779369"/>
                <a:gd name="connsiteY7" fmla="*/ 104239 h 866761"/>
                <a:gd name="connsiteX8" fmla="*/ 190327 w 1779369"/>
                <a:gd name="connsiteY8" fmla="*/ 332997 h 866761"/>
                <a:gd name="connsiteX9" fmla="*/ 259416 w 1779369"/>
                <a:gd name="connsiteY9" fmla="*/ 561753 h 866761"/>
                <a:gd name="connsiteX10" fmla="*/ 604860 w 1779369"/>
                <a:gd name="connsiteY10" fmla="*/ 790509 h 866761"/>
                <a:gd name="connsiteX11" fmla="*/ 466682 w 1779369"/>
                <a:gd name="connsiteY11" fmla="*/ 866760 h 866761"/>
                <a:gd name="connsiteX12" fmla="*/ 259414 w 1779369"/>
                <a:gd name="connsiteY12" fmla="*/ 790506 h 866761"/>
                <a:gd name="connsiteX13" fmla="*/ 121237 w 1779369"/>
                <a:gd name="connsiteY13" fmla="*/ 638002 h 866761"/>
                <a:gd name="connsiteX14" fmla="*/ 52149 w 1779369"/>
                <a:gd name="connsiteY14" fmla="*/ 180490 h 866761"/>
                <a:gd name="connsiteX15" fmla="*/ 322329 w 1779369"/>
                <a:gd name="connsiteY15" fmla="*/ 0 h 866761"/>
                <a:gd name="connsiteX0" fmla="*/ 1663329 w 1779369"/>
                <a:gd name="connsiteY0" fmla="*/ 357920 h 879468"/>
                <a:gd name="connsiteX1" fmla="*/ 1779369 w 1779369"/>
                <a:gd name="connsiteY1" fmla="*/ 256744 h 879468"/>
                <a:gd name="connsiteX2" fmla="*/ 1579516 w 1779369"/>
                <a:gd name="connsiteY2" fmla="*/ 447400 h 879468"/>
                <a:gd name="connsiteX3" fmla="*/ 1364836 w 1779369"/>
                <a:gd name="connsiteY3" fmla="*/ 485500 h 879468"/>
                <a:gd name="connsiteX4" fmla="*/ 1019392 w 1779369"/>
                <a:gd name="connsiteY4" fmla="*/ 409248 h 879468"/>
                <a:gd name="connsiteX5" fmla="*/ 881215 w 1779369"/>
                <a:gd name="connsiteY5" fmla="*/ 409248 h 879468"/>
                <a:gd name="connsiteX6" fmla="*/ 535771 w 1779369"/>
                <a:gd name="connsiteY6" fmla="*/ 256744 h 879468"/>
                <a:gd name="connsiteX7" fmla="*/ 328505 w 1779369"/>
                <a:gd name="connsiteY7" fmla="*/ 104239 h 879468"/>
                <a:gd name="connsiteX8" fmla="*/ 190327 w 1779369"/>
                <a:gd name="connsiteY8" fmla="*/ 332997 h 879468"/>
                <a:gd name="connsiteX9" fmla="*/ 259416 w 1779369"/>
                <a:gd name="connsiteY9" fmla="*/ 561753 h 879468"/>
                <a:gd name="connsiteX10" fmla="*/ 535771 w 1779369"/>
                <a:gd name="connsiteY10" fmla="*/ 714257 h 879468"/>
                <a:gd name="connsiteX11" fmla="*/ 466682 w 1779369"/>
                <a:gd name="connsiteY11" fmla="*/ 866760 h 879468"/>
                <a:gd name="connsiteX12" fmla="*/ 259414 w 1779369"/>
                <a:gd name="connsiteY12" fmla="*/ 790506 h 879468"/>
                <a:gd name="connsiteX13" fmla="*/ 121237 w 1779369"/>
                <a:gd name="connsiteY13" fmla="*/ 638002 h 879468"/>
                <a:gd name="connsiteX14" fmla="*/ 52149 w 1779369"/>
                <a:gd name="connsiteY14" fmla="*/ 180490 h 879468"/>
                <a:gd name="connsiteX15" fmla="*/ 322329 w 1779369"/>
                <a:gd name="connsiteY15" fmla="*/ 0 h 879468"/>
                <a:gd name="connsiteX0" fmla="*/ 1663329 w 1779369"/>
                <a:gd name="connsiteY0" fmla="*/ 357920 h 879468"/>
                <a:gd name="connsiteX1" fmla="*/ 1779369 w 1779369"/>
                <a:gd name="connsiteY1" fmla="*/ 256744 h 879468"/>
                <a:gd name="connsiteX2" fmla="*/ 1579516 w 1779369"/>
                <a:gd name="connsiteY2" fmla="*/ 447400 h 879468"/>
                <a:gd name="connsiteX3" fmla="*/ 1364836 w 1779369"/>
                <a:gd name="connsiteY3" fmla="*/ 485500 h 879468"/>
                <a:gd name="connsiteX4" fmla="*/ 1019392 w 1779369"/>
                <a:gd name="connsiteY4" fmla="*/ 409248 h 879468"/>
                <a:gd name="connsiteX5" fmla="*/ 881215 w 1779369"/>
                <a:gd name="connsiteY5" fmla="*/ 409248 h 879468"/>
                <a:gd name="connsiteX6" fmla="*/ 535771 w 1779369"/>
                <a:gd name="connsiteY6" fmla="*/ 256744 h 879468"/>
                <a:gd name="connsiteX7" fmla="*/ 328505 w 1779369"/>
                <a:gd name="connsiteY7" fmla="*/ 104239 h 879468"/>
                <a:gd name="connsiteX8" fmla="*/ 190327 w 1779369"/>
                <a:gd name="connsiteY8" fmla="*/ 332997 h 879468"/>
                <a:gd name="connsiteX9" fmla="*/ 259416 w 1779369"/>
                <a:gd name="connsiteY9" fmla="*/ 561753 h 879468"/>
                <a:gd name="connsiteX10" fmla="*/ 535771 w 1779369"/>
                <a:gd name="connsiteY10" fmla="*/ 714257 h 879468"/>
                <a:gd name="connsiteX11" fmla="*/ 466682 w 1779369"/>
                <a:gd name="connsiteY11" fmla="*/ 866760 h 879468"/>
                <a:gd name="connsiteX12" fmla="*/ 259414 w 1779369"/>
                <a:gd name="connsiteY12" fmla="*/ 790506 h 879468"/>
                <a:gd name="connsiteX13" fmla="*/ 121237 w 1779369"/>
                <a:gd name="connsiteY13" fmla="*/ 638002 h 879468"/>
                <a:gd name="connsiteX14" fmla="*/ 52149 w 1779369"/>
                <a:gd name="connsiteY14" fmla="*/ 180490 h 879468"/>
                <a:gd name="connsiteX15" fmla="*/ 322329 w 1779369"/>
                <a:gd name="connsiteY15" fmla="*/ 0 h 879468"/>
                <a:gd name="connsiteX0" fmla="*/ 1663329 w 1779369"/>
                <a:gd name="connsiteY0" fmla="*/ 357920 h 828632"/>
                <a:gd name="connsiteX1" fmla="*/ 1779369 w 1779369"/>
                <a:gd name="connsiteY1" fmla="*/ 256744 h 828632"/>
                <a:gd name="connsiteX2" fmla="*/ 1579516 w 1779369"/>
                <a:gd name="connsiteY2" fmla="*/ 447400 h 828632"/>
                <a:gd name="connsiteX3" fmla="*/ 1364836 w 1779369"/>
                <a:gd name="connsiteY3" fmla="*/ 485500 h 828632"/>
                <a:gd name="connsiteX4" fmla="*/ 1019392 w 1779369"/>
                <a:gd name="connsiteY4" fmla="*/ 409248 h 828632"/>
                <a:gd name="connsiteX5" fmla="*/ 881215 w 1779369"/>
                <a:gd name="connsiteY5" fmla="*/ 409248 h 828632"/>
                <a:gd name="connsiteX6" fmla="*/ 535771 w 1779369"/>
                <a:gd name="connsiteY6" fmla="*/ 256744 h 828632"/>
                <a:gd name="connsiteX7" fmla="*/ 328505 w 1779369"/>
                <a:gd name="connsiteY7" fmla="*/ 104239 h 828632"/>
                <a:gd name="connsiteX8" fmla="*/ 190327 w 1779369"/>
                <a:gd name="connsiteY8" fmla="*/ 332997 h 828632"/>
                <a:gd name="connsiteX9" fmla="*/ 259416 w 1779369"/>
                <a:gd name="connsiteY9" fmla="*/ 561753 h 828632"/>
                <a:gd name="connsiteX10" fmla="*/ 535771 w 1779369"/>
                <a:gd name="connsiteY10" fmla="*/ 714257 h 828632"/>
                <a:gd name="connsiteX11" fmla="*/ 397593 w 1779369"/>
                <a:gd name="connsiteY11" fmla="*/ 790509 h 828632"/>
                <a:gd name="connsiteX12" fmla="*/ 259414 w 1779369"/>
                <a:gd name="connsiteY12" fmla="*/ 790506 h 828632"/>
                <a:gd name="connsiteX13" fmla="*/ 121237 w 1779369"/>
                <a:gd name="connsiteY13" fmla="*/ 638002 h 828632"/>
                <a:gd name="connsiteX14" fmla="*/ 52149 w 1779369"/>
                <a:gd name="connsiteY14" fmla="*/ 180490 h 828632"/>
                <a:gd name="connsiteX15" fmla="*/ 322329 w 1779369"/>
                <a:gd name="connsiteY15" fmla="*/ 0 h 828632"/>
                <a:gd name="connsiteX0" fmla="*/ 1663329 w 1779369"/>
                <a:gd name="connsiteY0" fmla="*/ 357920 h 828632"/>
                <a:gd name="connsiteX1" fmla="*/ 1779369 w 1779369"/>
                <a:gd name="connsiteY1" fmla="*/ 256744 h 828632"/>
                <a:gd name="connsiteX2" fmla="*/ 1579516 w 1779369"/>
                <a:gd name="connsiteY2" fmla="*/ 447400 h 828632"/>
                <a:gd name="connsiteX3" fmla="*/ 1364836 w 1779369"/>
                <a:gd name="connsiteY3" fmla="*/ 485500 h 828632"/>
                <a:gd name="connsiteX4" fmla="*/ 1019392 w 1779369"/>
                <a:gd name="connsiteY4" fmla="*/ 409248 h 828632"/>
                <a:gd name="connsiteX5" fmla="*/ 881215 w 1779369"/>
                <a:gd name="connsiteY5" fmla="*/ 409248 h 828632"/>
                <a:gd name="connsiteX6" fmla="*/ 535771 w 1779369"/>
                <a:gd name="connsiteY6" fmla="*/ 256744 h 828632"/>
                <a:gd name="connsiteX7" fmla="*/ 328505 w 1779369"/>
                <a:gd name="connsiteY7" fmla="*/ 104239 h 828632"/>
                <a:gd name="connsiteX8" fmla="*/ 190327 w 1779369"/>
                <a:gd name="connsiteY8" fmla="*/ 332997 h 828632"/>
                <a:gd name="connsiteX9" fmla="*/ 259416 w 1779369"/>
                <a:gd name="connsiteY9" fmla="*/ 561753 h 828632"/>
                <a:gd name="connsiteX10" fmla="*/ 535771 w 1779369"/>
                <a:gd name="connsiteY10" fmla="*/ 714257 h 828632"/>
                <a:gd name="connsiteX11" fmla="*/ 397593 w 1779369"/>
                <a:gd name="connsiteY11" fmla="*/ 790509 h 828632"/>
                <a:gd name="connsiteX12" fmla="*/ 259414 w 1779369"/>
                <a:gd name="connsiteY12" fmla="*/ 790506 h 828632"/>
                <a:gd name="connsiteX13" fmla="*/ 121237 w 1779369"/>
                <a:gd name="connsiteY13" fmla="*/ 638002 h 828632"/>
                <a:gd name="connsiteX14" fmla="*/ 52149 w 1779369"/>
                <a:gd name="connsiteY14" fmla="*/ 180490 h 828632"/>
                <a:gd name="connsiteX15" fmla="*/ 322329 w 1779369"/>
                <a:gd name="connsiteY15" fmla="*/ 0 h 828632"/>
                <a:gd name="connsiteX0" fmla="*/ 1663329 w 1779369"/>
                <a:gd name="connsiteY0" fmla="*/ 357920 h 828632"/>
                <a:gd name="connsiteX1" fmla="*/ 1779369 w 1779369"/>
                <a:gd name="connsiteY1" fmla="*/ 256744 h 828632"/>
                <a:gd name="connsiteX2" fmla="*/ 1579516 w 1779369"/>
                <a:gd name="connsiteY2" fmla="*/ 447400 h 828632"/>
                <a:gd name="connsiteX3" fmla="*/ 1364836 w 1779369"/>
                <a:gd name="connsiteY3" fmla="*/ 485500 h 828632"/>
                <a:gd name="connsiteX4" fmla="*/ 1019392 w 1779369"/>
                <a:gd name="connsiteY4" fmla="*/ 409248 h 828632"/>
                <a:gd name="connsiteX5" fmla="*/ 881215 w 1779369"/>
                <a:gd name="connsiteY5" fmla="*/ 409248 h 828632"/>
                <a:gd name="connsiteX6" fmla="*/ 535771 w 1779369"/>
                <a:gd name="connsiteY6" fmla="*/ 256744 h 828632"/>
                <a:gd name="connsiteX7" fmla="*/ 328505 w 1779369"/>
                <a:gd name="connsiteY7" fmla="*/ 104239 h 828632"/>
                <a:gd name="connsiteX8" fmla="*/ 190327 w 1779369"/>
                <a:gd name="connsiteY8" fmla="*/ 332997 h 828632"/>
                <a:gd name="connsiteX9" fmla="*/ 259416 w 1779369"/>
                <a:gd name="connsiteY9" fmla="*/ 561753 h 828632"/>
                <a:gd name="connsiteX10" fmla="*/ 535771 w 1779369"/>
                <a:gd name="connsiteY10" fmla="*/ 714257 h 828632"/>
                <a:gd name="connsiteX11" fmla="*/ 397593 w 1779369"/>
                <a:gd name="connsiteY11" fmla="*/ 790509 h 828632"/>
                <a:gd name="connsiteX12" fmla="*/ 259414 w 1779369"/>
                <a:gd name="connsiteY12" fmla="*/ 790506 h 828632"/>
                <a:gd name="connsiteX13" fmla="*/ 121237 w 1779369"/>
                <a:gd name="connsiteY13" fmla="*/ 638002 h 828632"/>
                <a:gd name="connsiteX14" fmla="*/ 52149 w 1779369"/>
                <a:gd name="connsiteY14" fmla="*/ 180490 h 828632"/>
                <a:gd name="connsiteX15" fmla="*/ 322329 w 1779369"/>
                <a:gd name="connsiteY15" fmla="*/ 0 h 82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9369" h="828632">
                  <a:moveTo>
                    <a:pt x="1663329" y="357920"/>
                  </a:moveTo>
                  <a:lnTo>
                    <a:pt x="1779369" y="256744"/>
                  </a:lnTo>
                  <a:lnTo>
                    <a:pt x="1579516" y="447400"/>
                  </a:lnTo>
                  <a:lnTo>
                    <a:pt x="1364836" y="485500"/>
                  </a:lnTo>
                  <a:lnTo>
                    <a:pt x="1019392" y="409248"/>
                  </a:lnTo>
                  <a:cubicBezTo>
                    <a:pt x="933333" y="396624"/>
                    <a:pt x="996725" y="378584"/>
                    <a:pt x="881215" y="409248"/>
                  </a:cubicBezTo>
                  <a:cubicBezTo>
                    <a:pt x="800612" y="383831"/>
                    <a:pt x="622434" y="307663"/>
                    <a:pt x="535771" y="256744"/>
                  </a:cubicBezTo>
                  <a:cubicBezTo>
                    <a:pt x="433332" y="199205"/>
                    <a:pt x="458005" y="97743"/>
                    <a:pt x="328505" y="104239"/>
                  </a:cubicBezTo>
                  <a:cubicBezTo>
                    <a:pt x="263879" y="123290"/>
                    <a:pt x="113030" y="40088"/>
                    <a:pt x="190327" y="332997"/>
                  </a:cubicBezTo>
                  <a:cubicBezTo>
                    <a:pt x="191536" y="411163"/>
                    <a:pt x="302751" y="400662"/>
                    <a:pt x="259416" y="561753"/>
                  </a:cubicBezTo>
                  <a:cubicBezTo>
                    <a:pt x="302644" y="644758"/>
                    <a:pt x="501227" y="663423"/>
                    <a:pt x="535771" y="714257"/>
                  </a:cubicBezTo>
                  <a:cubicBezTo>
                    <a:pt x="489939" y="774170"/>
                    <a:pt x="443652" y="777801"/>
                    <a:pt x="397593" y="790509"/>
                  </a:cubicBezTo>
                  <a:cubicBezTo>
                    <a:pt x="351534" y="803217"/>
                    <a:pt x="316988" y="828632"/>
                    <a:pt x="259414" y="790506"/>
                  </a:cubicBezTo>
                  <a:cubicBezTo>
                    <a:pt x="175880" y="724268"/>
                    <a:pt x="155781" y="739671"/>
                    <a:pt x="121237" y="638002"/>
                  </a:cubicBezTo>
                  <a:cubicBezTo>
                    <a:pt x="0" y="542328"/>
                    <a:pt x="18634" y="286824"/>
                    <a:pt x="52149" y="180490"/>
                  </a:cubicBezTo>
                  <a:cubicBezTo>
                    <a:pt x="85664" y="74156"/>
                    <a:pt x="329383" y="64421"/>
                    <a:pt x="322329" y="0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Frihåndsform 17"/>
            <p:cNvSpPr/>
            <p:nvPr/>
          </p:nvSpPr>
          <p:spPr>
            <a:xfrm>
              <a:off x="3616017" y="680205"/>
              <a:ext cx="1146707" cy="2002609"/>
            </a:xfrm>
            <a:custGeom>
              <a:avLst/>
              <a:gdLst>
                <a:gd name="connsiteX0" fmla="*/ 931653 w 2104845"/>
                <a:gd name="connsiteY0" fmla="*/ 1906438 h 1906438"/>
                <a:gd name="connsiteX1" fmla="*/ 983411 w 2104845"/>
                <a:gd name="connsiteY1" fmla="*/ 1751163 h 1906438"/>
                <a:gd name="connsiteX2" fmla="*/ 983411 w 2104845"/>
                <a:gd name="connsiteY2" fmla="*/ 1587261 h 1906438"/>
                <a:gd name="connsiteX3" fmla="*/ 1078302 w 2104845"/>
                <a:gd name="connsiteY3" fmla="*/ 1449238 h 1906438"/>
                <a:gd name="connsiteX4" fmla="*/ 1345721 w 2104845"/>
                <a:gd name="connsiteY4" fmla="*/ 1337095 h 1906438"/>
                <a:gd name="connsiteX5" fmla="*/ 1371600 w 2104845"/>
                <a:gd name="connsiteY5" fmla="*/ 1207698 h 1906438"/>
                <a:gd name="connsiteX6" fmla="*/ 1475117 w 2104845"/>
                <a:gd name="connsiteY6" fmla="*/ 1181819 h 1906438"/>
                <a:gd name="connsiteX7" fmla="*/ 1708030 w 2104845"/>
                <a:gd name="connsiteY7" fmla="*/ 1069676 h 1906438"/>
                <a:gd name="connsiteX8" fmla="*/ 1897811 w 2104845"/>
                <a:gd name="connsiteY8" fmla="*/ 1026544 h 1906438"/>
                <a:gd name="connsiteX9" fmla="*/ 1871932 w 2104845"/>
                <a:gd name="connsiteY9" fmla="*/ 948906 h 1906438"/>
                <a:gd name="connsiteX10" fmla="*/ 1828800 w 2104845"/>
                <a:gd name="connsiteY10" fmla="*/ 897148 h 1906438"/>
                <a:gd name="connsiteX11" fmla="*/ 1708030 w 2104845"/>
                <a:gd name="connsiteY11" fmla="*/ 914400 h 1906438"/>
                <a:gd name="connsiteX12" fmla="*/ 1621766 w 2104845"/>
                <a:gd name="connsiteY12" fmla="*/ 957532 h 1906438"/>
                <a:gd name="connsiteX13" fmla="*/ 1466491 w 2104845"/>
                <a:gd name="connsiteY13" fmla="*/ 931653 h 1906438"/>
                <a:gd name="connsiteX14" fmla="*/ 1319842 w 2104845"/>
                <a:gd name="connsiteY14" fmla="*/ 888521 h 1906438"/>
                <a:gd name="connsiteX15" fmla="*/ 1155940 w 2104845"/>
                <a:gd name="connsiteY15" fmla="*/ 940280 h 1906438"/>
                <a:gd name="connsiteX16" fmla="*/ 983411 w 2104845"/>
                <a:gd name="connsiteY16" fmla="*/ 940280 h 1906438"/>
                <a:gd name="connsiteX17" fmla="*/ 923027 w 2104845"/>
                <a:gd name="connsiteY17" fmla="*/ 862642 h 1906438"/>
                <a:gd name="connsiteX18" fmla="*/ 595223 w 2104845"/>
                <a:gd name="connsiteY18" fmla="*/ 854015 h 1906438"/>
                <a:gd name="connsiteX19" fmla="*/ 474453 w 2104845"/>
                <a:gd name="connsiteY19" fmla="*/ 897148 h 1906438"/>
                <a:gd name="connsiteX20" fmla="*/ 224287 w 2104845"/>
                <a:gd name="connsiteY20" fmla="*/ 1026544 h 1906438"/>
                <a:gd name="connsiteX21" fmla="*/ 86264 w 2104845"/>
                <a:gd name="connsiteY21" fmla="*/ 1130061 h 1906438"/>
                <a:gd name="connsiteX22" fmla="*/ 69011 w 2104845"/>
                <a:gd name="connsiteY22" fmla="*/ 1138687 h 1906438"/>
                <a:gd name="connsiteX23" fmla="*/ 34506 w 2104845"/>
                <a:gd name="connsiteY23" fmla="*/ 1121434 h 1906438"/>
                <a:gd name="connsiteX24" fmla="*/ 163902 w 2104845"/>
                <a:gd name="connsiteY24" fmla="*/ 1026544 h 1906438"/>
                <a:gd name="connsiteX25" fmla="*/ 319178 w 2104845"/>
                <a:gd name="connsiteY25" fmla="*/ 923027 h 1906438"/>
                <a:gd name="connsiteX26" fmla="*/ 448574 w 2104845"/>
                <a:gd name="connsiteY26" fmla="*/ 845389 h 1906438"/>
                <a:gd name="connsiteX27" fmla="*/ 526211 w 2104845"/>
                <a:gd name="connsiteY27" fmla="*/ 776378 h 1906438"/>
                <a:gd name="connsiteX28" fmla="*/ 759125 w 2104845"/>
                <a:gd name="connsiteY28" fmla="*/ 759125 h 1906438"/>
                <a:gd name="connsiteX29" fmla="*/ 897147 w 2104845"/>
                <a:gd name="connsiteY29" fmla="*/ 741872 h 1906438"/>
                <a:gd name="connsiteX30" fmla="*/ 1000664 w 2104845"/>
                <a:gd name="connsiteY30" fmla="*/ 612476 h 1906438"/>
                <a:gd name="connsiteX31" fmla="*/ 1035170 w 2104845"/>
                <a:gd name="connsiteY31" fmla="*/ 526212 h 1906438"/>
                <a:gd name="connsiteX32" fmla="*/ 966159 w 2104845"/>
                <a:gd name="connsiteY32" fmla="*/ 483080 h 1906438"/>
                <a:gd name="connsiteX33" fmla="*/ 793630 w 2104845"/>
                <a:gd name="connsiteY33" fmla="*/ 491706 h 1906438"/>
                <a:gd name="connsiteX34" fmla="*/ 664234 w 2104845"/>
                <a:gd name="connsiteY34" fmla="*/ 534838 h 1906438"/>
                <a:gd name="connsiteX35" fmla="*/ 621102 w 2104845"/>
                <a:gd name="connsiteY35" fmla="*/ 646981 h 1906438"/>
                <a:gd name="connsiteX36" fmla="*/ 534838 w 2104845"/>
                <a:gd name="connsiteY36" fmla="*/ 672861 h 1906438"/>
                <a:gd name="connsiteX37" fmla="*/ 396815 w 2104845"/>
                <a:gd name="connsiteY37" fmla="*/ 672861 h 1906438"/>
                <a:gd name="connsiteX38" fmla="*/ 276045 w 2104845"/>
                <a:gd name="connsiteY38" fmla="*/ 698740 h 1906438"/>
                <a:gd name="connsiteX39" fmla="*/ 103517 w 2104845"/>
                <a:gd name="connsiteY39" fmla="*/ 698740 h 1906438"/>
                <a:gd name="connsiteX40" fmla="*/ 0 w 2104845"/>
                <a:gd name="connsiteY40" fmla="*/ 638355 h 1906438"/>
                <a:gd name="connsiteX41" fmla="*/ 0 w 2104845"/>
                <a:gd name="connsiteY41" fmla="*/ 638355 h 1906438"/>
                <a:gd name="connsiteX42" fmla="*/ 0 w 2104845"/>
                <a:gd name="connsiteY42" fmla="*/ 638355 h 1906438"/>
                <a:gd name="connsiteX43" fmla="*/ 207034 w 2104845"/>
                <a:gd name="connsiteY43" fmla="*/ 586597 h 1906438"/>
                <a:gd name="connsiteX44" fmla="*/ 500332 w 2104845"/>
                <a:gd name="connsiteY44" fmla="*/ 560717 h 1906438"/>
                <a:gd name="connsiteX45" fmla="*/ 595223 w 2104845"/>
                <a:gd name="connsiteY45" fmla="*/ 431321 h 1906438"/>
                <a:gd name="connsiteX46" fmla="*/ 715993 w 2104845"/>
                <a:gd name="connsiteY46" fmla="*/ 345057 h 1906438"/>
                <a:gd name="connsiteX47" fmla="*/ 905774 w 2104845"/>
                <a:gd name="connsiteY47" fmla="*/ 327804 h 1906438"/>
                <a:gd name="connsiteX48" fmla="*/ 1104181 w 2104845"/>
                <a:gd name="connsiteY48" fmla="*/ 319178 h 1906438"/>
                <a:gd name="connsiteX49" fmla="*/ 1190445 w 2104845"/>
                <a:gd name="connsiteY49" fmla="*/ 224287 h 1906438"/>
                <a:gd name="connsiteX50" fmla="*/ 1268083 w 2104845"/>
                <a:gd name="connsiteY50" fmla="*/ 112144 h 1906438"/>
                <a:gd name="connsiteX51" fmla="*/ 1268083 w 2104845"/>
                <a:gd name="connsiteY51" fmla="*/ 34506 h 1906438"/>
                <a:gd name="connsiteX52" fmla="*/ 1371600 w 2104845"/>
                <a:gd name="connsiteY52" fmla="*/ 0 h 1906438"/>
                <a:gd name="connsiteX53" fmla="*/ 1785668 w 2104845"/>
                <a:gd name="connsiteY53" fmla="*/ 163902 h 1906438"/>
                <a:gd name="connsiteX54" fmla="*/ 1820174 w 2104845"/>
                <a:gd name="connsiteY54" fmla="*/ 284672 h 1906438"/>
                <a:gd name="connsiteX55" fmla="*/ 1759789 w 2104845"/>
                <a:gd name="connsiteY55" fmla="*/ 327804 h 1906438"/>
                <a:gd name="connsiteX56" fmla="*/ 1647645 w 2104845"/>
                <a:gd name="connsiteY56" fmla="*/ 327804 h 1906438"/>
                <a:gd name="connsiteX57" fmla="*/ 1509623 w 2104845"/>
                <a:gd name="connsiteY57" fmla="*/ 267419 h 1906438"/>
                <a:gd name="connsiteX58" fmla="*/ 1328468 w 2104845"/>
                <a:gd name="connsiteY58" fmla="*/ 241540 h 1906438"/>
                <a:gd name="connsiteX59" fmla="*/ 1173193 w 2104845"/>
                <a:gd name="connsiteY59" fmla="*/ 414068 h 1906438"/>
                <a:gd name="connsiteX60" fmla="*/ 1061049 w 2104845"/>
                <a:gd name="connsiteY60" fmla="*/ 646981 h 1906438"/>
                <a:gd name="connsiteX61" fmla="*/ 1017917 w 2104845"/>
                <a:gd name="connsiteY61" fmla="*/ 759125 h 1906438"/>
                <a:gd name="connsiteX62" fmla="*/ 1052423 w 2104845"/>
                <a:gd name="connsiteY62" fmla="*/ 819510 h 1906438"/>
                <a:gd name="connsiteX63" fmla="*/ 1155940 w 2104845"/>
                <a:gd name="connsiteY63" fmla="*/ 810883 h 1906438"/>
                <a:gd name="connsiteX64" fmla="*/ 1293962 w 2104845"/>
                <a:gd name="connsiteY64" fmla="*/ 715993 h 1906438"/>
                <a:gd name="connsiteX65" fmla="*/ 1466491 w 2104845"/>
                <a:gd name="connsiteY65" fmla="*/ 707366 h 1906438"/>
                <a:gd name="connsiteX66" fmla="*/ 1656272 w 2104845"/>
                <a:gd name="connsiteY66" fmla="*/ 690114 h 1906438"/>
                <a:gd name="connsiteX67" fmla="*/ 1846053 w 2104845"/>
                <a:gd name="connsiteY67" fmla="*/ 698740 h 1906438"/>
                <a:gd name="connsiteX68" fmla="*/ 1949570 w 2104845"/>
                <a:gd name="connsiteY68" fmla="*/ 681487 h 1906438"/>
                <a:gd name="connsiteX69" fmla="*/ 2044461 w 2104845"/>
                <a:gd name="connsiteY69" fmla="*/ 543465 h 1906438"/>
                <a:gd name="connsiteX70" fmla="*/ 2104845 w 2104845"/>
                <a:gd name="connsiteY70" fmla="*/ 327804 h 1906438"/>
                <a:gd name="connsiteX71" fmla="*/ 2053087 w 2104845"/>
                <a:gd name="connsiteY71" fmla="*/ 138023 h 1906438"/>
                <a:gd name="connsiteX0" fmla="*/ 1141960 w 2315152"/>
                <a:gd name="connsiteY0" fmla="*/ 1906438 h 1906438"/>
                <a:gd name="connsiteX1" fmla="*/ 1193718 w 2315152"/>
                <a:gd name="connsiteY1" fmla="*/ 1751163 h 1906438"/>
                <a:gd name="connsiteX2" fmla="*/ 1193718 w 2315152"/>
                <a:gd name="connsiteY2" fmla="*/ 1587261 h 1906438"/>
                <a:gd name="connsiteX3" fmla="*/ 1288609 w 2315152"/>
                <a:gd name="connsiteY3" fmla="*/ 1449238 h 1906438"/>
                <a:gd name="connsiteX4" fmla="*/ 1556028 w 2315152"/>
                <a:gd name="connsiteY4" fmla="*/ 1337095 h 1906438"/>
                <a:gd name="connsiteX5" fmla="*/ 1581907 w 2315152"/>
                <a:gd name="connsiteY5" fmla="*/ 1207698 h 1906438"/>
                <a:gd name="connsiteX6" fmla="*/ 1685424 w 2315152"/>
                <a:gd name="connsiteY6" fmla="*/ 1181819 h 1906438"/>
                <a:gd name="connsiteX7" fmla="*/ 1918337 w 2315152"/>
                <a:gd name="connsiteY7" fmla="*/ 1069676 h 1906438"/>
                <a:gd name="connsiteX8" fmla="*/ 2108118 w 2315152"/>
                <a:gd name="connsiteY8" fmla="*/ 1026544 h 1906438"/>
                <a:gd name="connsiteX9" fmla="*/ 2082239 w 2315152"/>
                <a:gd name="connsiteY9" fmla="*/ 948906 h 1906438"/>
                <a:gd name="connsiteX10" fmla="*/ 2039107 w 2315152"/>
                <a:gd name="connsiteY10" fmla="*/ 897148 h 1906438"/>
                <a:gd name="connsiteX11" fmla="*/ 1918337 w 2315152"/>
                <a:gd name="connsiteY11" fmla="*/ 914400 h 1906438"/>
                <a:gd name="connsiteX12" fmla="*/ 1832073 w 2315152"/>
                <a:gd name="connsiteY12" fmla="*/ 957532 h 1906438"/>
                <a:gd name="connsiteX13" fmla="*/ 1676798 w 2315152"/>
                <a:gd name="connsiteY13" fmla="*/ 931653 h 1906438"/>
                <a:gd name="connsiteX14" fmla="*/ 1530149 w 2315152"/>
                <a:gd name="connsiteY14" fmla="*/ 888521 h 1906438"/>
                <a:gd name="connsiteX15" fmla="*/ 1366247 w 2315152"/>
                <a:gd name="connsiteY15" fmla="*/ 940280 h 1906438"/>
                <a:gd name="connsiteX16" fmla="*/ 1193718 w 2315152"/>
                <a:gd name="connsiteY16" fmla="*/ 940280 h 1906438"/>
                <a:gd name="connsiteX17" fmla="*/ 1133334 w 2315152"/>
                <a:gd name="connsiteY17" fmla="*/ 862642 h 1906438"/>
                <a:gd name="connsiteX18" fmla="*/ 805530 w 2315152"/>
                <a:gd name="connsiteY18" fmla="*/ 854015 h 1906438"/>
                <a:gd name="connsiteX19" fmla="*/ 684760 w 2315152"/>
                <a:gd name="connsiteY19" fmla="*/ 897148 h 1906438"/>
                <a:gd name="connsiteX20" fmla="*/ 434594 w 2315152"/>
                <a:gd name="connsiteY20" fmla="*/ 1026544 h 1906438"/>
                <a:gd name="connsiteX21" fmla="*/ 296571 w 2315152"/>
                <a:gd name="connsiteY21" fmla="*/ 1130061 h 1906438"/>
                <a:gd name="connsiteX22" fmla="*/ 0 w 2315152"/>
                <a:gd name="connsiteY22" fmla="*/ 1424987 h 1906438"/>
                <a:gd name="connsiteX23" fmla="*/ 244813 w 2315152"/>
                <a:gd name="connsiteY23" fmla="*/ 1121434 h 1906438"/>
                <a:gd name="connsiteX24" fmla="*/ 374209 w 2315152"/>
                <a:gd name="connsiteY24" fmla="*/ 1026544 h 1906438"/>
                <a:gd name="connsiteX25" fmla="*/ 529485 w 2315152"/>
                <a:gd name="connsiteY25" fmla="*/ 923027 h 1906438"/>
                <a:gd name="connsiteX26" fmla="*/ 658881 w 2315152"/>
                <a:gd name="connsiteY26" fmla="*/ 845389 h 1906438"/>
                <a:gd name="connsiteX27" fmla="*/ 736518 w 2315152"/>
                <a:gd name="connsiteY27" fmla="*/ 776378 h 1906438"/>
                <a:gd name="connsiteX28" fmla="*/ 969432 w 2315152"/>
                <a:gd name="connsiteY28" fmla="*/ 759125 h 1906438"/>
                <a:gd name="connsiteX29" fmla="*/ 1107454 w 2315152"/>
                <a:gd name="connsiteY29" fmla="*/ 741872 h 1906438"/>
                <a:gd name="connsiteX30" fmla="*/ 1210971 w 2315152"/>
                <a:gd name="connsiteY30" fmla="*/ 612476 h 1906438"/>
                <a:gd name="connsiteX31" fmla="*/ 1245477 w 2315152"/>
                <a:gd name="connsiteY31" fmla="*/ 526212 h 1906438"/>
                <a:gd name="connsiteX32" fmla="*/ 1176466 w 2315152"/>
                <a:gd name="connsiteY32" fmla="*/ 483080 h 1906438"/>
                <a:gd name="connsiteX33" fmla="*/ 1003937 w 2315152"/>
                <a:gd name="connsiteY33" fmla="*/ 491706 h 1906438"/>
                <a:gd name="connsiteX34" fmla="*/ 874541 w 2315152"/>
                <a:gd name="connsiteY34" fmla="*/ 534838 h 1906438"/>
                <a:gd name="connsiteX35" fmla="*/ 831409 w 2315152"/>
                <a:gd name="connsiteY35" fmla="*/ 646981 h 1906438"/>
                <a:gd name="connsiteX36" fmla="*/ 745145 w 2315152"/>
                <a:gd name="connsiteY36" fmla="*/ 672861 h 1906438"/>
                <a:gd name="connsiteX37" fmla="*/ 607122 w 2315152"/>
                <a:gd name="connsiteY37" fmla="*/ 672861 h 1906438"/>
                <a:gd name="connsiteX38" fmla="*/ 486352 w 2315152"/>
                <a:gd name="connsiteY38" fmla="*/ 698740 h 1906438"/>
                <a:gd name="connsiteX39" fmla="*/ 313824 w 2315152"/>
                <a:gd name="connsiteY39" fmla="*/ 698740 h 1906438"/>
                <a:gd name="connsiteX40" fmla="*/ 210307 w 2315152"/>
                <a:gd name="connsiteY40" fmla="*/ 638355 h 1906438"/>
                <a:gd name="connsiteX41" fmla="*/ 210307 w 2315152"/>
                <a:gd name="connsiteY41" fmla="*/ 638355 h 1906438"/>
                <a:gd name="connsiteX42" fmla="*/ 210307 w 2315152"/>
                <a:gd name="connsiteY42" fmla="*/ 638355 h 1906438"/>
                <a:gd name="connsiteX43" fmla="*/ 417341 w 2315152"/>
                <a:gd name="connsiteY43" fmla="*/ 586597 h 1906438"/>
                <a:gd name="connsiteX44" fmla="*/ 710639 w 2315152"/>
                <a:gd name="connsiteY44" fmla="*/ 560717 h 1906438"/>
                <a:gd name="connsiteX45" fmla="*/ 805530 w 2315152"/>
                <a:gd name="connsiteY45" fmla="*/ 431321 h 1906438"/>
                <a:gd name="connsiteX46" fmla="*/ 926300 w 2315152"/>
                <a:gd name="connsiteY46" fmla="*/ 345057 h 1906438"/>
                <a:gd name="connsiteX47" fmla="*/ 1116081 w 2315152"/>
                <a:gd name="connsiteY47" fmla="*/ 327804 h 1906438"/>
                <a:gd name="connsiteX48" fmla="*/ 1314488 w 2315152"/>
                <a:gd name="connsiteY48" fmla="*/ 319178 h 1906438"/>
                <a:gd name="connsiteX49" fmla="*/ 1400752 w 2315152"/>
                <a:gd name="connsiteY49" fmla="*/ 224287 h 1906438"/>
                <a:gd name="connsiteX50" fmla="*/ 1478390 w 2315152"/>
                <a:gd name="connsiteY50" fmla="*/ 112144 h 1906438"/>
                <a:gd name="connsiteX51" fmla="*/ 1478390 w 2315152"/>
                <a:gd name="connsiteY51" fmla="*/ 34506 h 1906438"/>
                <a:gd name="connsiteX52" fmla="*/ 1581907 w 2315152"/>
                <a:gd name="connsiteY52" fmla="*/ 0 h 1906438"/>
                <a:gd name="connsiteX53" fmla="*/ 1995975 w 2315152"/>
                <a:gd name="connsiteY53" fmla="*/ 163902 h 1906438"/>
                <a:gd name="connsiteX54" fmla="*/ 2030481 w 2315152"/>
                <a:gd name="connsiteY54" fmla="*/ 284672 h 1906438"/>
                <a:gd name="connsiteX55" fmla="*/ 1970096 w 2315152"/>
                <a:gd name="connsiteY55" fmla="*/ 327804 h 1906438"/>
                <a:gd name="connsiteX56" fmla="*/ 1857952 w 2315152"/>
                <a:gd name="connsiteY56" fmla="*/ 327804 h 1906438"/>
                <a:gd name="connsiteX57" fmla="*/ 1719930 w 2315152"/>
                <a:gd name="connsiteY57" fmla="*/ 267419 h 1906438"/>
                <a:gd name="connsiteX58" fmla="*/ 1538775 w 2315152"/>
                <a:gd name="connsiteY58" fmla="*/ 241540 h 1906438"/>
                <a:gd name="connsiteX59" fmla="*/ 1383500 w 2315152"/>
                <a:gd name="connsiteY59" fmla="*/ 414068 h 1906438"/>
                <a:gd name="connsiteX60" fmla="*/ 1271356 w 2315152"/>
                <a:gd name="connsiteY60" fmla="*/ 646981 h 1906438"/>
                <a:gd name="connsiteX61" fmla="*/ 1228224 w 2315152"/>
                <a:gd name="connsiteY61" fmla="*/ 759125 h 1906438"/>
                <a:gd name="connsiteX62" fmla="*/ 1262730 w 2315152"/>
                <a:gd name="connsiteY62" fmla="*/ 819510 h 1906438"/>
                <a:gd name="connsiteX63" fmla="*/ 1366247 w 2315152"/>
                <a:gd name="connsiteY63" fmla="*/ 810883 h 1906438"/>
                <a:gd name="connsiteX64" fmla="*/ 1504269 w 2315152"/>
                <a:gd name="connsiteY64" fmla="*/ 715993 h 1906438"/>
                <a:gd name="connsiteX65" fmla="*/ 1676798 w 2315152"/>
                <a:gd name="connsiteY65" fmla="*/ 707366 h 1906438"/>
                <a:gd name="connsiteX66" fmla="*/ 1866579 w 2315152"/>
                <a:gd name="connsiteY66" fmla="*/ 690114 h 1906438"/>
                <a:gd name="connsiteX67" fmla="*/ 2056360 w 2315152"/>
                <a:gd name="connsiteY67" fmla="*/ 698740 h 1906438"/>
                <a:gd name="connsiteX68" fmla="*/ 2159877 w 2315152"/>
                <a:gd name="connsiteY68" fmla="*/ 681487 h 1906438"/>
                <a:gd name="connsiteX69" fmla="*/ 2254768 w 2315152"/>
                <a:gd name="connsiteY69" fmla="*/ 543465 h 1906438"/>
                <a:gd name="connsiteX70" fmla="*/ 2315152 w 2315152"/>
                <a:gd name="connsiteY70" fmla="*/ 327804 h 1906438"/>
                <a:gd name="connsiteX71" fmla="*/ 2263394 w 2315152"/>
                <a:gd name="connsiteY71" fmla="*/ 138023 h 1906438"/>
                <a:gd name="connsiteX0" fmla="*/ 1309585 w 2482777"/>
                <a:gd name="connsiteY0" fmla="*/ 1906438 h 1906438"/>
                <a:gd name="connsiteX1" fmla="*/ 1361343 w 2482777"/>
                <a:gd name="connsiteY1" fmla="*/ 1751163 h 1906438"/>
                <a:gd name="connsiteX2" fmla="*/ 1361343 w 2482777"/>
                <a:gd name="connsiteY2" fmla="*/ 1587261 h 1906438"/>
                <a:gd name="connsiteX3" fmla="*/ 1456234 w 2482777"/>
                <a:gd name="connsiteY3" fmla="*/ 1449238 h 1906438"/>
                <a:gd name="connsiteX4" fmla="*/ 1723653 w 2482777"/>
                <a:gd name="connsiteY4" fmla="*/ 1337095 h 1906438"/>
                <a:gd name="connsiteX5" fmla="*/ 1749532 w 2482777"/>
                <a:gd name="connsiteY5" fmla="*/ 1207698 h 1906438"/>
                <a:gd name="connsiteX6" fmla="*/ 1853049 w 2482777"/>
                <a:gd name="connsiteY6" fmla="*/ 1181819 h 1906438"/>
                <a:gd name="connsiteX7" fmla="*/ 2085962 w 2482777"/>
                <a:gd name="connsiteY7" fmla="*/ 1069676 h 1906438"/>
                <a:gd name="connsiteX8" fmla="*/ 2275743 w 2482777"/>
                <a:gd name="connsiteY8" fmla="*/ 1026544 h 1906438"/>
                <a:gd name="connsiteX9" fmla="*/ 2249864 w 2482777"/>
                <a:gd name="connsiteY9" fmla="*/ 948906 h 1906438"/>
                <a:gd name="connsiteX10" fmla="*/ 2206732 w 2482777"/>
                <a:gd name="connsiteY10" fmla="*/ 897148 h 1906438"/>
                <a:gd name="connsiteX11" fmla="*/ 2085962 w 2482777"/>
                <a:gd name="connsiteY11" fmla="*/ 914400 h 1906438"/>
                <a:gd name="connsiteX12" fmla="*/ 1999698 w 2482777"/>
                <a:gd name="connsiteY12" fmla="*/ 957532 h 1906438"/>
                <a:gd name="connsiteX13" fmla="*/ 1844423 w 2482777"/>
                <a:gd name="connsiteY13" fmla="*/ 931653 h 1906438"/>
                <a:gd name="connsiteX14" fmla="*/ 1697774 w 2482777"/>
                <a:gd name="connsiteY14" fmla="*/ 888521 h 1906438"/>
                <a:gd name="connsiteX15" fmla="*/ 1533872 w 2482777"/>
                <a:gd name="connsiteY15" fmla="*/ 940280 h 1906438"/>
                <a:gd name="connsiteX16" fmla="*/ 1361343 w 2482777"/>
                <a:gd name="connsiteY16" fmla="*/ 940280 h 1906438"/>
                <a:gd name="connsiteX17" fmla="*/ 1300959 w 2482777"/>
                <a:gd name="connsiteY17" fmla="*/ 862642 h 1906438"/>
                <a:gd name="connsiteX18" fmla="*/ 973155 w 2482777"/>
                <a:gd name="connsiteY18" fmla="*/ 854015 h 1906438"/>
                <a:gd name="connsiteX19" fmla="*/ 852385 w 2482777"/>
                <a:gd name="connsiteY19" fmla="*/ 897148 h 1906438"/>
                <a:gd name="connsiteX20" fmla="*/ 602219 w 2482777"/>
                <a:gd name="connsiteY20" fmla="*/ 1026544 h 1906438"/>
                <a:gd name="connsiteX21" fmla="*/ 464196 w 2482777"/>
                <a:gd name="connsiteY21" fmla="*/ 1130061 h 1906438"/>
                <a:gd name="connsiteX22" fmla="*/ 167625 w 2482777"/>
                <a:gd name="connsiteY22" fmla="*/ 1424987 h 1906438"/>
                <a:gd name="connsiteX23" fmla="*/ 0 w 2482777"/>
                <a:gd name="connsiteY23" fmla="*/ 1424987 h 1906438"/>
                <a:gd name="connsiteX24" fmla="*/ 541834 w 2482777"/>
                <a:gd name="connsiteY24" fmla="*/ 1026544 h 1906438"/>
                <a:gd name="connsiteX25" fmla="*/ 697110 w 2482777"/>
                <a:gd name="connsiteY25" fmla="*/ 923027 h 1906438"/>
                <a:gd name="connsiteX26" fmla="*/ 826506 w 2482777"/>
                <a:gd name="connsiteY26" fmla="*/ 845389 h 1906438"/>
                <a:gd name="connsiteX27" fmla="*/ 904143 w 2482777"/>
                <a:gd name="connsiteY27" fmla="*/ 776378 h 1906438"/>
                <a:gd name="connsiteX28" fmla="*/ 1137057 w 2482777"/>
                <a:gd name="connsiteY28" fmla="*/ 759125 h 1906438"/>
                <a:gd name="connsiteX29" fmla="*/ 1275079 w 2482777"/>
                <a:gd name="connsiteY29" fmla="*/ 741872 h 1906438"/>
                <a:gd name="connsiteX30" fmla="*/ 1378596 w 2482777"/>
                <a:gd name="connsiteY30" fmla="*/ 612476 h 1906438"/>
                <a:gd name="connsiteX31" fmla="*/ 1413102 w 2482777"/>
                <a:gd name="connsiteY31" fmla="*/ 526212 h 1906438"/>
                <a:gd name="connsiteX32" fmla="*/ 1344091 w 2482777"/>
                <a:gd name="connsiteY32" fmla="*/ 483080 h 1906438"/>
                <a:gd name="connsiteX33" fmla="*/ 1171562 w 2482777"/>
                <a:gd name="connsiteY33" fmla="*/ 491706 h 1906438"/>
                <a:gd name="connsiteX34" fmla="*/ 1042166 w 2482777"/>
                <a:gd name="connsiteY34" fmla="*/ 534838 h 1906438"/>
                <a:gd name="connsiteX35" fmla="*/ 999034 w 2482777"/>
                <a:gd name="connsiteY35" fmla="*/ 646981 h 1906438"/>
                <a:gd name="connsiteX36" fmla="*/ 912770 w 2482777"/>
                <a:gd name="connsiteY36" fmla="*/ 672861 h 1906438"/>
                <a:gd name="connsiteX37" fmla="*/ 774747 w 2482777"/>
                <a:gd name="connsiteY37" fmla="*/ 672861 h 1906438"/>
                <a:gd name="connsiteX38" fmla="*/ 653977 w 2482777"/>
                <a:gd name="connsiteY38" fmla="*/ 698740 h 1906438"/>
                <a:gd name="connsiteX39" fmla="*/ 481449 w 2482777"/>
                <a:gd name="connsiteY39" fmla="*/ 698740 h 1906438"/>
                <a:gd name="connsiteX40" fmla="*/ 377932 w 2482777"/>
                <a:gd name="connsiteY40" fmla="*/ 638355 h 1906438"/>
                <a:gd name="connsiteX41" fmla="*/ 377932 w 2482777"/>
                <a:gd name="connsiteY41" fmla="*/ 638355 h 1906438"/>
                <a:gd name="connsiteX42" fmla="*/ 377932 w 2482777"/>
                <a:gd name="connsiteY42" fmla="*/ 638355 h 1906438"/>
                <a:gd name="connsiteX43" fmla="*/ 584966 w 2482777"/>
                <a:gd name="connsiteY43" fmla="*/ 586597 h 1906438"/>
                <a:gd name="connsiteX44" fmla="*/ 878264 w 2482777"/>
                <a:gd name="connsiteY44" fmla="*/ 560717 h 1906438"/>
                <a:gd name="connsiteX45" fmla="*/ 973155 w 2482777"/>
                <a:gd name="connsiteY45" fmla="*/ 431321 h 1906438"/>
                <a:gd name="connsiteX46" fmla="*/ 1093925 w 2482777"/>
                <a:gd name="connsiteY46" fmla="*/ 345057 h 1906438"/>
                <a:gd name="connsiteX47" fmla="*/ 1283706 w 2482777"/>
                <a:gd name="connsiteY47" fmla="*/ 327804 h 1906438"/>
                <a:gd name="connsiteX48" fmla="*/ 1482113 w 2482777"/>
                <a:gd name="connsiteY48" fmla="*/ 319178 h 1906438"/>
                <a:gd name="connsiteX49" fmla="*/ 1568377 w 2482777"/>
                <a:gd name="connsiteY49" fmla="*/ 224287 h 1906438"/>
                <a:gd name="connsiteX50" fmla="*/ 1646015 w 2482777"/>
                <a:gd name="connsiteY50" fmla="*/ 112144 h 1906438"/>
                <a:gd name="connsiteX51" fmla="*/ 1646015 w 2482777"/>
                <a:gd name="connsiteY51" fmla="*/ 34506 h 1906438"/>
                <a:gd name="connsiteX52" fmla="*/ 1749532 w 2482777"/>
                <a:gd name="connsiteY52" fmla="*/ 0 h 1906438"/>
                <a:gd name="connsiteX53" fmla="*/ 2163600 w 2482777"/>
                <a:gd name="connsiteY53" fmla="*/ 163902 h 1906438"/>
                <a:gd name="connsiteX54" fmla="*/ 2198106 w 2482777"/>
                <a:gd name="connsiteY54" fmla="*/ 284672 h 1906438"/>
                <a:gd name="connsiteX55" fmla="*/ 2137721 w 2482777"/>
                <a:gd name="connsiteY55" fmla="*/ 327804 h 1906438"/>
                <a:gd name="connsiteX56" fmla="*/ 2025577 w 2482777"/>
                <a:gd name="connsiteY56" fmla="*/ 327804 h 1906438"/>
                <a:gd name="connsiteX57" fmla="*/ 1887555 w 2482777"/>
                <a:gd name="connsiteY57" fmla="*/ 267419 h 1906438"/>
                <a:gd name="connsiteX58" fmla="*/ 1706400 w 2482777"/>
                <a:gd name="connsiteY58" fmla="*/ 241540 h 1906438"/>
                <a:gd name="connsiteX59" fmla="*/ 1551125 w 2482777"/>
                <a:gd name="connsiteY59" fmla="*/ 414068 h 1906438"/>
                <a:gd name="connsiteX60" fmla="*/ 1438981 w 2482777"/>
                <a:gd name="connsiteY60" fmla="*/ 646981 h 1906438"/>
                <a:gd name="connsiteX61" fmla="*/ 1395849 w 2482777"/>
                <a:gd name="connsiteY61" fmla="*/ 759125 h 1906438"/>
                <a:gd name="connsiteX62" fmla="*/ 1430355 w 2482777"/>
                <a:gd name="connsiteY62" fmla="*/ 819510 h 1906438"/>
                <a:gd name="connsiteX63" fmla="*/ 1533872 w 2482777"/>
                <a:gd name="connsiteY63" fmla="*/ 810883 h 1906438"/>
                <a:gd name="connsiteX64" fmla="*/ 1671894 w 2482777"/>
                <a:gd name="connsiteY64" fmla="*/ 715993 h 1906438"/>
                <a:gd name="connsiteX65" fmla="*/ 1844423 w 2482777"/>
                <a:gd name="connsiteY65" fmla="*/ 707366 h 1906438"/>
                <a:gd name="connsiteX66" fmla="*/ 2034204 w 2482777"/>
                <a:gd name="connsiteY66" fmla="*/ 690114 h 1906438"/>
                <a:gd name="connsiteX67" fmla="*/ 2223985 w 2482777"/>
                <a:gd name="connsiteY67" fmla="*/ 698740 h 1906438"/>
                <a:gd name="connsiteX68" fmla="*/ 2327502 w 2482777"/>
                <a:gd name="connsiteY68" fmla="*/ 681487 h 1906438"/>
                <a:gd name="connsiteX69" fmla="*/ 2422393 w 2482777"/>
                <a:gd name="connsiteY69" fmla="*/ 543465 h 1906438"/>
                <a:gd name="connsiteX70" fmla="*/ 2482777 w 2482777"/>
                <a:gd name="connsiteY70" fmla="*/ 327804 h 1906438"/>
                <a:gd name="connsiteX71" fmla="*/ 2431019 w 2482777"/>
                <a:gd name="connsiteY71" fmla="*/ 138023 h 1906438"/>
                <a:gd name="connsiteX0" fmla="*/ 1309585 w 2482777"/>
                <a:gd name="connsiteY0" fmla="*/ 1906438 h 1906438"/>
                <a:gd name="connsiteX1" fmla="*/ 1361343 w 2482777"/>
                <a:gd name="connsiteY1" fmla="*/ 1751163 h 1906438"/>
                <a:gd name="connsiteX2" fmla="*/ 1361343 w 2482777"/>
                <a:gd name="connsiteY2" fmla="*/ 1587261 h 1906438"/>
                <a:gd name="connsiteX3" fmla="*/ 1456234 w 2482777"/>
                <a:gd name="connsiteY3" fmla="*/ 1449238 h 1906438"/>
                <a:gd name="connsiteX4" fmla="*/ 1723653 w 2482777"/>
                <a:gd name="connsiteY4" fmla="*/ 1337095 h 1906438"/>
                <a:gd name="connsiteX5" fmla="*/ 1749532 w 2482777"/>
                <a:gd name="connsiteY5" fmla="*/ 1207698 h 1906438"/>
                <a:gd name="connsiteX6" fmla="*/ 1853049 w 2482777"/>
                <a:gd name="connsiteY6" fmla="*/ 1181819 h 1906438"/>
                <a:gd name="connsiteX7" fmla="*/ 2085962 w 2482777"/>
                <a:gd name="connsiteY7" fmla="*/ 1069676 h 1906438"/>
                <a:gd name="connsiteX8" fmla="*/ 2275743 w 2482777"/>
                <a:gd name="connsiteY8" fmla="*/ 1026544 h 1906438"/>
                <a:gd name="connsiteX9" fmla="*/ 2249864 w 2482777"/>
                <a:gd name="connsiteY9" fmla="*/ 948906 h 1906438"/>
                <a:gd name="connsiteX10" fmla="*/ 2206732 w 2482777"/>
                <a:gd name="connsiteY10" fmla="*/ 897148 h 1906438"/>
                <a:gd name="connsiteX11" fmla="*/ 2085962 w 2482777"/>
                <a:gd name="connsiteY11" fmla="*/ 914400 h 1906438"/>
                <a:gd name="connsiteX12" fmla="*/ 1999698 w 2482777"/>
                <a:gd name="connsiteY12" fmla="*/ 957532 h 1906438"/>
                <a:gd name="connsiteX13" fmla="*/ 1844423 w 2482777"/>
                <a:gd name="connsiteY13" fmla="*/ 931653 h 1906438"/>
                <a:gd name="connsiteX14" fmla="*/ 1697774 w 2482777"/>
                <a:gd name="connsiteY14" fmla="*/ 888521 h 1906438"/>
                <a:gd name="connsiteX15" fmla="*/ 1533872 w 2482777"/>
                <a:gd name="connsiteY15" fmla="*/ 940280 h 1906438"/>
                <a:gd name="connsiteX16" fmla="*/ 1361343 w 2482777"/>
                <a:gd name="connsiteY16" fmla="*/ 940280 h 1906438"/>
                <a:gd name="connsiteX17" fmla="*/ 1300959 w 2482777"/>
                <a:gd name="connsiteY17" fmla="*/ 862642 h 1906438"/>
                <a:gd name="connsiteX18" fmla="*/ 973155 w 2482777"/>
                <a:gd name="connsiteY18" fmla="*/ 854015 h 1906438"/>
                <a:gd name="connsiteX19" fmla="*/ 852385 w 2482777"/>
                <a:gd name="connsiteY19" fmla="*/ 897148 h 1906438"/>
                <a:gd name="connsiteX20" fmla="*/ 602219 w 2482777"/>
                <a:gd name="connsiteY20" fmla="*/ 1026544 h 1906438"/>
                <a:gd name="connsiteX21" fmla="*/ 464196 w 2482777"/>
                <a:gd name="connsiteY21" fmla="*/ 1130061 h 1906438"/>
                <a:gd name="connsiteX22" fmla="*/ 167625 w 2482777"/>
                <a:gd name="connsiteY22" fmla="*/ 1424987 h 1906438"/>
                <a:gd name="connsiteX23" fmla="*/ 101731 w 2482777"/>
                <a:gd name="connsiteY23" fmla="*/ 1424549 h 1906438"/>
                <a:gd name="connsiteX24" fmla="*/ 0 w 2482777"/>
                <a:gd name="connsiteY24" fmla="*/ 1424987 h 1906438"/>
                <a:gd name="connsiteX25" fmla="*/ 541834 w 2482777"/>
                <a:gd name="connsiteY25" fmla="*/ 1026544 h 1906438"/>
                <a:gd name="connsiteX26" fmla="*/ 697110 w 2482777"/>
                <a:gd name="connsiteY26" fmla="*/ 923027 h 1906438"/>
                <a:gd name="connsiteX27" fmla="*/ 826506 w 2482777"/>
                <a:gd name="connsiteY27" fmla="*/ 845389 h 1906438"/>
                <a:gd name="connsiteX28" fmla="*/ 904143 w 2482777"/>
                <a:gd name="connsiteY28" fmla="*/ 776378 h 1906438"/>
                <a:gd name="connsiteX29" fmla="*/ 1137057 w 2482777"/>
                <a:gd name="connsiteY29" fmla="*/ 759125 h 1906438"/>
                <a:gd name="connsiteX30" fmla="*/ 1275079 w 2482777"/>
                <a:gd name="connsiteY30" fmla="*/ 741872 h 1906438"/>
                <a:gd name="connsiteX31" fmla="*/ 1378596 w 2482777"/>
                <a:gd name="connsiteY31" fmla="*/ 612476 h 1906438"/>
                <a:gd name="connsiteX32" fmla="*/ 1413102 w 2482777"/>
                <a:gd name="connsiteY32" fmla="*/ 526212 h 1906438"/>
                <a:gd name="connsiteX33" fmla="*/ 1344091 w 2482777"/>
                <a:gd name="connsiteY33" fmla="*/ 483080 h 1906438"/>
                <a:gd name="connsiteX34" fmla="*/ 1171562 w 2482777"/>
                <a:gd name="connsiteY34" fmla="*/ 491706 h 1906438"/>
                <a:gd name="connsiteX35" fmla="*/ 1042166 w 2482777"/>
                <a:gd name="connsiteY35" fmla="*/ 534838 h 1906438"/>
                <a:gd name="connsiteX36" fmla="*/ 999034 w 2482777"/>
                <a:gd name="connsiteY36" fmla="*/ 646981 h 1906438"/>
                <a:gd name="connsiteX37" fmla="*/ 912770 w 2482777"/>
                <a:gd name="connsiteY37" fmla="*/ 672861 h 1906438"/>
                <a:gd name="connsiteX38" fmla="*/ 774747 w 2482777"/>
                <a:gd name="connsiteY38" fmla="*/ 672861 h 1906438"/>
                <a:gd name="connsiteX39" fmla="*/ 653977 w 2482777"/>
                <a:gd name="connsiteY39" fmla="*/ 698740 h 1906438"/>
                <a:gd name="connsiteX40" fmla="*/ 481449 w 2482777"/>
                <a:gd name="connsiteY40" fmla="*/ 698740 h 1906438"/>
                <a:gd name="connsiteX41" fmla="*/ 377932 w 2482777"/>
                <a:gd name="connsiteY41" fmla="*/ 638355 h 1906438"/>
                <a:gd name="connsiteX42" fmla="*/ 377932 w 2482777"/>
                <a:gd name="connsiteY42" fmla="*/ 638355 h 1906438"/>
                <a:gd name="connsiteX43" fmla="*/ 377932 w 2482777"/>
                <a:gd name="connsiteY43" fmla="*/ 638355 h 1906438"/>
                <a:gd name="connsiteX44" fmla="*/ 584966 w 2482777"/>
                <a:gd name="connsiteY44" fmla="*/ 586597 h 1906438"/>
                <a:gd name="connsiteX45" fmla="*/ 878264 w 2482777"/>
                <a:gd name="connsiteY45" fmla="*/ 560717 h 1906438"/>
                <a:gd name="connsiteX46" fmla="*/ 973155 w 2482777"/>
                <a:gd name="connsiteY46" fmla="*/ 431321 h 1906438"/>
                <a:gd name="connsiteX47" fmla="*/ 1093925 w 2482777"/>
                <a:gd name="connsiteY47" fmla="*/ 345057 h 1906438"/>
                <a:gd name="connsiteX48" fmla="*/ 1283706 w 2482777"/>
                <a:gd name="connsiteY48" fmla="*/ 327804 h 1906438"/>
                <a:gd name="connsiteX49" fmla="*/ 1482113 w 2482777"/>
                <a:gd name="connsiteY49" fmla="*/ 319178 h 1906438"/>
                <a:gd name="connsiteX50" fmla="*/ 1568377 w 2482777"/>
                <a:gd name="connsiteY50" fmla="*/ 224287 h 1906438"/>
                <a:gd name="connsiteX51" fmla="*/ 1646015 w 2482777"/>
                <a:gd name="connsiteY51" fmla="*/ 112144 h 1906438"/>
                <a:gd name="connsiteX52" fmla="*/ 1646015 w 2482777"/>
                <a:gd name="connsiteY52" fmla="*/ 34506 h 1906438"/>
                <a:gd name="connsiteX53" fmla="*/ 1749532 w 2482777"/>
                <a:gd name="connsiteY53" fmla="*/ 0 h 1906438"/>
                <a:gd name="connsiteX54" fmla="*/ 2163600 w 2482777"/>
                <a:gd name="connsiteY54" fmla="*/ 163902 h 1906438"/>
                <a:gd name="connsiteX55" fmla="*/ 2198106 w 2482777"/>
                <a:gd name="connsiteY55" fmla="*/ 284672 h 1906438"/>
                <a:gd name="connsiteX56" fmla="*/ 2137721 w 2482777"/>
                <a:gd name="connsiteY56" fmla="*/ 327804 h 1906438"/>
                <a:gd name="connsiteX57" fmla="*/ 2025577 w 2482777"/>
                <a:gd name="connsiteY57" fmla="*/ 327804 h 1906438"/>
                <a:gd name="connsiteX58" fmla="*/ 1887555 w 2482777"/>
                <a:gd name="connsiteY58" fmla="*/ 267419 h 1906438"/>
                <a:gd name="connsiteX59" fmla="*/ 1706400 w 2482777"/>
                <a:gd name="connsiteY59" fmla="*/ 241540 h 1906438"/>
                <a:gd name="connsiteX60" fmla="*/ 1551125 w 2482777"/>
                <a:gd name="connsiteY60" fmla="*/ 414068 h 1906438"/>
                <a:gd name="connsiteX61" fmla="*/ 1438981 w 2482777"/>
                <a:gd name="connsiteY61" fmla="*/ 646981 h 1906438"/>
                <a:gd name="connsiteX62" fmla="*/ 1395849 w 2482777"/>
                <a:gd name="connsiteY62" fmla="*/ 759125 h 1906438"/>
                <a:gd name="connsiteX63" fmla="*/ 1430355 w 2482777"/>
                <a:gd name="connsiteY63" fmla="*/ 819510 h 1906438"/>
                <a:gd name="connsiteX64" fmla="*/ 1533872 w 2482777"/>
                <a:gd name="connsiteY64" fmla="*/ 810883 h 1906438"/>
                <a:gd name="connsiteX65" fmla="*/ 1671894 w 2482777"/>
                <a:gd name="connsiteY65" fmla="*/ 715993 h 1906438"/>
                <a:gd name="connsiteX66" fmla="*/ 1844423 w 2482777"/>
                <a:gd name="connsiteY66" fmla="*/ 707366 h 1906438"/>
                <a:gd name="connsiteX67" fmla="*/ 2034204 w 2482777"/>
                <a:gd name="connsiteY67" fmla="*/ 690114 h 1906438"/>
                <a:gd name="connsiteX68" fmla="*/ 2223985 w 2482777"/>
                <a:gd name="connsiteY68" fmla="*/ 698740 h 1906438"/>
                <a:gd name="connsiteX69" fmla="*/ 2327502 w 2482777"/>
                <a:gd name="connsiteY69" fmla="*/ 681487 h 1906438"/>
                <a:gd name="connsiteX70" fmla="*/ 2422393 w 2482777"/>
                <a:gd name="connsiteY70" fmla="*/ 543465 h 1906438"/>
                <a:gd name="connsiteX71" fmla="*/ 2482777 w 2482777"/>
                <a:gd name="connsiteY71" fmla="*/ 327804 h 1906438"/>
                <a:gd name="connsiteX72" fmla="*/ 2431019 w 2482777"/>
                <a:gd name="connsiteY72" fmla="*/ 138023 h 1906438"/>
                <a:gd name="connsiteX0" fmla="*/ 1393398 w 2566590"/>
                <a:gd name="connsiteY0" fmla="*/ 1906438 h 1906438"/>
                <a:gd name="connsiteX1" fmla="*/ 1445156 w 2566590"/>
                <a:gd name="connsiteY1" fmla="*/ 1751163 h 1906438"/>
                <a:gd name="connsiteX2" fmla="*/ 1445156 w 2566590"/>
                <a:gd name="connsiteY2" fmla="*/ 1587261 h 1906438"/>
                <a:gd name="connsiteX3" fmla="*/ 1540047 w 2566590"/>
                <a:gd name="connsiteY3" fmla="*/ 1449238 h 1906438"/>
                <a:gd name="connsiteX4" fmla="*/ 1807466 w 2566590"/>
                <a:gd name="connsiteY4" fmla="*/ 1337095 h 1906438"/>
                <a:gd name="connsiteX5" fmla="*/ 1833345 w 2566590"/>
                <a:gd name="connsiteY5" fmla="*/ 1207698 h 1906438"/>
                <a:gd name="connsiteX6" fmla="*/ 1936862 w 2566590"/>
                <a:gd name="connsiteY6" fmla="*/ 1181819 h 1906438"/>
                <a:gd name="connsiteX7" fmla="*/ 2169775 w 2566590"/>
                <a:gd name="connsiteY7" fmla="*/ 1069676 h 1906438"/>
                <a:gd name="connsiteX8" fmla="*/ 2359556 w 2566590"/>
                <a:gd name="connsiteY8" fmla="*/ 1026544 h 1906438"/>
                <a:gd name="connsiteX9" fmla="*/ 2333677 w 2566590"/>
                <a:gd name="connsiteY9" fmla="*/ 948906 h 1906438"/>
                <a:gd name="connsiteX10" fmla="*/ 2290545 w 2566590"/>
                <a:gd name="connsiteY10" fmla="*/ 897148 h 1906438"/>
                <a:gd name="connsiteX11" fmla="*/ 2169775 w 2566590"/>
                <a:gd name="connsiteY11" fmla="*/ 914400 h 1906438"/>
                <a:gd name="connsiteX12" fmla="*/ 2083511 w 2566590"/>
                <a:gd name="connsiteY12" fmla="*/ 957532 h 1906438"/>
                <a:gd name="connsiteX13" fmla="*/ 1928236 w 2566590"/>
                <a:gd name="connsiteY13" fmla="*/ 931653 h 1906438"/>
                <a:gd name="connsiteX14" fmla="*/ 1781587 w 2566590"/>
                <a:gd name="connsiteY14" fmla="*/ 888521 h 1906438"/>
                <a:gd name="connsiteX15" fmla="*/ 1617685 w 2566590"/>
                <a:gd name="connsiteY15" fmla="*/ 940280 h 1906438"/>
                <a:gd name="connsiteX16" fmla="*/ 1445156 w 2566590"/>
                <a:gd name="connsiteY16" fmla="*/ 940280 h 1906438"/>
                <a:gd name="connsiteX17" fmla="*/ 1384772 w 2566590"/>
                <a:gd name="connsiteY17" fmla="*/ 862642 h 1906438"/>
                <a:gd name="connsiteX18" fmla="*/ 1056968 w 2566590"/>
                <a:gd name="connsiteY18" fmla="*/ 854015 h 1906438"/>
                <a:gd name="connsiteX19" fmla="*/ 936198 w 2566590"/>
                <a:gd name="connsiteY19" fmla="*/ 897148 h 1906438"/>
                <a:gd name="connsiteX20" fmla="*/ 686032 w 2566590"/>
                <a:gd name="connsiteY20" fmla="*/ 1026544 h 1906438"/>
                <a:gd name="connsiteX21" fmla="*/ 548009 w 2566590"/>
                <a:gd name="connsiteY21" fmla="*/ 1130061 h 1906438"/>
                <a:gd name="connsiteX22" fmla="*/ 251438 w 2566590"/>
                <a:gd name="connsiteY22" fmla="*/ 1424987 h 1906438"/>
                <a:gd name="connsiteX23" fmla="*/ 0 w 2566590"/>
                <a:gd name="connsiteY23" fmla="*/ 1603947 h 1906438"/>
                <a:gd name="connsiteX24" fmla="*/ 83813 w 2566590"/>
                <a:gd name="connsiteY24" fmla="*/ 1424987 h 1906438"/>
                <a:gd name="connsiteX25" fmla="*/ 625647 w 2566590"/>
                <a:gd name="connsiteY25" fmla="*/ 1026544 h 1906438"/>
                <a:gd name="connsiteX26" fmla="*/ 780923 w 2566590"/>
                <a:gd name="connsiteY26" fmla="*/ 923027 h 1906438"/>
                <a:gd name="connsiteX27" fmla="*/ 910319 w 2566590"/>
                <a:gd name="connsiteY27" fmla="*/ 845389 h 1906438"/>
                <a:gd name="connsiteX28" fmla="*/ 987956 w 2566590"/>
                <a:gd name="connsiteY28" fmla="*/ 776378 h 1906438"/>
                <a:gd name="connsiteX29" fmla="*/ 1220870 w 2566590"/>
                <a:gd name="connsiteY29" fmla="*/ 759125 h 1906438"/>
                <a:gd name="connsiteX30" fmla="*/ 1358892 w 2566590"/>
                <a:gd name="connsiteY30" fmla="*/ 741872 h 1906438"/>
                <a:gd name="connsiteX31" fmla="*/ 1462409 w 2566590"/>
                <a:gd name="connsiteY31" fmla="*/ 612476 h 1906438"/>
                <a:gd name="connsiteX32" fmla="*/ 1496915 w 2566590"/>
                <a:gd name="connsiteY32" fmla="*/ 526212 h 1906438"/>
                <a:gd name="connsiteX33" fmla="*/ 1427904 w 2566590"/>
                <a:gd name="connsiteY33" fmla="*/ 483080 h 1906438"/>
                <a:gd name="connsiteX34" fmla="*/ 1255375 w 2566590"/>
                <a:gd name="connsiteY34" fmla="*/ 491706 h 1906438"/>
                <a:gd name="connsiteX35" fmla="*/ 1125979 w 2566590"/>
                <a:gd name="connsiteY35" fmla="*/ 534838 h 1906438"/>
                <a:gd name="connsiteX36" fmla="*/ 1082847 w 2566590"/>
                <a:gd name="connsiteY36" fmla="*/ 646981 h 1906438"/>
                <a:gd name="connsiteX37" fmla="*/ 996583 w 2566590"/>
                <a:gd name="connsiteY37" fmla="*/ 672861 h 1906438"/>
                <a:gd name="connsiteX38" fmla="*/ 858560 w 2566590"/>
                <a:gd name="connsiteY38" fmla="*/ 672861 h 1906438"/>
                <a:gd name="connsiteX39" fmla="*/ 737790 w 2566590"/>
                <a:gd name="connsiteY39" fmla="*/ 698740 h 1906438"/>
                <a:gd name="connsiteX40" fmla="*/ 565262 w 2566590"/>
                <a:gd name="connsiteY40" fmla="*/ 698740 h 1906438"/>
                <a:gd name="connsiteX41" fmla="*/ 461745 w 2566590"/>
                <a:gd name="connsiteY41" fmla="*/ 638355 h 1906438"/>
                <a:gd name="connsiteX42" fmla="*/ 461745 w 2566590"/>
                <a:gd name="connsiteY42" fmla="*/ 638355 h 1906438"/>
                <a:gd name="connsiteX43" fmla="*/ 461745 w 2566590"/>
                <a:gd name="connsiteY43" fmla="*/ 638355 h 1906438"/>
                <a:gd name="connsiteX44" fmla="*/ 668779 w 2566590"/>
                <a:gd name="connsiteY44" fmla="*/ 586597 h 1906438"/>
                <a:gd name="connsiteX45" fmla="*/ 962077 w 2566590"/>
                <a:gd name="connsiteY45" fmla="*/ 560717 h 1906438"/>
                <a:gd name="connsiteX46" fmla="*/ 1056968 w 2566590"/>
                <a:gd name="connsiteY46" fmla="*/ 431321 h 1906438"/>
                <a:gd name="connsiteX47" fmla="*/ 1177738 w 2566590"/>
                <a:gd name="connsiteY47" fmla="*/ 345057 h 1906438"/>
                <a:gd name="connsiteX48" fmla="*/ 1367519 w 2566590"/>
                <a:gd name="connsiteY48" fmla="*/ 327804 h 1906438"/>
                <a:gd name="connsiteX49" fmla="*/ 1565926 w 2566590"/>
                <a:gd name="connsiteY49" fmla="*/ 319178 h 1906438"/>
                <a:gd name="connsiteX50" fmla="*/ 1652190 w 2566590"/>
                <a:gd name="connsiteY50" fmla="*/ 224287 h 1906438"/>
                <a:gd name="connsiteX51" fmla="*/ 1729828 w 2566590"/>
                <a:gd name="connsiteY51" fmla="*/ 112144 h 1906438"/>
                <a:gd name="connsiteX52" fmla="*/ 1729828 w 2566590"/>
                <a:gd name="connsiteY52" fmla="*/ 34506 h 1906438"/>
                <a:gd name="connsiteX53" fmla="*/ 1833345 w 2566590"/>
                <a:gd name="connsiteY53" fmla="*/ 0 h 1906438"/>
                <a:gd name="connsiteX54" fmla="*/ 2247413 w 2566590"/>
                <a:gd name="connsiteY54" fmla="*/ 163902 h 1906438"/>
                <a:gd name="connsiteX55" fmla="*/ 2281919 w 2566590"/>
                <a:gd name="connsiteY55" fmla="*/ 284672 h 1906438"/>
                <a:gd name="connsiteX56" fmla="*/ 2221534 w 2566590"/>
                <a:gd name="connsiteY56" fmla="*/ 327804 h 1906438"/>
                <a:gd name="connsiteX57" fmla="*/ 2109390 w 2566590"/>
                <a:gd name="connsiteY57" fmla="*/ 327804 h 1906438"/>
                <a:gd name="connsiteX58" fmla="*/ 1971368 w 2566590"/>
                <a:gd name="connsiteY58" fmla="*/ 267419 h 1906438"/>
                <a:gd name="connsiteX59" fmla="*/ 1790213 w 2566590"/>
                <a:gd name="connsiteY59" fmla="*/ 241540 h 1906438"/>
                <a:gd name="connsiteX60" fmla="*/ 1634938 w 2566590"/>
                <a:gd name="connsiteY60" fmla="*/ 414068 h 1906438"/>
                <a:gd name="connsiteX61" fmla="*/ 1522794 w 2566590"/>
                <a:gd name="connsiteY61" fmla="*/ 646981 h 1906438"/>
                <a:gd name="connsiteX62" fmla="*/ 1479662 w 2566590"/>
                <a:gd name="connsiteY62" fmla="*/ 759125 h 1906438"/>
                <a:gd name="connsiteX63" fmla="*/ 1514168 w 2566590"/>
                <a:gd name="connsiteY63" fmla="*/ 819510 h 1906438"/>
                <a:gd name="connsiteX64" fmla="*/ 1617685 w 2566590"/>
                <a:gd name="connsiteY64" fmla="*/ 810883 h 1906438"/>
                <a:gd name="connsiteX65" fmla="*/ 1755707 w 2566590"/>
                <a:gd name="connsiteY65" fmla="*/ 715993 h 1906438"/>
                <a:gd name="connsiteX66" fmla="*/ 1928236 w 2566590"/>
                <a:gd name="connsiteY66" fmla="*/ 707366 h 1906438"/>
                <a:gd name="connsiteX67" fmla="*/ 2118017 w 2566590"/>
                <a:gd name="connsiteY67" fmla="*/ 690114 h 1906438"/>
                <a:gd name="connsiteX68" fmla="*/ 2307798 w 2566590"/>
                <a:gd name="connsiteY68" fmla="*/ 698740 h 1906438"/>
                <a:gd name="connsiteX69" fmla="*/ 2411315 w 2566590"/>
                <a:gd name="connsiteY69" fmla="*/ 681487 h 1906438"/>
                <a:gd name="connsiteX70" fmla="*/ 2506206 w 2566590"/>
                <a:gd name="connsiteY70" fmla="*/ 543465 h 1906438"/>
                <a:gd name="connsiteX71" fmla="*/ 2566590 w 2566590"/>
                <a:gd name="connsiteY71" fmla="*/ 327804 h 1906438"/>
                <a:gd name="connsiteX72" fmla="*/ 2514832 w 2566590"/>
                <a:gd name="connsiteY72" fmla="*/ 138023 h 1906438"/>
                <a:gd name="connsiteX0" fmla="*/ 1393398 w 2566590"/>
                <a:gd name="connsiteY0" fmla="*/ 1906438 h 1906438"/>
                <a:gd name="connsiteX1" fmla="*/ 1445156 w 2566590"/>
                <a:gd name="connsiteY1" fmla="*/ 1751163 h 1906438"/>
                <a:gd name="connsiteX2" fmla="*/ 1445156 w 2566590"/>
                <a:gd name="connsiteY2" fmla="*/ 1587261 h 1906438"/>
                <a:gd name="connsiteX3" fmla="*/ 1540047 w 2566590"/>
                <a:gd name="connsiteY3" fmla="*/ 1449238 h 1906438"/>
                <a:gd name="connsiteX4" fmla="*/ 1807466 w 2566590"/>
                <a:gd name="connsiteY4" fmla="*/ 1337095 h 1906438"/>
                <a:gd name="connsiteX5" fmla="*/ 1833345 w 2566590"/>
                <a:gd name="connsiteY5" fmla="*/ 1207698 h 1906438"/>
                <a:gd name="connsiteX6" fmla="*/ 1936862 w 2566590"/>
                <a:gd name="connsiteY6" fmla="*/ 1181819 h 1906438"/>
                <a:gd name="connsiteX7" fmla="*/ 2169775 w 2566590"/>
                <a:gd name="connsiteY7" fmla="*/ 1069676 h 1906438"/>
                <a:gd name="connsiteX8" fmla="*/ 2359556 w 2566590"/>
                <a:gd name="connsiteY8" fmla="*/ 1026544 h 1906438"/>
                <a:gd name="connsiteX9" fmla="*/ 2333677 w 2566590"/>
                <a:gd name="connsiteY9" fmla="*/ 948906 h 1906438"/>
                <a:gd name="connsiteX10" fmla="*/ 2290545 w 2566590"/>
                <a:gd name="connsiteY10" fmla="*/ 897148 h 1906438"/>
                <a:gd name="connsiteX11" fmla="*/ 2169775 w 2566590"/>
                <a:gd name="connsiteY11" fmla="*/ 914400 h 1906438"/>
                <a:gd name="connsiteX12" fmla="*/ 2083511 w 2566590"/>
                <a:gd name="connsiteY12" fmla="*/ 957532 h 1906438"/>
                <a:gd name="connsiteX13" fmla="*/ 1928236 w 2566590"/>
                <a:gd name="connsiteY13" fmla="*/ 931653 h 1906438"/>
                <a:gd name="connsiteX14" fmla="*/ 1781587 w 2566590"/>
                <a:gd name="connsiteY14" fmla="*/ 888521 h 1906438"/>
                <a:gd name="connsiteX15" fmla="*/ 1617685 w 2566590"/>
                <a:gd name="connsiteY15" fmla="*/ 940280 h 1906438"/>
                <a:gd name="connsiteX16" fmla="*/ 1445156 w 2566590"/>
                <a:gd name="connsiteY16" fmla="*/ 940280 h 1906438"/>
                <a:gd name="connsiteX17" fmla="*/ 1384772 w 2566590"/>
                <a:gd name="connsiteY17" fmla="*/ 862642 h 1906438"/>
                <a:gd name="connsiteX18" fmla="*/ 1056968 w 2566590"/>
                <a:gd name="connsiteY18" fmla="*/ 854015 h 1906438"/>
                <a:gd name="connsiteX19" fmla="*/ 936198 w 2566590"/>
                <a:gd name="connsiteY19" fmla="*/ 897148 h 1906438"/>
                <a:gd name="connsiteX20" fmla="*/ 686032 w 2566590"/>
                <a:gd name="connsiteY20" fmla="*/ 1026544 h 1906438"/>
                <a:gd name="connsiteX21" fmla="*/ 548009 w 2566590"/>
                <a:gd name="connsiteY21" fmla="*/ 1130061 h 1906438"/>
                <a:gd name="connsiteX22" fmla="*/ 251438 w 2566590"/>
                <a:gd name="connsiteY22" fmla="*/ 1424987 h 1906438"/>
                <a:gd name="connsiteX23" fmla="*/ 0 w 2566590"/>
                <a:gd name="connsiteY23" fmla="*/ 1603947 h 1906438"/>
                <a:gd name="connsiteX24" fmla="*/ 0 w 2566590"/>
                <a:gd name="connsiteY24" fmla="*/ 1514467 h 1906438"/>
                <a:gd name="connsiteX25" fmla="*/ 625647 w 2566590"/>
                <a:gd name="connsiteY25" fmla="*/ 1026544 h 1906438"/>
                <a:gd name="connsiteX26" fmla="*/ 780923 w 2566590"/>
                <a:gd name="connsiteY26" fmla="*/ 923027 h 1906438"/>
                <a:gd name="connsiteX27" fmla="*/ 910319 w 2566590"/>
                <a:gd name="connsiteY27" fmla="*/ 845389 h 1906438"/>
                <a:gd name="connsiteX28" fmla="*/ 987956 w 2566590"/>
                <a:gd name="connsiteY28" fmla="*/ 776378 h 1906438"/>
                <a:gd name="connsiteX29" fmla="*/ 1220870 w 2566590"/>
                <a:gd name="connsiteY29" fmla="*/ 759125 h 1906438"/>
                <a:gd name="connsiteX30" fmla="*/ 1358892 w 2566590"/>
                <a:gd name="connsiteY30" fmla="*/ 741872 h 1906438"/>
                <a:gd name="connsiteX31" fmla="*/ 1462409 w 2566590"/>
                <a:gd name="connsiteY31" fmla="*/ 612476 h 1906438"/>
                <a:gd name="connsiteX32" fmla="*/ 1496915 w 2566590"/>
                <a:gd name="connsiteY32" fmla="*/ 526212 h 1906438"/>
                <a:gd name="connsiteX33" fmla="*/ 1427904 w 2566590"/>
                <a:gd name="connsiteY33" fmla="*/ 483080 h 1906438"/>
                <a:gd name="connsiteX34" fmla="*/ 1255375 w 2566590"/>
                <a:gd name="connsiteY34" fmla="*/ 491706 h 1906438"/>
                <a:gd name="connsiteX35" fmla="*/ 1125979 w 2566590"/>
                <a:gd name="connsiteY35" fmla="*/ 534838 h 1906438"/>
                <a:gd name="connsiteX36" fmla="*/ 1082847 w 2566590"/>
                <a:gd name="connsiteY36" fmla="*/ 646981 h 1906438"/>
                <a:gd name="connsiteX37" fmla="*/ 996583 w 2566590"/>
                <a:gd name="connsiteY37" fmla="*/ 672861 h 1906438"/>
                <a:gd name="connsiteX38" fmla="*/ 858560 w 2566590"/>
                <a:gd name="connsiteY38" fmla="*/ 672861 h 1906438"/>
                <a:gd name="connsiteX39" fmla="*/ 737790 w 2566590"/>
                <a:gd name="connsiteY39" fmla="*/ 698740 h 1906438"/>
                <a:gd name="connsiteX40" fmla="*/ 565262 w 2566590"/>
                <a:gd name="connsiteY40" fmla="*/ 698740 h 1906438"/>
                <a:gd name="connsiteX41" fmla="*/ 461745 w 2566590"/>
                <a:gd name="connsiteY41" fmla="*/ 638355 h 1906438"/>
                <a:gd name="connsiteX42" fmla="*/ 461745 w 2566590"/>
                <a:gd name="connsiteY42" fmla="*/ 638355 h 1906438"/>
                <a:gd name="connsiteX43" fmla="*/ 461745 w 2566590"/>
                <a:gd name="connsiteY43" fmla="*/ 638355 h 1906438"/>
                <a:gd name="connsiteX44" fmla="*/ 668779 w 2566590"/>
                <a:gd name="connsiteY44" fmla="*/ 586597 h 1906438"/>
                <a:gd name="connsiteX45" fmla="*/ 962077 w 2566590"/>
                <a:gd name="connsiteY45" fmla="*/ 560717 h 1906438"/>
                <a:gd name="connsiteX46" fmla="*/ 1056968 w 2566590"/>
                <a:gd name="connsiteY46" fmla="*/ 431321 h 1906438"/>
                <a:gd name="connsiteX47" fmla="*/ 1177738 w 2566590"/>
                <a:gd name="connsiteY47" fmla="*/ 345057 h 1906438"/>
                <a:gd name="connsiteX48" fmla="*/ 1367519 w 2566590"/>
                <a:gd name="connsiteY48" fmla="*/ 327804 h 1906438"/>
                <a:gd name="connsiteX49" fmla="*/ 1565926 w 2566590"/>
                <a:gd name="connsiteY49" fmla="*/ 319178 h 1906438"/>
                <a:gd name="connsiteX50" fmla="*/ 1652190 w 2566590"/>
                <a:gd name="connsiteY50" fmla="*/ 224287 h 1906438"/>
                <a:gd name="connsiteX51" fmla="*/ 1729828 w 2566590"/>
                <a:gd name="connsiteY51" fmla="*/ 112144 h 1906438"/>
                <a:gd name="connsiteX52" fmla="*/ 1729828 w 2566590"/>
                <a:gd name="connsiteY52" fmla="*/ 34506 h 1906438"/>
                <a:gd name="connsiteX53" fmla="*/ 1833345 w 2566590"/>
                <a:gd name="connsiteY53" fmla="*/ 0 h 1906438"/>
                <a:gd name="connsiteX54" fmla="*/ 2247413 w 2566590"/>
                <a:gd name="connsiteY54" fmla="*/ 163902 h 1906438"/>
                <a:gd name="connsiteX55" fmla="*/ 2281919 w 2566590"/>
                <a:gd name="connsiteY55" fmla="*/ 284672 h 1906438"/>
                <a:gd name="connsiteX56" fmla="*/ 2221534 w 2566590"/>
                <a:gd name="connsiteY56" fmla="*/ 327804 h 1906438"/>
                <a:gd name="connsiteX57" fmla="*/ 2109390 w 2566590"/>
                <a:gd name="connsiteY57" fmla="*/ 327804 h 1906438"/>
                <a:gd name="connsiteX58" fmla="*/ 1971368 w 2566590"/>
                <a:gd name="connsiteY58" fmla="*/ 267419 h 1906438"/>
                <a:gd name="connsiteX59" fmla="*/ 1790213 w 2566590"/>
                <a:gd name="connsiteY59" fmla="*/ 241540 h 1906438"/>
                <a:gd name="connsiteX60" fmla="*/ 1634938 w 2566590"/>
                <a:gd name="connsiteY60" fmla="*/ 414068 h 1906438"/>
                <a:gd name="connsiteX61" fmla="*/ 1522794 w 2566590"/>
                <a:gd name="connsiteY61" fmla="*/ 646981 h 1906438"/>
                <a:gd name="connsiteX62" fmla="*/ 1479662 w 2566590"/>
                <a:gd name="connsiteY62" fmla="*/ 759125 h 1906438"/>
                <a:gd name="connsiteX63" fmla="*/ 1514168 w 2566590"/>
                <a:gd name="connsiteY63" fmla="*/ 819510 h 1906438"/>
                <a:gd name="connsiteX64" fmla="*/ 1617685 w 2566590"/>
                <a:gd name="connsiteY64" fmla="*/ 810883 h 1906438"/>
                <a:gd name="connsiteX65" fmla="*/ 1755707 w 2566590"/>
                <a:gd name="connsiteY65" fmla="*/ 715993 h 1906438"/>
                <a:gd name="connsiteX66" fmla="*/ 1928236 w 2566590"/>
                <a:gd name="connsiteY66" fmla="*/ 707366 h 1906438"/>
                <a:gd name="connsiteX67" fmla="*/ 2118017 w 2566590"/>
                <a:gd name="connsiteY67" fmla="*/ 690114 h 1906438"/>
                <a:gd name="connsiteX68" fmla="*/ 2307798 w 2566590"/>
                <a:gd name="connsiteY68" fmla="*/ 698740 h 1906438"/>
                <a:gd name="connsiteX69" fmla="*/ 2411315 w 2566590"/>
                <a:gd name="connsiteY69" fmla="*/ 681487 h 1906438"/>
                <a:gd name="connsiteX70" fmla="*/ 2506206 w 2566590"/>
                <a:gd name="connsiteY70" fmla="*/ 543465 h 1906438"/>
                <a:gd name="connsiteX71" fmla="*/ 2566590 w 2566590"/>
                <a:gd name="connsiteY71" fmla="*/ 327804 h 1906438"/>
                <a:gd name="connsiteX72" fmla="*/ 2514832 w 2566590"/>
                <a:gd name="connsiteY72" fmla="*/ 138023 h 1906438"/>
                <a:gd name="connsiteX0" fmla="*/ 1393398 w 2566590"/>
                <a:gd name="connsiteY0" fmla="*/ 1906438 h 1906438"/>
                <a:gd name="connsiteX1" fmla="*/ 1445156 w 2566590"/>
                <a:gd name="connsiteY1" fmla="*/ 1751163 h 1906438"/>
                <a:gd name="connsiteX2" fmla="*/ 1445156 w 2566590"/>
                <a:gd name="connsiteY2" fmla="*/ 1587261 h 1906438"/>
                <a:gd name="connsiteX3" fmla="*/ 1540047 w 2566590"/>
                <a:gd name="connsiteY3" fmla="*/ 1449238 h 1906438"/>
                <a:gd name="connsiteX4" fmla="*/ 1807466 w 2566590"/>
                <a:gd name="connsiteY4" fmla="*/ 1337095 h 1906438"/>
                <a:gd name="connsiteX5" fmla="*/ 1833345 w 2566590"/>
                <a:gd name="connsiteY5" fmla="*/ 1207698 h 1906438"/>
                <a:gd name="connsiteX6" fmla="*/ 1936862 w 2566590"/>
                <a:gd name="connsiteY6" fmla="*/ 1181819 h 1906438"/>
                <a:gd name="connsiteX7" fmla="*/ 2169775 w 2566590"/>
                <a:gd name="connsiteY7" fmla="*/ 1069676 h 1906438"/>
                <a:gd name="connsiteX8" fmla="*/ 2359556 w 2566590"/>
                <a:gd name="connsiteY8" fmla="*/ 1026544 h 1906438"/>
                <a:gd name="connsiteX9" fmla="*/ 2333677 w 2566590"/>
                <a:gd name="connsiteY9" fmla="*/ 948906 h 1906438"/>
                <a:gd name="connsiteX10" fmla="*/ 2290545 w 2566590"/>
                <a:gd name="connsiteY10" fmla="*/ 897148 h 1906438"/>
                <a:gd name="connsiteX11" fmla="*/ 2169775 w 2566590"/>
                <a:gd name="connsiteY11" fmla="*/ 914400 h 1906438"/>
                <a:gd name="connsiteX12" fmla="*/ 2083511 w 2566590"/>
                <a:gd name="connsiteY12" fmla="*/ 957532 h 1906438"/>
                <a:gd name="connsiteX13" fmla="*/ 1928236 w 2566590"/>
                <a:gd name="connsiteY13" fmla="*/ 931653 h 1906438"/>
                <a:gd name="connsiteX14" fmla="*/ 1781587 w 2566590"/>
                <a:gd name="connsiteY14" fmla="*/ 888521 h 1906438"/>
                <a:gd name="connsiteX15" fmla="*/ 1617685 w 2566590"/>
                <a:gd name="connsiteY15" fmla="*/ 940280 h 1906438"/>
                <a:gd name="connsiteX16" fmla="*/ 1445156 w 2566590"/>
                <a:gd name="connsiteY16" fmla="*/ 940280 h 1906438"/>
                <a:gd name="connsiteX17" fmla="*/ 1384772 w 2566590"/>
                <a:gd name="connsiteY17" fmla="*/ 862642 h 1906438"/>
                <a:gd name="connsiteX18" fmla="*/ 1056968 w 2566590"/>
                <a:gd name="connsiteY18" fmla="*/ 854015 h 1906438"/>
                <a:gd name="connsiteX19" fmla="*/ 936198 w 2566590"/>
                <a:gd name="connsiteY19" fmla="*/ 897148 h 1906438"/>
                <a:gd name="connsiteX20" fmla="*/ 686032 w 2566590"/>
                <a:gd name="connsiteY20" fmla="*/ 1026544 h 1906438"/>
                <a:gd name="connsiteX21" fmla="*/ 548009 w 2566590"/>
                <a:gd name="connsiteY21" fmla="*/ 1130061 h 1906438"/>
                <a:gd name="connsiteX22" fmla="*/ 251438 w 2566590"/>
                <a:gd name="connsiteY22" fmla="*/ 1424987 h 1906438"/>
                <a:gd name="connsiteX23" fmla="*/ 0 w 2566590"/>
                <a:gd name="connsiteY23" fmla="*/ 1603947 h 1906438"/>
                <a:gd name="connsiteX24" fmla="*/ 0 w 2566590"/>
                <a:gd name="connsiteY24" fmla="*/ 1514467 h 1906438"/>
                <a:gd name="connsiteX25" fmla="*/ 286426 w 2566590"/>
                <a:gd name="connsiteY25" fmla="*/ 1279149 h 1906438"/>
                <a:gd name="connsiteX26" fmla="*/ 625647 w 2566590"/>
                <a:gd name="connsiteY26" fmla="*/ 1026544 h 1906438"/>
                <a:gd name="connsiteX27" fmla="*/ 780923 w 2566590"/>
                <a:gd name="connsiteY27" fmla="*/ 923027 h 1906438"/>
                <a:gd name="connsiteX28" fmla="*/ 910319 w 2566590"/>
                <a:gd name="connsiteY28" fmla="*/ 845389 h 1906438"/>
                <a:gd name="connsiteX29" fmla="*/ 987956 w 2566590"/>
                <a:gd name="connsiteY29" fmla="*/ 776378 h 1906438"/>
                <a:gd name="connsiteX30" fmla="*/ 1220870 w 2566590"/>
                <a:gd name="connsiteY30" fmla="*/ 759125 h 1906438"/>
                <a:gd name="connsiteX31" fmla="*/ 1358892 w 2566590"/>
                <a:gd name="connsiteY31" fmla="*/ 741872 h 1906438"/>
                <a:gd name="connsiteX32" fmla="*/ 1462409 w 2566590"/>
                <a:gd name="connsiteY32" fmla="*/ 612476 h 1906438"/>
                <a:gd name="connsiteX33" fmla="*/ 1496915 w 2566590"/>
                <a:gd name="connsiteY33" fmla="*/ 526212 h 1906438"/>
                <a:gd name="connsiteX34" fmla="*/ 1427904 w 2566590"/>
                <a:gd name="connsiteY34" fmla="*/ 483080 h 1906438"/>
                <a:gd name="connsiteX35" fmla="*/ 1255375 w 2566590"/>
                <a:gd name="connsiteY35" fmla="*/ 491706 h 1906438"/>
                <a:gd name="connsiteX36" fmla="*/ 1125979 w 2566590"/>
                <a:gd name="connsiteY36" fmla="*/ 534838 h 1906438"/>
                <a:gd name="connsiteX37" fmla="*/ 1082847 w 2566590"/>
                <a:gd name="connsiteY37" fmla="*/ 646981 h 1906438"/>
                <a:gd name="connsiteX38" fmla="*/ 996583 w 2566590"/>
                <a:gd name="connsiteY38" fmla="*/ 672861 h 1906438"/>
                <a:gd name="connsiteX39" fmla="*/ 858560 w 2566590"/>
                <a:gd name="connsiteY39" fmla="*/ 672861 h 1906438"/>
                <a:gd name="connsiteX40" fmla="*/ 737790 w 2566590"/>
                <a:gd name="connsiteY40" fmla="*/ 698740 h 1906438"/>
                <a:gd name="connsiteX41" fmla="*/ 565262 w 2566590"/>
                <a:gd name="connsiteY41" fmla="*/ 698740 h 1906438"/>
                <a:gd name="connsiteX42" fmla="*/ 461745 w 2566590"/>
                <a:gd name="connsiteY42" fmla="*/ 638355 h 1906438"/>
                <a:gd name="connsiteX43" fmla="*/ 461745 w 2566590"/>
                <a:gd name="connsiteY43" fmla="*/ 638355 h 1906438"/>
                <a:gd name="connsiteX44" fmla="*/ 461745 w 2566590"/>
                <a:gd name="connsiteY44" fmla="*/ 638355 h 1906438"/>
                <a:gd name="connsiteX45" fmla="*/ 668779 w 2566590"/>
                <a:gd name="connsiteY45" fmla="*/ 586597 h 1906438"/>
                <a:gd name="connsiteX46" fmla="*/ 962077 w 2566590"/>
                <a:gd name="connsiteY46" fmla="*/ 560717 h 1906438"/>
                <a:gd name="connsiteX47" fmla="*/ 1056968 w 2566590"/>
                <a:gd name="connsiteY47" fmla="*/ 431321 h 1906438"/>
                <a:gd name="connsiteX48" fmla="*/ 1177738 w 2566590"/>
                <a:gd name="connsiteY48" fmla="*/ 345057 h 1906438"/>
                <a:gd name="connsiteX49" fmla="*/ 1367519 w 2566590"/>
                <a:gd name="connsiteY49" fmla="*/ 327804 h 1906438"/>
                <a:gd name="connsiteX50" fmla="*/ 1565926 w 2566590"/>
                <a:gd name="connsiteY50" fmla="*/ 319178 h 1906438"/>
                <a:gd name="connsiteX51" fmla="*/ 1652190 w 2566590"/>
                <a:gd name="connsiteY51" fmla="*/ 224287 h 1906438"/>
                <a:gd name="connsiteX52" fmla="*/ 1729828 w 2566590"/>
                <a:gd name="connsiteY52" fmla="*/ 112144 h 1906438"/>
                <a:gd name="connsiteX53" fmla="*/ 1729828 w 2566590"/>
                <a:gd name="connsiteY53" fmla="*/ 34506 h 1906438"/>
                <a:gd name="connsiteX54" fmla="*/ 1833345 w 2566590"/>
                <a:gd name="connsiteY54" fmla="*/ 0 h 1906438"/>
                <a:gd name="connsiteX55" fmla="*/ 2247413 w 2566590"/>
                <a:gd name="connsiteY55" fmla="*/ 163902 h 1906438"/>
                <a:gd name="connsiteX56" fmla="*/ 2281919 w 2566590"/>
                <a:gd name="connsiteY56" fmla="*/ 284672 h 1906438"/>
                <a:gd name="connsiteX57" fmla="*/ 2221534 w 2566590"/>
                <a:gd name="connsiteY57" fmla="*/ 327804 h 1906438"/>
                <a:gd name="connsiteX58" fmla="*/ 2109390 w 2566590"/>
                <a:gd name="connsiteY58" fmla="*/ 327804 h 1906438"/>
                <a:gd name="connsiteX59" fmla="*/ 1971368 w 2566590"/>
                <a:gd name="connsiteY59" fmla="*/ 267419 h 1906438"/>
                <a:gd name="connsiteX60" fmla="*/ 1790213 w 2566590"/>
                <a:gd name="connsiteY60" fmla="*/ 241540 h 1906438"/>
                <a:gd name="connsiteX61" fmla="*/ 1634938 w 2566590"/>
                <a:gd name="connsiteY61" fmla="*/ 414068 h 1906438"/>
                <a:gd name="connsiteX62" fmla="*/ 1522794 w 2566590"/>
                <a:gd name="connsiteY62" fmla="*/ 646981 h 1906438"/>
                <a:gd name="connsiteX63" fmla="*/ 1479662 w 2566590"/>
                <a:gd name="connsiteY63" fmla="*/ 759125 h 1906438"/>
                <a:gd name="connsiteX64" fmla="*/ 1514168 w 2566590"/>
                <a:gd name="connsiteY64" fmla="*/ 819510 h 1906438"/>
                <a:gd name="connsiteX65" fmla="*/ 1617685 w 2566590"/>
                <a:gd name="connsiteY65" fmla="*/ 810883 h 1906438"/>
                <a:gd name="connsiteX66" fmla="*/ 1755707 w 2566590"/>
                <a:gd name="connsiteY66" fmla="*/ 715993 h 1906438"/>
                <a:gd name="connsiteX67" fmla="*/ 1928236 w 2566590"/>
                <a:gd name="connsiteY67" fmla="*/ 707366 h 1906438"/>
                <a:gd name="connsiteX68" fmla="*/ 2118017 w 2566590"/>
                <a:gd name="connsiteY68" fmla="*/ 690114 h 1906438"/>
                <a:gd name="connsiteX69" fmla="*/ 2307798 w 2566590"/>
                <a:gd name="connsiteY69" fmla="*/ 698740 h 1906438"/>
                <a:gd name="connsiteX70" fmla="*/ 2411315 w 2566590"/>
                <a:gd name="connsiteY70" fmla="*/ 681487 h 1906438"/>
                <a:gd name="connsiteX71" fmla="*/ 2506206 w 2566590"/>
                <a:gd name="connsiteY71" fmla="*/ 543465 h 1906438"/>
                <a:gd name="connsiteX72" fmla="*/ 2566590 w 2566590"/>
                <a:gd name="connsiteY72" fmla="*/ 327804 h 1906438"/>
                <a:gd name="connsiteX73" fmla="*/ 2514832 w 2566590"/>
                <a:gd name="connsiteY73" fmla="*/ 138023 h 1906438"/>
                <a:gd name="connsiteX0" fmla="*/ 1393398 w 2566590"/>
                <a:gd name="connsiteY0" fmla="*/ 1906438 h 1906438"/>
                <a:gd name="connsiteX1" fmla="*/ 1445156 w 2566590"/>
                <a:gd name="connsiteY1" fmla="*/ 1751163 h 1906438"/>
                <a:gd name="connsiteX2" fmla="*/ 1445156 w 2566590"/>
                <a:gd name="connsiteY2" fmla="*/ 1587261 h 1906438"/>
                <a:gd name="connsiteX3" fmla="*/ 1540047 w 2566590"/>
                <a:gd name="connsiteY3" fmla="*/ 1449238 h 1906438"/>
                <a:gd name="connsiteX4" fmla="*/ 1807466 w 2566590"/>
                <a:gd name="connsiteY4" fmla="*/ 1337095 h 1906438"/>
                <a:gd name="connsiteX5" fmla="*/ 1833345 w 2566590"/>
                <a:gd name="connsiteY5" fmla="*/ 1207698 h 1906438"/>
                <a:gd name="connsiteX6" fmla="*/ 1936862 w 2566590"/>
                <a:gd name="connsiteY6" fmla="*/ 1181819 h 1906438"/>
                <a:gd name="connsiteX7" fmla="*/ 2169775 w 2566590"/>
                <a:gd name="connsiteY7" fmla="*/ 1069676 h 1906438"/>
                <a:gd name="connsiteX8" fmla="*/ 2359556 w 2566590"/>
                <a:gd name="connsiteY8" fmla="*/ 1026544 h 1906438"/>
                <a:gd name="connsiteX9" fmla="*/ 2333677 w 2566590"/>
                <a:gd name="connsiteY9" fmla="*/ 948906 h 1906438"/>
                <a:gd name="connsiteX10" fmla="*/ 2290545 w 2566590"/>
                <a:gd name="connsiteY10" fmla="*/ 897148 h 1906438"/>
                <a:gd name="connsiteX11" fmla="*/ 2169775 w 2566590"/>
                <a:gd name="connsiteY11" fmla="*/ 914400 h 1906438"/>
                <a:gd name="connsiteX12" fmla="*/ 2083511 w 2566590"/>
                <a:gd name="connsiteY12" fmla="*/ 957532 h 1906438"/>
                <a:gd name="connsiteX13" fmla="*/ 1928236 w 2566590"/>
                <a:gd name="connsiteY13" fmla="*/ 931653 h 1906438"/>
                <a:gd name="connsiteX14" fmla="*/ 1781587 w 2566590"/>
                <a:gd name="connsiteY14" fmla="*/ 888521 h 1906438"/>
                <a:gd name="connsiteX15" fmla="*/ 1617685 w 2566590"/>
                <a:gd name="connsiteY15" fmla="*/ 940280 h 1906438"/>
                <a:gd name="connsiteX16" fmla="*/ 1445156 w 2566590"/>
                <a:gd name="connsiteY16" fmla="*/ 940280 h 1906438"/>
                <a:gd name="connsiteX17" fmla="*/ 1384772 w 2566590"/>
                <a:gd name="connsiteY17" fmla="*/ 862642 h 1906438"/>
                <a:gd name="connsiteX18" fmla="*/ 1056968 w 2566590"/>
                <a:gd name="connsiteY18" fmla="*/ 854015 h 1906438"/>
                <a:gd name="connsiteX19" fmla="*/ 936198 w 2566590"/>
                <a:gd name="connsiteY19" fmla="*/ 897148 h 1906438"/>
                <a:gd name="connsiteX20" fmla="*/ 686032 w 2566590"/>
                <a:gd name="connsiteY20" fmla="*/ 1026544 h 1906438"/>
                <a:gd name="connsiteX21" fmla="*/ 548009 w 2566590"/>
                <a:gd name="connsiteY21" fmla="*/ 1130061 h 1906438"/>
                <a:gd name="connsiteX22" fmla="*/ 251438 w 2566590"/>
                <a:gd name="connsiteY22" fmla="*/ 1424987 h 1906438"/>
                <a:gd name="connsiteX23" fmla="*/ 0 w 2566590"/>
                <a:gd name="connsiteY23" fmla="*/ 1603947 h 1906438"/>
                <a:gd name="connsiteX24" fmla="*/ 0 w 2566590"/>
                <a:gd name="connsiteY24" fmla="*/ 1514467 h 1906438"/>
                <a:gd name="connsiteX25" fmla="*/ 83813 w 2566590"/>
                <a:gd name="connsiteY25" fmla="*/ 1424987 h 1906438"/>
                <a:gd name="connsiteX26" fmla="*/ 625647 w 2566590"/>
                <a:gd name="connsiteY26" fmla="*/ 1026544 h 1906438"/>
                <a:gd name="connsiteX27" fmla="*/ 780923 w 2566590"/>
                <a:gd name="connsiteY27" fmla="*/ 923027 h 1906438"/>
                <a:gd name="connsiteX28" fmla="*/ 910319 w 2566590"/>
                <a:gd name="connsiteY28" fmla="*/ 845389 h 1906438"/>
                <a:gd name="connsiteX29" fmla="*/ 987956 w 2566590"/>
                <a:gd name="connsiteY29" fmla="*/ 776378 h 1906438"/>
                <a:gd name="connsiteX30" fmla="*/ 1220870 w 2566590"/>
                <a:gd name="connsiteY30" fmla="*/ 759125 h 1906438"/>
                <a:gd name="connsiteX31" fmla="*/ 1358892 w 2566590"/>
                <a:gd name="connsiteY31" fmla="*/ 741872 h 1906438"/>
                <a:gd name="connsiteX32" fmla="*/ 1462409 w 2566590"/>
                <a:gd name="connsiteY32" fmla="*/ 612476 h 1906438"/>
                <a:gd name="connsiteX33" fmla="*/ 1496915 w 2566590"/>
                <a:gd name="connsiteY33" fmla="*/ 526212 h 1906438"/>
                <a:gd name="connsiteX34" fmla="*/ 1427904 w 2566590"/>
                <a:gd name="connsiteY34" fmla="*/ 483080 h 1906438"/>
                <a:gd name="connsiteX35" fmla="*/ 1255375 w 2566590"/>
                <a:gd name="connsiteY35" fmla="*/ 491706 h 1906438"/>
                <a:gd name="connsiteX36" fmla="*/ 1125979 w 2566590"/>
                <a:gd name="connsiteY36" fmla="*/ 534838 h 1906438"/>
                <a:gd name="connsiteX37" fmla="*/ 1082847 w 2566590"/>
                <a:gd name="connsiteY37" fmla="*/ 646981 h 1906438"/>
                <a:gd name="connsiteX38" fmla="*/ 996583 w 2566590"/>
                <a:gd name="connsiteY38" fmla="*/ 672861 h 1906438"/>
                <a:gd name="connsiteX39" fmla="*/ 858560 w 2566590"/>
                <a:gd name="connsiteY39" fmla="*/ 672861 h 1906438"/>
                <a:gd name="connsiteX40" fmla="*/ 737790 w 2566590"/>
                <a:gd name="connsiteY40" fmla="*/ 698740 h 1906438"/>
                <a:gd name="connsiteX41" fmla="*/ 565262 w 2566590"/>
                <a:gd name="connsiteY41" fmla="*/ 698740 h 1906438"/>
                <a:gd name="connsiteX42" fmla="*/ 461745 w 2566590"/>
                <a:gd name="connsiteY42" fmla="*/ 638355 h 1906438"/>
                <a:gd name="connsiteX43" fmla="*/ 461745 w 2566590"/>
                <a:gd name="connsiteY43" fmla="*/ 638355 h 1906438"/>
                <a:gd name="connsiteX44" fmla="*/ 461745 w 2566590"/>
                <a:gd name="connsiteY44" fmla="*/ 638355 h 1906438"/>
                <a:gd name="connsiteX45" fmla="*/ 668779 w 2566590"/>
                <a:gd name="connsiteY45" fmla="*/ 586597 h 1906438"/>
                <a:gd name="connsiteX46" fmla="*/ 962077 w 2566590"/>
                <a:gd name="connsiteY46" fmla="*/ 560717 h 1906438"/>
                <a:gd name="connsiteX47" fmla="*/ 1056968 w 2566590"/>
                <a:gd name="connsiteY47" fmla="*/ 431321 h 1906438"/>
                <a:gd name="connsiteX48" fmla="*/ 1177738 w 2566590"/>
                <a:gd name="connsiteY48" fmla="*/ 345057 h 1906438"/>
                <a:gd name="connsiteX49" fmla="*/ 1367519 w 2566590"/>
                <a:gd name="connsiteY49" fmla="*/ 327804 h 1906438"/>
                <a:gd name="connsiteX50" fmla="*/ 1565926 w 2566590"/>
                <a:gd name="connsiteY50" fmla="*/ 319178 h 1906438"/>
                <a:gd name="connsiteX51" fmla="*/ 1652190 w 2566590"/>
                <a:gd name="connsiteY51" fmla="*/ 224287 h 1906438"/>
                <a:gd name="connsiteX52" fmla="*/ 1729828 w 2566590"/>
                <a:gd name="connsiteY52" fmla="*/ 112144 h 1906438"/>
                <a:gd name="connsiteX53" fmla="*/ 1729828 w 2566590"/>
                <a:gd name="connsiteY53" fmla="*/ 34506 h 1906438"/>
                <a:gd name="connsiteX54" fmla="*/ 1833345 w 2566590"/>
                <a:gd name="connsiteY54" fmla="*/ 0 h 1906438"/>
                <a:gd name="connsiteX55" fmla="*/ 2247413 w 2566590"/>
                <a:gd name="connsiteY55" fmla="*/ 163902 h 1906438"/>
                <a:gd name="connsiteX56" fmla="*/ 2281919 w 2566590"/>
                <a:gd name="connsiteY56" fmla="*/ 284672 h 1906438"/>
                <a:gd name="connsiteX57" fmla="*/ 2221534 w 2566590"/>
                <a:gd name="connsiteY57" fmla="*/ 327804 h 1906438"/>
                <a:gd name="connsiteX58" fmla="*/ 2109390 w 2566590"/>
                <a:gd name="connsiteY58" fmla="*/ 327804 h 1906438"/>
                <a:gd name="connsiteX59" fmla="*/ 1971368 w 2566590"/>
                <a:gd name="connsiteY59" fmla="*/ 267419 h 1906438"/>
                <a:gd name="connsiteX60" fmla="*/ 1790213 w 2566590"/>
                <a:gd name="connsiteY60" fmla="*/ 241540 h 1906438"/>
                <a:gd name="connsiteX61" fmla="*/ 1634938 w 2566590"/>
                <a:gd name="connsiteY61" fmla="*/ 414068 h 1906438"/>
                <a:gd name="connsiteX62" fmla="*/ 1522794 w 2566590"/>
                <a:gd name="connsiteY62" fmla="*/ 646981 h 1906438"/>
                <a:gd name="connsiteX63" fmla="*/ 1479662 w 2566590"/>
                <a:gd name="connsiteY63" fmla="*/ 759125 h 1906438"/>
                <a:gd name="connsiteX64" fmla="*/ 1514168 w 2566590"/>
                <a:gd name="connsiteY64" fmla="*/ 819510 h 1906438"/>
                <a:gd name="connsiteX65" fmla="*/ 1617685 w 2566590"/>
                <a:gd name="connsiteY65" fmla="*/ 810883 h 1906438"/>
                <a:gd name="connsiteX66" fmla="*/ 1755707 w 2566590"/>
                <a:gd name="connsiteY66" fmla="*/ 715993 h 1906438"/>
                <a:gd name="connsiteX67" fmla="*/ 1928236 w 2566590"/>
                <a:gd name="connsiteY67" fmla="*/ 707366 h 1906438"/>
                <a:gd name="connsiteX68" fmla="*/ 2118017 w 2566590"/>
                <a:gd name="connsiteY68" fmla="*/ 690114 h 1906438"/>
                <a:gd name="connsiteX69" fmla="*/ 2307798 w 2566590"/>
                <a:gd name="connsiteY69" fmla="*/ 698740 h 1906438"/>
                <a:gd name="connsiteX70" fmla="*/ 2411315 w 2566590"/>
                <a:gd name="connsiteY70" fmla="*/ 681487 h 1906438"/>
                <a:gd name="connsiteX71" fmla="*/ 2506206 w 2566590"/>
                <a:gd name="connsiteY71" fmla="*/ 543465 h 1906438"/>
                <a:gd name="connsiteX72" fmla="*/ 2566590 w 2566590"/>
                <a:gd name="connsiteY72" fmla="*/ 327804 h 1906438"/>
                <a:gd name="connsiteX73" fmla="*/ 2514832 w 2566590"/>
                <a:gd name="connsiteY73" fmla="*/ 138023 h 1906438"/>
                <a:gd name="connsiteX0" fmla="*/ 1393398 w 2566590"/>
                <a:gd name="connsiteY0" fmla="*/ 1906438 h 1906438"/>
                <a:gd name="connsiteX1" fmla="*/ 1445156 w 2566590"/>
                <a:gd name="connsiteY1" fmla="*/ 1751163 h 1906438"/>
                <a:gd name="connsiteX2" fmla="*/ 1445156 w 2566590"/>
                <a:gd name="connsiteY2" fmla="*/ 1587261 h 1906438"/>
                <a:gd name="connsiteX3" fmla="*/ 1540047 w 2566590"/>
                <a:gd name="connsiteY3" fmla="*/ 1449238 h 1906438"/>
                <a:gd name="connsiteX4" fmla="*/ 1807466 w 2566590"/>
                <a:gd name="connsiteY4" fmla="*/ 1337095 h 1906438"/>
                <a:gd name="connsiteX5" fmla="*/ 1833345 w 2566590"/>
                <a:gd name="connsiteY5" fmla="*/ 1207698 h 1906438"/>
                <a:gd name="connsiteX6" fmla="*/ 1936862 w 2566590"/>
                <a:gd name="connsiteY6" fmla="*/ 1181819 h 1906438"/>
                <a:gd name="connsiteX7" fmla="*/ 2169775 w 2566590"/>
                <a:gd name="connsiteY7" fmla="*/ 1069676 h 1906438"/>
                <a:gd name="connsiteX8" fmla="*/ 2359556 w 2566590"/>
                <a:gd name="connsiteY8" fmla="*/ 1026544 h 1906438"/>
                <a:gd name="connsiteX9" fmla="*/ 2333677 w 2566590"/>
                <a:gd name="connsiteY9" fmla="*/ 948906 h 1906438"/>
                <a:gd name="connsiteX10" fmla="*/ 2290545 w 2566590"/>
                <a:gd name="connsiteY10" fmla="*/ 897148 h 1906438"/>
                <a:gd name="connsiteX11" fmla="*/ 2169775 w 2566590"/>
                <a:gd name="connsiteY11" fmla="*/ 914400 h 1906438"/>
                <a:gd name="connsiteX12" fmla="*/ 2083511 w 2566590"/>
                <a:gd name="connsiteY12" fmla="*/ 957532 h 1906438"/>
                <a:gd name="connsiteX13" fmla="*/ 1928236 w 2566590"/>
                <a:gd name="connsiteY13" fmla="*/ 931653 h 1906438"/>
                <a:gd name="connsiteX14" fmla="*/ 1781587 w 2566590"/>
                <a:gd name="connsiteY14" fmla="*/ 888521 h 1906438"/>
                <a:gd name="connsiteX15" fmla="*/ 1617685 w 2566590"/>
                <a:gd name="connsiteY15" fmla="*/ 940280 h 1906438"/>
                <a:gd name="connsiteX16" fmla="*/ 1445156 w 2566590"/>
                <a:gd name="connsiteY16" fmla="*/ 940280 h 1906438"/>
                <a:gd name="connsiteX17" fmla="*/ 1384772 w 2566590"/>
                <a:gd name="connsiteY17" fmla="*/ 862642 h 1906438"/>
                <a:gd name="connsiteX18" fmla="*/ 1056968 w 2566590"/>
                <a:gd name="connsiteY18" fmla="*/ 854015 h 1906438"/>
                <a:gd name="connsiteX19" fmla="*/ 936198 w 2566590"/>
                <a:gd name="connsiteY19" fmla="*/ 897148 h 1906438"/>
                <a:gd name="connsiteX20" fmla="*/ 686032 w 2566590"/>
                <a:gd name="connsiteY20" fmla="*/ 1026544 h 1906438"/>
                <a:gd name="connsiteX21" fmla="*/ 548009 w 2566590"/>
                <a:gd name="connsiteY21" fmla="*/ 1130061 h 1906438"/>
                <a:gd name="connsiteX22" fmla="*/ 251438 w 2566590"/>
                <a:gd name="connsiteY22" fmla="*/ 1424987 h 1906438"/>
                <a:gd name="connsiteX23" fmla="*/ 140147 w 2566590"/>
                <a:gd name="connsiteY23" fmla="*/ 1505325 h 1906438"/>
                <a:gd name="connsiteX24" fmla="*/ 0 w 2566590"/>
                <a:gd name="connsiteY24" fmla="*/ 1603947 h 1906438"/>
                <a:gd name="connsiteX25" fmla="*/ 0 w 2566590"/>
                <a:gd name="connsiteY25" fmla="*/ 1514467 h 1906438"/>
                <a:gd name="connsiteX26" fmla="*/ 83813 w 2566590"/>
                <a:gd name="connsiteY26" fmla="*/ 1424987 h 1906438"/>
                <a:gd name="connsiteX27" fmla="*/ 625647 w 2566590"/>
                <a:gd name="connsiteY27" fmla="*/ 1026544 h 1906438"/>
                <a:gd name="connsiteX28" fmla="*/ 780923 w 2566590"/>
                <a:gd name="connsiteY28" fmla="*/ 923027 h 1906438"/>
                <a:gd name="connsiteX29" fmla="*/ 910319 w 2566590"/>
                <a:gd name="connsiteY29" fmla="*/ 845389 h 1906438"/>
                <a:gd name="connsiteX30" fmla="*/ 987956 w 2566590"/>
                <a:gd name="connsiteY30" fmla="*/ 776378 h 1906438"/>
                <a:gd name="connsiteX31" fmla="*/ 1220870 w 2566590"/>
                <a:gd name="connsiteY31" fmla="*/ 759125 h 1906438"/>
                <a:gd name="connsiteX32" fmla="*/ 1358892 w 2566590"/>
                <a:gd name="connsiteY32" fmla="*/ 741872 h 1906438"/>
                <a:gd name="connsiteX33" fmla="*/ 1462409 w 2566590"/>
                <a:gd name="connsiteY33" fmla="*/ 612476 h 1906438"/>
                <a:gd name="connsiteX34" fmla="*/ 1496915 w 2566590"/>
                <a:gd name="connsiteY34" fmla="*/ 526212 h 1906438"/>
                <a:gd name="connsiteX35" fmla="*/ 1427904 w 2566590"/>
                <a:gd name="connsiteY35" fmla="*/ 483080 h 1906438"/>
                <a:gd name="connsiteX36" fmla="*/ 1255375 w 2566590"/>
                <a:gd name="connsiteY36" fmla="*/ 491706 h 1906438"/>
                <a:gd name="connsiteX37" fmla="*/ 1125979 w 2566590"/>
                <a:gd name="connsiteY37" fmla="*/ 534838 h 1906438"/>
                <a:gd name="connsiteX38" fmla="*/ 1082847 w 2566590"/>
                <a:gd name="connsiteY38" fmla="*/ 646981 h 1906438"/>
                <a:gd name="connsiteX39" fmla="*/ 996583 w 2566590"/>
                <a:gd name="connsiteY39" fmla="*/ 672861 h 1906438"/>
                <a:gd name="connsiteX40" fmla="*/ 858560 w 2566590"/>
                <a:gd name="connsiteY40" fmla="*/ 672861 h 1906438"/>
                <a:gd name="connsiteX41" fmla="*/ 737790 w 2566590"/>
                <a:gd name="connsiteY41" fmla="*/ 698740 h 1906438"/>
                <a:gd name="connsiteX42" fmla="*/ 565262 w 2566590"/>
                <a:gd name="connsiteY42" fmla="*/ 698740 h 1906438"/>
                <a:gd name="connsiteX43" fmla="*/ 461745 w 2566590"/>
                <a:gd name="connsiteY43" fmla="*/ 638355 h 1906438"/>
                <a:gd name="connsiteX44" fmla="*/ 461745 w 2566590"/>
                <a:gd name="connsiteY44" fmla="*/ 638355 h 1906438"/>
                <a:gd name="connsiteX45" fmla="*/ 461745 w 2566590"/>
                <a:gd name="connsiteY45" fmla="*/ 638355 h 1906438"/>
                <a:gd name="connsiteX46" fmla="*/ 668779 w 2566590"/>
                <a:gd name="connsiteY46" fmla="*/ 586597 h 1906438"/>
                <a:gd name="connsiteX47" fmla="*/ 962077 w 2566590"/>
                <a:gd name="connsiteY47" fmla="*/ 560717 h 1906438"/>
                <a:gd name="connsiteX48" fmla="*/ 1056968 w 2566590"/>
                <a:gd name="connsiteY48" fmla="*/ 431321 h 1906438"/>
                <a:gd name="connsiteX49" fmla="*/ 1177738 w 2566590"/>
                <a:gd name="connsiteY49" fmla="*/ 345057 h 1906438"/>
                <a:gd name="connsiteX50" fmla="*/ 1367519 w 2566590"/>
                <a:gd name="connsiteY50" fmla="*/ 327804 h 1906438"/>
                <a:gd name="connsiteX51" fmla="*/ 1565926 w 2566590"/>
                <a:gd name="connsiteY51" fmla="*/ 319178 h 1906438"/>
                <a:gd name="connsiteX52" fmla="*/ 1652190 w 2566590"/>
                <a:gd name="connsiteY52" fmla="*/ 224287 h 1906438"/>
                <a:gd name="connsiteX53" fmla="*/ 1729828 w 2566590"/>
                <a:gd name="connsiteY53" fmla="*/ 112144 h 1906438"/>
                <a:gd name="connsiteX54" fmla="*/ 1729828 w 2566590"/>
                <a:gd name="connsiteY54" fmla="*/ 34506 h 1906438"/>
                <a:gd name="connsiteX55" fmla="*/ 1833345 w 2566590"/>
                <a:gd name="connsiteY55" fmla="*/ 0 h 1906438"/>
                <a:gd name="connsiteX56" fmla="*/ 2247413 w 2566590"/>
                <a:gd name="connsiteY56" fmla="*/ 163902 h 1906438"/>
                <a:gd name="connsiteX57" fmla="*/ 2281919 w 2566590"/>
                <a:gd name="connsiteY57" fmla="*/ 284672 h 1906438"/>
                <a:gd name="connsiteX58" fmla="*/ 2221534 w 2566590"/>
                <a:gd name="connsiteY58" fmla="*/ 327804 h 1906438"/>
                <a:gd name="connsiteX59" fmla="*/ 2109390 w 2566590"/>
                <a:gd name="connsiteY59" fmla="*/ 327804 h 1906438"/>
                <a:gd name="connsiteX60" fmla="*/ 1971368 w 2566590"/>
                <a:gd name="connsiteY60" fmla="*/ 267419 h 1906438"/>
                <a:gd name="connsiteX61" fmla="*/ 1790213 w 2566590"/>
                <a:gd name="connsiteY61" fmla="*/ 241540 h 1906438"/>
                <a:gd name="connsiteX62" fmla="*/ 1634938 w 2566590"/>
                <a:gd name="connsiteY62" fmla="*/ 414068 h 1906438"/>
                <a:gd name="connsiteX63" fmla="*/ 1522794 w 2566590"/>
                <a:gd name="connsiteY63" fmla="*/ 646981 h 1906438"/>
                <a:gd name="connsiteX64" fmla="*/ 1479662 w 2566590"/>
                <a:gd name="connsiteY64" fmla="*/ 759125 h 1906438"/>
                <a:gd name="connsiteX65" fmla="*/ 1514168 w 2566590"/>
                <a:gd name="connsiteY65" fmla="*/ 819510 h 1906438"/>
                <a:gd name="connsiteX66" fmla="*/ 1617685 w 2566590"/>
                <a:gd name="connsiteY66" fmla="*/ 810883 h 1906438"/>
                <a:gd name="connsiteX67" fmla="*/ 1755707 w 2566590"/>
                <a:gd name="connsiteY67" fmla="*/ 715993 h 1906438"/>
                <a:gd name="connsiteX68" fmla="*/ 1928236 w 2566590"/>
                <a:gd name="connsiteY68" fmla="*/ 707366 h 1906438"/>
                <a:gd name="connsiteX69" fmla="*/ 2118017 w 2566590"/>
                <a:gd name="connsiteY69" fmla="*/ 690114 h 1906438"/>
                <a:gd name="connsiteX70" fmla="*/ 2307798 w 2566590"/>
                <a:gd name="connsiteY70" fmla="*/ 698740 h 1906438"/>
                <a:gd name="connsiteX71" fmla="*/ 2411315 w 2566590"/>
                <a:gd name="connsiteY71" fmla="*/ 681487 h 1906438"/>
                <a:gd name="connsiteX72" fmla="*/ 2506206 w 2566590"/>
                <a:gd name="connsiteY72" fmla="*/ 543465 h 1906438"/>
                <a:gd name="connsiteX73" fmla="*/ 2566590 w 2566590"/>
                <a:gd name="connsiteY73" fmla="*/ 327804 h 1906438"/>
                <a:gd name="connsiteX74" fmla="*/ 2514832 w 2566590"/>
                <a:gd name="connsiteY74" fmla="*/ 138023 h 1906438"/>
                <a:gd name="connsiteX0" fmla="*/ 1393398 w 2566590"/>
                <a:gd name="connsiteY0" fmla="*/ 1906438 h 1906438"/>
                <a:gd name="connsiteX1" fmla="*/ 1445156 w 2566590"/>
                <a:gd name="connsiteY1" fmla="*/ 1751163 h 1906438"/>
                <a:gd name="connsiteX2" fmla="*/ 1445156 w 2566590"/>
                <a:gd name="connsiteY2" fmla="*/ 1587261 h 1906438"/>
                <a:gd name="connsiteX3" fmla="*/ 1540047 w 2566590"/>
                <a:gd name="connsiteY3" fmla="*/ 1449238 h 1906438"/>
                <a:gd name="connsiteX4" fmla="*/ 1807466 w 2566590"/>
                <a:gd name="connsiteY4" fmla="*/ 1337095 h 1906438"/>
                <a:gd name="connsiteX5" fmla="*/ 1833345 w 2566590"/>
                <a:gd name="connsiteY5" fmla="*/ 1207698 h 1906438"/>
                <a:gd name="connsiteX6" fmla="*/ 1936862 w 2566590"/>
                <a:gd name="connsiteY6" fmla="*/ 1181819 h 1906438"/>
                <a:gd name="connsiteX7" fmla="*/ 2169775 w 2566590"/>
                <a:gd name="connsiteY7" fmla="*/ 1069676 h 1906438"/>
                <a:gd name="connsiteX8" fmla="*/ 2359556 w 2566590"/>
                <a:gd name="connsiteY8" fmla="*/ 1026544 h 1906438"/>
                <a:gd name="connsiteX9" fmla="*/ 2333677 w 2566590"/>
                <a:gd name="connsiteY9" fmla="*/ 948906 h 1906438"/>
                <a:gd name="connsiteX10" fmla="*/ 2290545 w 2566590"/>
                <a:gd name="connsiteY10" fmla="*/ 897148 h 1906438"/>
                <a:gd name="connsiteX11" fmla="*/ 2169775 w 2566590"/>
                <a:gd name="connsiteY11" fmla="*/ 914400 h 1906438"/>
                <a:gd name="connsiteX12" fmla="*/ 2083511 w 2566590"/>
                <a:gd name="connsiteY12" fmla="*/ 957532 h 1906438"/>
                <a:gd name="connsiteX13" fmla="*/ 1928236 w 2566590"/>
                <a:gd name="connsiteY13" fmla="*/ 931653 h 1906438"/>
                <a:gd name="connsiteX14" fmla="*/ 1781587 w 2566590"/>
                <a:gd name="connsiteY14" fmla="*/ 888521 h 1906438"/>
                <a:gd name="connsiteX15" fmla="*/ 1617685 w 2566590"/>
                <a:gd name="connsiteY15" fmla="*/ 940280 h 1906438"/>
                <a:gd name="connsiteX16" fmla="*/ 1445156 w 2566590"/>
                <a:gd name="connsiteY16" fmla="*/ 940280 h 1906438"/>
                <a:gd name="connsiteX17" fmla="*/ 1384772 w 2566590"/>
                <a:gd name="connsiteY17" fmla="*/ 862642 h 1906438"/>
                <a:gd name="connsiteX18" fmla="*/ 1056968 w 2566590"/>
                <a:gd name="connsiteY18" fmla="*/ 854015 h 1906438"/>
                <a:gd name="connsiteX19" fmla="*/ 936198 w 2566590"/>
                <a:gd name="connsiteY19" fmla="*/ 897148 h 1906438"/>
                <a:gd name="connsiteX20" fmla="*/ 686032 w 2566590"/>
                <a:gd name="connsiteY20" fmla="*/ 1026544 h 1906438"/>
                <a:gd name="connsiteX21" fmla="*/ 548009 w 2566590"/>
                <a:gd name="connsiteY21" fmla="*/ 1130061 h 1906438"/>
                <a:gd name="connsiteX22" fmla="*/ 251438 w 2566590"/>
                <a:gd name="connsiteY22" fmla="*/ 1424987 h 1906438"/>
                <a:gd name="connsiteX23" fmla="*/ 167625 w 2566590"/>
                <a:gd name="connsiteY23" fmla="*/ 1514467 h 1906438"/>
                <a:gd name="connsiteX24" fmla="*/ 0 w 2566590"/>
                <a:gd name="connsiteY24" fmla="*/ 1603947 h 1906438"/>
                <a:gd name="connsiteX25" fmla="*/ 0 w 2566590"/>
                <a:gd name="connsiteY25" fmla="*/ 1514467 h 1906438"/>
                <a:gd name="connsiteX26" fmla="*/ 83813 w 2566590"/>
                <a:gd name="connsiteY26" fmla="*/ 1424987 h 1906438"/>
                <a:gd name="connsiteX27" fmla="*/ 625647 w 2566590"/>
                <a:gd name="connsiteY27" fmla="*/ 1026544 h 1906438"/>
                <a:gd name="connsiteX28" fmla="*/ 780923 w 2566590"/>
                <a:gd name="connsiteY28" fmla="*/ 923027 h 1906438"/>
                <a:gd name="connsiteX29" fmla="*/ 910319 w 2566590"/>
                <a:gd name="connsiteY29" fmla="*/ 845389 h 1906438"/>
                <a:gd name="connsiteX30" fmla="*/ 987956 w 2566590"/>
                <a:gd name="connsiteY30" fmla="*/ 776378 h 1906438"/>
                <a:gd name="connsiteX31" fmla="*/ 1220870 w 2566590"/>
                <a:gd name="connsiteY31" fmla="*/ 759125 h 1906438"/>
                <a:gd name="connsiteX32" fmla="*/ 1358892 w 2566590"/>
                <a:gd name="connsiteY32" fmla="*/ 741872 h 1906438"/>
                <a:gd name="connsiteX33" fmla="*/ 1462409 w 2566590"/>
                <a:gd name="connsiteY33" fmla="*/ 612476 h 1906438"/>
                <a:gd name="connsiteX34" fmla="*/ 1496915 w 2566590"/>
                <a:gd name="connsiteY34" fmla="*/ 526212 h 1906438"/>
                <a:gd name="connsiteX35" fmla="*/ 1427904 w 2566590"/>
                <a:gd name="connsiteY35" fmla="*/ 483080 h 1906438"/>
                <a:gd name="connsiteX36" fmla="*/ 1255375 w 2566590"/>
                <a:gd name="connsiteY36" fmla="*/ 491706 h 1906438"/>
                <a:gd name="connsiteX37" fmla="*/ 1125979 w 2566590"/>
                <a:gd name="connsiteY37" fmla="*/ 534838 h 1906438"/>
                <a:gd name="connsiteX38" fmla="*/ 1082847 w 2566590"/>
                <a:gd name="connsiteY38" fmla="*/ 646981 h 1906438"/>
                <a:gd name="connsiteX39" fmla="*/ 996583 w 2566590"/>
                <a:gd name="connsiteY39" fmla="*/ 672861 h 1906438"/>
                <a:gd name="connsiteX40" fmla="*/ 858560 w 2566590"/>
                <a:gd name="connsiteY40" fmla="*/ 672861 h 1906438"/>
                <a:gd name="connsiteX41" fmla="*/ 737790 w 2566590"/>
                <a:gd name="connsiteY41" fmla="*/ 698740 h 1906438"/>
                <a:gd name="connsiteX42" fmla="*/ 565262 w 2566590"/>
                <a:gd name="connsiteY42" fmla="*/ 698740 h 1906438"/>
                <a:gd name="connsiteX43" fmla="*/ 461745 w 2566590"/>
                <a:gd name="connsiteY43" fmla="*/ 638355 h 1906438"/>
                <a:gd name="connsiteX44" fmla="*/ 461745 w 2566590"/>
                <a:gd name="connsiteY44" fmla="*/ 638355 h 1906438"/>
                <a:gd name="connsiteX45" fmla="*/ 461745 w 2566590"/>
                <a:gd name="connsiteY45" fmla="*/ 638355 h 1906438"/>
                <a:gd name="connsiteX46" fmla="*/ 668779 w 2566590"/>
                <a:gd name="connsiteY46" fmla="*/ 586597 h 1906438"/>
                <a:gd name="connsiteX47" fmla="*/ 962077 w 2566590"/>
                <a:gd name="connsiteY47" fmla="*/ 560717 h 1906438"/>
                <a:gd name="connsiteX48" fmla="*/ 1056968 w 2566590"/>
                <a:gd name="connsiteY48" fmla="*/ 431321 h 1906438"/>
                <a:gd name="connsiteX49" fmla="*/ 1177738 w 2566590"/>
                <a:gd name="connsiteY49" fmla="*/ 345057 h 1906438"/>
                <a:gd name="connsiteX50" fmla="*/ 1367519 w 2566590"/>
                <a:gd name="connsiteY50" fmla="*/ 327804 h 1906438"/>
                <a:gd name="connsiteX51" fmla="*/ 1565926 w 2566590"/>
                <a:gd name="connsiteY51" fmla="*/ 319178 h 1906438"/>
                <a:gd name="connsiteX52" fmla="*/ 1652190 w 2566590"/>
                <a:gd name="connsiteY52" fmla="*/ 224287 h 1906438"/>
                <a:gd name="connsiteX53" fmla="*/ 1729828 w 2566590"/>
                <a:gd name="connsiteY53" fmla="*/ 112144 h 1906438"/>
                <a:gd name="connsiteX54" fmla="*/ 1729828 w 2566590"/>
                <a:gd name="connsiteY54" fmla="*/ 34506 h 1906438"/>
                <a:gd name="connsiteX55" fmla="*/ 1833345 w 2566590"/>
                <a:gd name="connsiteY55" fmla="*/ 0 h 1906438"/>
                <a:gd name="connsiteX56" fmla="*/ 2247413 w 2566590"/>
                <a:gd name="connsiteY56" fmla="*/ 163902 h 1906438"/>
                <a:gd name="connsiteX57" fmla="*/ 2281919 w 2566590"/>
                <a:gd name="connsiteY57" fmla="*/ 284672 h 1906438"/>
                <a:gd name="connsiteX58" fmla="*/ 2221534 w 2566590"/>
                <a:gd name="connsiteY58" fmla="*/ 327804 h 1906438"/>
                <a:gd name="connsiteX59" fmla="*/ 2109390 w 2566590"/>
                <a:gd name="connsiteY59" fmla="*/ 327804 h 1906438"/>
                <a:gd name="connsiteX60" fmla="*/ 1971368 w 2566590"/>
                <a:gd name="connsiteY60" fmla="*/ 267419 h 1906438"/>
                <a:gd name="connsiteX61" fmla="*/ 1790213 w 2566590"/>
                <a:gd name="connsiteY61" fmla="*/ 241540 h 1906438"/>
                <a:gd name="connsiteX62" fmla="*/ 1634938 w 2566590"/>
                <a:gd name="connsiteY62" fmla="*/ 414068 h 1906438"/>
                <a:gd name="connsiteX63" fmla="*/ 1522794 w 2566590"/>
                <a:gd name="connsiteY63" fmla="*/ 646981 h 1906438"/>
                <a:gd name="connsiteX64" fmla="*/ 1479662 w 2566590"/>
                <a:gd name="connsiteY64" fmla="*/ 759125 h 1906438"/>
                <a:gd name="connsiteX65" fmla="*/ 1514168 w 2566590"/>
                <a:gd name="connsiteY65" fmla="*/ 819510 h 1906438"/>
                <a:gd name="connsiteX66" fmla="*/ 1617685 w 2566590"/>
                <a:gd name="connsiteY66" fmla="*/ 810883 h 1906438"/>
                <a:gd name="connsiteX67" fmla="*/ 1755707 w 2566590"/>
                <a:gd name="connsiteY67" fmla="*/ 715993 h 1906438"/>
                <a:gd name="connsiteX68" fmla="*/ 1928236 w 2566590"/>
                <a:gd name="connsiteY68" fmla="*/ 707366 h 1906438"/>
                <a:gd name="connsiteX69" fmla="*/ 2118017 w 2566590"/>
                <a:gd name="connsiteY69" fmla="*/ 690114 h 1906438"/>
                <a:gd name="connsiteX70" fmla="*/ 2307798 w 2566590"/>
                <a:gd name="connsiteY70" fmla="*/ 698740 h 1906438"/>
                <a:gd name="connsiteX71" fmla="*/ 2411315 w 2566590"/>
                <a:gd name="connsiteY71" fmla="*/ 681487 h 1906438"/>
                <a:gd name="connsiteX72" fmla="*/ 2506206 w 2566590"/>
                <a:gd name="connsiteY72" fmla="*/ 543465 h 1906438"/>
                <a:gd name="connsiteX73" fmla="*/ 2566590 w 2566590"/>
                <a:gd name="connsiteY73" fmla="*/ 327804 h 1906438"/>
                <a:gd name="connsiteX74" fmla="*/ 2514832 w 2566590"/>
                <a:gd name="connsiteY74" fmla="*/ 138023 h 1906438"/>
                <a:gd name="connsiteX0" fmla="*/ 1393398 w 2566590"/>
                <a:gd name="connsiteY0" fmla="*/ 1906438 h 1906438"/>
                <a:gd name="connsiteX1" fmla="*/ 1445156 w 2566590"/>
                <a:gd name="connsiteY1" fmla="*/ 1751163 h 1906438"/>
                <a:gd name="connsiteX2" fmla="*/ 1445156 w 2566590"/>
                <a:gd name="connsiteY2" fmla="*/ 1587261 h 1906438"/>
                <a:gd name="connsiteX3" fmla="*/ 1540047 w 2566590"/>
                <a:gd name="connsiteY3" fmla="*/ 1449238 h 1906438"/>
                <a:gd name="connsiteX4" fmla="*/ 1807466 w 2566590"/>
                <a:gd name="connsiteY4" fmla="*/ 1337095 h 1906438"/>
                <a:gd name="connsiteX5" fmla="*/ 1833345 w 2566590"/>
                <a:gd name="connsiteY5" fmla="*/ 1207698 h 1906438"/>
                <a:gd name="connsiteX6" fmla="*/ 1936862 w 2566590"/>
                <a:gd name="connsiteY6" fmla="*/ 1181819 h 1906438"/>
                <a:gd name="connsiteX7" fmla="*/ 2169775 w 2566590"/>
                <a:gd name="connsiteY7" fmla="*/ 1069676 h 1906438"/>
                <a:gd name="connsiteX8" fmla="*/ 2359556 w 2566590"/>
                <a:gd name="connsiteY8" fmla="*/ 1026544 h 1906438"/>
                <a:gd name="connsiteX9" fmla="*/ 2333677 w 2566590"/>
                <a:gd name="connsiteY9" fmla="*/ 948906 h 1906438"/>
                <a:gd name="connsiteX10" fmla="*/ 2290545 w 2566590"/>
                <a:gd name="connsiteY10" fmla="*/ 897148 h 1906438"/>
                <a:gd name="connsiteX11" fmla="*/ 2169775 w 2566590"/>
                <a:gd name="connsiteY11" fmla="*/ 914400 h 1906438"/>
                <a:gd name="connsiteX12" fmla="*/ 2083511 w 2566590"/>
                <a:gd name="connsiteY12" fmla="*/ 957532 h 1906438"/>
                <a:gd name="connsiteX13" fmla="*/ 1928236 w 2566590"/>
                <a:gd name="connsiteY13" fmla="*/ 931653 h 1906438"/>
                <a:gd name="connsiteX14" fmla="*/ 1781587 w 2566590"/>
                <a:gd name="connsiteY14" fmla="*/ 888521 h 1906438"/>
                <a:gd name="connsiteX15" fmla="*/ 1617685 w 2566590"/>
                <a:gd name="connsiteY15" fmla="*/ 940280 h 1906438"/>
                <a:gd name="connsiteX16" fmla="*/ 1445156 w 2566590"/>
                <a:gd name="connsiteY16" fmla="*/ 940280 h 1906438"/>
                <a:gd name="connsiteX17" fmla="*/ 1384772 w 2566590"/>
                <a:gd name="connsiteY17" fmla="*/ 862642 h 1906438"/>
                <a:gd name="connsiteX18" fmla="*/ 1056968 w 2566590"/>
                <a:gd name="connsiteY18" fmla="*/ 854015 h 1906438"/>
                <a:gd name="connsiteX19" fmla="*/ 936198 w 2566590"/>
                <a:gd name="connsiteY19" fmla="*/ 897148 h 1906438"/>
                <a:gd name="connsiteX20" fmla="*/ 686032 w 2566590"/>
                <a:gd name="connsiteY20" fmla="*/ 1026544 h 1906438"/>
                <a:gd name="connsiteX21" fmla="*/ 548009 w 2566590"/>
                <a:gd name="connsiteY21" fmla="*/ 1130061 h 1906438"/>
                <a:gd name="connsiteX22" fmla="*/ 335250 w 2566590"/>
                <a:gd name="connsiteY22" fmla="*/ 1335508 h 1906438"/>
                <a:gd name="connsiteX23" fmla="*/ 167625 w 2566590"/>
                <a:gd name="connsiteY23" fmla="*/ 1514467 h 1906438"/>
                <a:gd name="connsiteX24" fmla="*/ 0 w 2566590"/>
                <a:gd name="connsiteY24" fmla="*/ 1603947 h 1906438"/>
                <a:gd name="connsiteX25" fmla="*/ 0 w 2566590"/>
                <a:gd name="connsiteY25" fmla="*/ 1514467 h 1906438"/>
                <a:gd name="connsiteX26" fmla="*/ 83813 w 2566590"/>
                <a:gd name="connsiteY26" fmla="*/ 1424987 h 1906438"/>
                <a:gd name="connsiteX27" fmla="*/ 625647 w 2566590"/>
                <a:gd name="connsiteY27" fmla="*/ 1026544 h 1906438"/>
                <a:gd name="connsiteX28" fmla="*/ 780923 w 2566590"/>
                <a:gd name="connsiteY28" fmla="*/ 923027 h 1906438"/>
                <a:gd name="connsiteX29" fmla="*/ 910319 w 2566590"/>
                <a:gd name="connsiteY29" fmla="*/ 845389 h 1906438"/>
                <a:gd name="connsiteX30" fmla="*/ 987956 w 2566590"/>
                <a:gd name="connsiteY30" fmla="*/ 776378 h 1906438"/>
                <a:gd name="connsiteX31" fmla="*/ 1220870 w 2566590"/>
                <a:gd name="connsiteY31" fmla="*/ 759125 h 1906438"/>
                <a:gd name="connsiteX32" fmla="*/ 1358892 w 2566590"/>
                <a:gd name="connsiteY32" fmla="*/ 741872 h 1906438"/>
                <a:gd name="connsiteX33" fmla="*/ 1462409 w 2566590"/>
                <a:gd name="connsiteY33" fmla="*/ 612476 h 1906438"/>
                <a:gd name="connsiteX34" fmla="*/ 1496915 w 2566590"/>
                <a:gd name="connsiteY34" fmla="*/ 526212 h 1906438"/>
                <a:gd name="connsiteX35" fmla="*/ 1427904 w 2566590"/>
                <a:gd name="connsiteY35" fmla="*/ 483080 h 1906438"/>
                <a:gd name="connsiteX36" fmla="*/ 1255375 w 2566590"/>
                <a:gd name="connsiteY36" fmla="*/ 491706 h 1906438"/>
                <a:gd name="connsiteX37" fmla="*/ 1125979 w 2566590"/>
                <a:gd name="connsiteY37" fmla="*/ 534838 h 1906438"/>
                <a:gd name="connsiteX38" fmla="*/ 1082847 w 2566590"/>
                <a:gd name="connsiteY38" fmla="*/ 646981 h 1906438"/>
                <a:gd name="connsiteX39" fmla="*/ 996583 w 2566590"/>
                <a:gd name="connsiteY39" fmla="*/ 672861 h 1906438"/>
                <a:gd name="connsiteX40" fmla="*/ 858560 w 2566590"/>
                <a:gd name="connsiteY40" fmla="*/ 672861 h 1906438"/>
                <a:gd name="connsiteX41" fmla="*/ 737790 w 2566590"/>
                <a:gd name="connsiteY41" fmla="*/ 698740 h 1906438"/>
                <a:gd name="connsiteX42" fmla="*/ 565262 w 2566590"/>
                <a:gd name="connsiteY42" fmla="*/ 698740 h 1906438"/>
                <a:gd name="connsiteX43" fmla="*/ 461745 w 2566590"/>
                <a:gd name="connsiteY43" fmla="*/ 638355 h 1906438"/>
                <a:gd name="connsiteX44" fmla="*/ 461745 w 2566590"/>
                <a:gd name="connsiteY44" fmla="*/ 638355 h 1906438"/>
                <a:gd name="connsiteX45" fmla="*/ 461745 w 2566590"/>
                <a:gd name="connsiteY45" fmla="*/ 638355 h 1906438"/>
                <a:gd name="connsiteX46" fmla="*/ 668779 w 2566590"/>
                <a:gd name="connsiteY46" fmla="*/ 586597 h 1906438"/>
                <a:gd name="connsiteX47" fmla="*/ 962077 w 2566590"/>
                <a:gd name="connsiteY47" fmla="*/ 560717 h 1906438"/>
                <a:gd name="connsiteX48" fmla="*/ 1056968 w 2566590"/>
                <a:gd name="connsiteY48" fmla="*/ 431321 h 1906438"/>
                <a:gd name="connsiteX49" fmla="*/ 1177738 w 2566590"/>
                <a:gd name="connsiteY49" fmla="*/ 345057 h 1906438"/>
                <a:gd name="connsiteX50" fmla="*/ 1367519 w 2566590"/>
                <a:gd name="connsiteY50" fmla="*/ 327804 h 1906438"/>
                <a:gd name="connsiteX51" fmla="*/ 1565926 w 2566590"/>
                <a:gd name="connsiteY51" fmla="*/ 319178 h 1906438"/>
                <a:gd name="connsiteX52" fmla="*/ 1652190 w 2566590"/>
                <a:gd name="connsiteY52" fmla="*/ 224287 h 1906438"/>
                <a:gd name="connsiteX53" fmla="*/ 1729828 w 2566590"/>
                <a:gd name="connsiteY53" fmla="*/ 112144 h 1906438"/>
                <a:gd name="connsiteX54" fmla="*/ 1729828 w 2566590"/>
                <a:gd name="connsiteY54" fmla="*/ 34506 h 1906438"/>
                <a:gd name="connsiteX55" fmla="*/ 1833345 w 2566590"/>
                <a:gd name="connsiteY55" fmla="*/ 0 h 1906438"/>
                <a:gd name="connsiteX56" fmla="*/ 2247413 w 2566590"/>
                <a:gd name="connsiteY56" fmla="*/ 163902 h 1906438"/>
                <a:gd name="connsiteX57" fmla="*/ 2281919 w 2566590"/>
                <a:gd name="connsiteY57" fmla="*/ 284672 h 1906438"/>
                <a:gd name="connsiteX58" fmla="*/ 2221534 w 2566590"/>
                <a:gd name="connsiteY58" fmla="*/ 327804 h 1906438"/>
                <a:gd name="connsiteX59" fmla="*/ 2109390 w 2566590"/>
                <a:gd name="connsiteY59" fmla="*/ 327804 h 1906438"/>
                <a:gd name="connsiteX60" fmla="*/ 1971368 w 2566590"/>
                <a:gd name="connsiteY60" fmla="*/ 267419 h 1906438"/>
                <a:gd name="connsiteX61" fmla="*/ 1790213 w 2566590"/>
                <a:gd name="connsiteY61" fmla="*/ 241540 h 1906438"/>
                <a:gd name="connsiteX62" fmla="*/ 1634938 w 2566590"/>
                <a:gd name="connsiteY62" fmla="*/ 414068 h 1906438"/>
                <a:gd name="connsiteX63" fmla="*/ 1522794 w 2566590"/>
                <a:gd name="connsiteY63" fmla="*/ 646981 h 1906438"/>
                <a:gd name="connsiteX64" fmla="*/ 1479662 w 2566590"/>
                <a:gd name="connsiteY64" fmla="*/ 759125 h 1906438"/>
                <a:gd name="connsiteX65" fmla="*/ 1514168 w 2566590"/>
                <a:gd name="connsiteY65" fmla="*/ 819510 h 1906438"/>
                <a:gd name="connsiteX66" fmla="*/ 1617685 w 2566590"/>
                <a:gd name="connsiteY66" fmla="*/ 810883 h 1906438"/>
                <a:gd name="connsiteX67" fmla="*/ 1755707 w 2566590"/>
                <a:gd name="connsiteY67" fmla="*/ 715993 h 1906438"/>
                <a:gd name="connsiteX68" fmla="*/ 1928236 w 2566590"/>
                <a:gd name="connsiteY68" fmla="*/ 707366 h 1906438"/>
                <a:gd name="connsiteX69" fmla="*/ 2118017 w 2566590"/>
                <a:gd name="connsiteY69" fmla="*/ 690114 h 1906438"/>
                <a:gd name="connsiteX70" fmla="*/ 2307798 w 2566590"/>
                <a:gd name="connsiteY70" fmla="*/ 698740 h 1906438"/>
                <a:gd name="connsiteX71" fmla="*/ 2411315 w 2566590"/>
                <a:gd name="connsiteY71" fmla="*/ 681487 h 1906438"/>
                <a:gd name="connsiteX72" fmla="*/ 2506206 w 2566590"/>
                <a:gd name="connsiteY72" fmla="*/ 543465 h 1906438"/>
                <a:gd name="connsiteX73" fmla="*/ 2566590 w 2566590"/>
                <a:gd name="connsiteY73" fmla="*/ 327804 h 1906438"/>
                <a:gd name="connsiteX74" fmla="*/ 2514832 w 2566590"/>
                <a:gd name="connsiteY74" fmla="*/ 138023 h 1906438"/>
                <a:gd name="connsiteX0" fmla="*/ 1393398 w 2566590"/>
                <a:gd name="connsiteY0" fmla="*/ 1906438 h 1906438"/>
                <a:gd name="connsiteX1" fmla="*/ 1445156 w 2566590"/>
                <a:gd name="connsiteY1" fmla="*/ 1751163 h 1906438"/>
                <a:gd name="connsiteX2" fmla="*/ 1445156 w 2566590"/>
                <a:gd name="connsiteY2" fmla="*/ 1587261 h 1906438"/>
                <a:gd name="connsiteX3" fmla="*/ 1540047 w 2566590"/>
                <a:gd name="connsiteY3" fmla="*/ 1449238 h 1906438"/>
                <a:gd name="connsiteX4" fmla="*/ 1807466 w 2566590"/>
                <a:gd name="connsiteY4" fmla="*/ 1337095 h 1906438"/>
                <a:gd name="connsiteX5" fmla="*/ 1833345 w 2566590"/>
                <a:gd name="connsiteY5" fmla="*/ 1207698 h 1906438"/>
                <a:gd name="connsiteX6" fmla="*/ 1936862 w 2566590"/>
                <a:gd name="connsiteY6" fmla="*/ 1181819 h 1906438"/>
                <a:gd name="connsiteX7" fmla="*/ 2169775 w 2566590"/>
                <a:gd name="connsiteY7" fmla="*/ 1069676 h 1906438"/>
                <a:gd name="connsiteX8" fmla="*/ 2359556 w 2566590"/>
                <a:gd name="connsiteY8" fmla="*/ 1026544 h 1906438"/>
                <a:gd name="connsiteX9" fmla="*/ 2333677 w 2566590"/>
                <a:gd name="connsiteY9" fmla="*/ 948906 h 1906438"/>
                <a:gd name="connsiteX10" fmla="*/ 2290545 w 2566590"/>
                <a:gd name="connsiteY10" fmla="*/ 897148 h 1906438"/>
                <a:gd name="connsiteX11" fmla="*/ 2169775 w 2566590"/>
                <a:gd name="connsiteY11" fmla="*/ 914400 h 1906438"/>
                <a:gd name="connsiteX12" fmla="*/ 2083511 w 2566590"/>
                <a:gd name="connsiteY12" fmla="*/ 957532 h 1906438"/>
                <a:gd name="connsiteX13" fmla="*/ 1928236 w 2566590"/>
                <a:gd name="connsiteY13" fmla="*/ 931653 h 1906438"/>
                <a:gd name="connsiteX14" fmla="*/ 1781587 w 2566590"/>
                <a:gd name="connsiteY14" fmla="*/ 888521 h 1906438"/>
                <a:gd name="connsiteX15" fmla="*/ 1617685 w 2566590"/>
                <a:gd name="connsiteY15" fmla="*/ 940280 h 1906438"/>
                <a:gd name="connsiteX16" fmla="*/ 1445156 w 2566590"/>
                <a:gd name="connsiteY16" fmla="*/ 940280 h 1906438"/>
                <a:gd name="connsiteX17" fmla="*/ 1384772 w 2566590"/>
                <a:gd name="connsiteY17" fmla="*/ 862642 h 1906438"/>
                <a:gd name="connsiteX18" fmla="*/ 1056968 w 2566590"/>
                <a:gd name="connsiteY18" fmla="*/ 854015 h 1906438"/>
                <a:gd name="connsiteX19" fmla="*/ 936198 w 2566590"/>
                <a:gd name="connsiteY19" fmla="*/ 897148 h 1906438"/>
                <a:gd name="connsiteX20" fmla="*/ 686032 w 2566590"/>
                <a:gd name="connsiteY20" fmla="*/ 1026544 h 1906438"/>
                <a:gd name="connsiteX21" fmla="*/ 548009 w 2566590"/>
                <a:gd name="connsiteY21" fmla="*/ 1130061 h 1906438"/>
                <a:gd name="connsiteX22" fmla="*/ 335250 w 2566590"/>
                <a:gd name="connsiteY22" fmla="*/ 1335508 h 1906438"/>
                <a:gd name="connsiteX23" fmla="*/ 167625 w 2566590"/>
                <a:gd name="connsiteY23" fmla="*/ 1514467 h 1906438"/>
                <a:gd name="connsiteX24" fmla="*/ 0 w 2566590"/>
                <a:gd name="connsiteY24" fmla="*/ 1603947 h 1906438"/>
                <a:gd name="connsiteX25" fmla="*/ 0 w 2566590"/>
                <a:gd name="connsiteY25" fmla="*/ 1514467 h 1906438"/>
                <a:gd name="connsiteX26" fmla="*/ 83813 w 2566590"/>
                <a:gd name="connsiteY26" fmla="*/ 1424987 h 1906438"/>
                <a:gd name="connsiteX27" fmla="*/ 625647 w 2566590"/>
                <a:gd name="connsiteY27" fmla="*/ 1026544 h 1906438"/>
                <a:gd name="connsiteX28" fmla="*/ 780923 w 2566590"/>
                <a:gd name="connsiteY28" fmla="*/ 923027 h 1906438"/>
                <a:gd name="connsiteX29" fmla="*/ 910319 w 2566590"/>
                <a:gd name="connsiteY29" fmla="*/ 845389 h 1906438"/>
                <a:gd name="connsiteX30" fmla="*/ 987956 w 2566590"/>
                <a:gd name="connsiteY30" fmla="*/ 776378 h 1906438"/>
                <a:gd name="connsiteX31" fmla="*/ 1220870 w 2566590"/>
                <a:gd name="connsiteY31" fmla="*/ 759125 h 1906438"/>
                <a:gd name="connsiteX32" fmla="*/ 1358892 w 2566590"/>
                <a:gd name="connsiteY32" fmla="*/ 741872 h 1906438"/>
                <a:gd name="connsiteX33" fmla="*/ 1462409 w 2566590"/>
                <a:gd name="connsiteY33" fmla="*/ 612476 h 1906438"/>
                <a:gd name="connsiteX34" fmla="*/ 1496915 w 2566590"/>
                <a:gd name="connsiteY34" fmla="*/ 526212 h 1906438"/>
                <a:gd name="connsiteX35" fmla="*/ 1427904 w 2566590"/>
                <a:gd name="connsiteY35" fmla="*/ 483080 h 1906438"/>
                <a:gd name="connsiteX36" fmla="*/ 1255375 w 2566590"/>
                <a:gd name="connsiteY36" fmla="*/ 491706 h 1906438"/>
                <a:gd name="connsiteX37" fmla="*/ 1125979 w 2566590"/>
                <a:gd name="connsiteY37" fmla="*/ 534838 h 1906438"/>
                <a:gd name="connsiteX38" fmla="*/ 1082847 w 2566590"/>
                <a:gd name="connsiteY38" fmla="*/ 646981 h 1906438"/>
                <a:gd name="connsiteX39" fmla="*/ 996583 w 2566590"/>
                <a:gd name="connsiteY39" fmla="*/ 672861 h 1906438"/>
                <a:gd name="connsiteX40" fmla="*/ 858560 w 2566590"/>
                <a:gd name="connsiteY40" fmla="*/ 672861 h 1906438"/>
                <a:gd name="connsiteX41" fmla="*/ 737790 w 2566590"/>
                <a:gd name="connsiteY41" fmla="*/ 698740 h 1906438"/>
                <a:gd name="connsiteX42" fmla="*/ 565262 w 2566590"/>
                <a:gd name="connsiteY42" fmla="*/ 698740 h 1906438"/>
                <a:gd name="connsiteX43" fmla="*/ 461745 w 2566590"/>
                <a:gd name="connsiteY43" fmla="*/ 638355 h 1906438"/>
                <a:gd name="connsiteX44" fmla="*/ 461745 w 2566590"/>
                <a:gd name="connsiteY44" fmla="*/ 638355 h 1906438"/>
                <a:gd name="connsiteX45" fmla="*/ 461745 w 2566590"/>
                <a:gd name="connsiteY45" fmla="*/ 638355 h 1906438"/>
                <a:gd name="connsiteX46" fmla="*/ 668779 w 2566590"/>
                <a:gd name="connsiteY46" fmla="*/ 586597 h 1906438"/>
                <a:gd name="connsiteX47" fmla="*/ 962077 w 2566590"/>
                <a:gd name="connsiteY47" fmla="*/ 560717 h 1906438"/>
                <a:gd name="connsiteX48" fmla="*/ 1056968 w 2566590"/>
                <a:gd name="connsiteY48" fmla="*/ 431321 h 1906438"/>
                <a:gd name="connsiteX49" fmla="*/ 1177738 w 2566590"/>
                <a:gd name="connsiteY49" fmla="*/ 345057 h 1906438"/>
                <a:gd name="connsiteX50" fmla="*/ 1367519 w 2566590"/>
                <a:gd name="connsiteY50" fmla="*/ 327804 h 1906438"/>
                <a:gd name="connsiteX51" fmla="*/ 1565926 w 2566590"/>
                <a:gd name="connsiteY51" fmla="*/ 319178 h 1906438"/>
                <a:gd name="connsiteX52" fmla="*/ 1652190 w 2566590"/>
                <a:gd name="connsiteY52" fmla="*/ 224287 h 1906438"/>
                <a:gd name="connsiteX53" fmla="*/ 1729828 w 2566590"/>
                <a:gd name="connsiteY53" fmla="*/ 112144 h 1906438"/>
                <a:gd name="connsiteX54" fmla="*/ 1729828 w 2566590"/>
                <a:gd name="connsiteY54" fmla="*/ 34506 h 1906438"/>
                <a:gd name="connsiteX55" fmla="*/ 1833345 w 2566590"/>
                <a:gd name="connsiteY55" fmla="*/ 0 h 1906438"/>
                <a:gd name="connsiteX56" fmla="*/ 2247413 w 2566590"/>
                <a:gd name="connsiteY56" fmla="*/ 163902 h 1906438"/>
                <a:gd name="connsiteX57" fmla="*/ 2281919 w 2566590"/>
                <a:gd name="connsiteY57" fmla="*/ 284672 h 1906438"/>
                <a:gd name="connsiteX58" fmla="*/ 2221534 w 2566590"/>
                <a:gd name="connsiteY58" fmla="*/ 327804 h 1906438"/>
                <a:gd name="connsiteX59" fmla="*/ 2109390 w 2566590"/>
                <a:gd name="connsiteY59" fmla="*/ 327804 h 1906438"/>
                <a:gd name="connsiteX60" fmla="*/ 1971368 w 2566590"/>
                <a:gd name="connsiteY60" fmla="*/ 267419 h 1906438"/>
                <a:gd name="connsiteX61" fmla="*/ 1790213 w 2566590"/>
                <a:gd name="connsiteY61" fmla="*/ 241540 h 1906438"/>
                <a:gd name="connsiteX62" fmla="*/ 1634938 w 2566590"/>
                <a:gd name="connsiteY62" fmla="*/ 414068 h 1906438"/>
                <a:gd name="connsiteX63" fmla="*/ 1522794 w 2566590"/>
                <a:gd name="connsiteY63" fmla="*/ 646981 h 1906438"/>
                <a:gd name="connsiteX64" fmla="*/ 1479662 w 2566590"/>
                <a:gd name="connsiteY64" fmla="*/ 759125 h 1906438"/>
                <a:gd name="connsiteX65" fmla="*/ 1514168 w 2566590"/>
                <a:gd name="connsiteY65" fmla="*/ 819510 h 1906438"/>
                <a:gd name="connsiteX66" fmla="*/ 1617685 w 2566590"/>
                <a:gd name="connsiteY66" fmla="*/ 810883 h 1906438"/>
                <a:gd name="connsiteX67" fmla="*/ 1755707 w 2566590"/>
                <a:gd name="connsiteY67" fmla="*/ 715993 h 1906438"/>
                <a:gd name="connsiteX68" fmla="*/ 1928236 w 2566590"/>
                <a:gd name="connsiteY68" fmla="*/ 707366 h 1906438"/>
                <a:gd name="connsiteX69" fmla="*/ 2118017 w 2566590"/>
                <a:gd name="connsiteY69" fmla="*/ 690114 h 1906438"/>
                <a:gd name="connsiteX70" fmla="*/ 2307798 w 2566590"/>
                <a:gd name="connsiteY70" fmla="*/ 698740 h 1906438"/>
                <a:gd name="connsiteX71" fmla="*/ 2411315 w 2566590"/>
                <a:gd name="connsiteY71" fmla="*/ 681487 h 1906438"/>
                <a:gd name="connsiteX72" fmla="*/ 2506206 w 2566590"/>
                <a:gd name="connsiteY72" fmla="*/ 543465 h 1906438"/>
                <a:gd name="connsiteX73" fmla="*/ 2566590 w 2566590"/>
                <a:gd name="connsiteY73" fmla="*/ 327804 h 1906438"/>
                <a:gd name="connsiteX74" fmla="*/ 2514832 w 2566590"/>
                <a:gd name="connsiteY74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48906 w 2608030"/>
                <a:gd name="connsiteY4" fmla="*/ 1337095 h 1906438"/>
                <a:gd name="connsiteX5" fmla="*/ 1874785 w 2608030"/>
                <a:gd name="connsiteY5" fmla="*/ 1207698 h 1906438"/>
                <a:gd name="connsiteX6" fmla="*/ 1978302 w 2608030"/>
                <a:gd name="connsiteY6" fmla="*/ 1181819 h 1906438"/>
                <a:gd name="connsiteX7" fmla="*/ 2211215 w 2608030"/>
                <a:gd name="connsiteY7" fmla="*/ 1069676 h 1906438"/>
                <a:gd name="connsiteX8" fmla="*/ 2400996 w 2608030"/>
                <a:gd name="connsiteY8" fmla="*/ 1026544 h 1906438"/>
                <a:gd name="connsiteX9" fmla="*/ 2375117 w 2608030"/>
                <a:gd name="connsiteY9" fmla="*/ 948906 h 1906438"/>
                <a:gd name="connsiteX10" fmla="*/ 2331985 w 2608030"/>
                <a:gd name="connsiteY10" fmla="*/ 897148 h 1906438"/>
                <a:gd name="connsiteX11" fmla="*/ 2211215 w 2608030"/>
                <a:gd name="connsiteY11" fmla="*/ 914400 h 1906438"/>
                <a:gd name="connsiteX12" fmla="*/ 2124951 w 2608030"/>
                <a:gd name="connsiteY12" fmla="*/ 957532 h 1906438"/>
                <a:gd name="connsiteX13" fmla="*/ 1969676 w 2608030"/>
                <a:gd name="connsiteY13" fmla="*/ 931653 h 1906438"/>
                <a:gd name="connsiteX14" fmla="*/ 1823027 w 2608030"/>
                <a:gd name="connsiteY14" fmla="*/ 888521 h 1906438"/>
                <a:gd name="connsiteX15" fmla="*/ 1659125 w 2608030"/>
                <a:gd name="connsiteY15" fmla="*/ 940280 h 1906438"/>
                <a:gd name="connsiteX16" fmla="*/ 1486596 w 2608030"/>
                <a:gd name="connsiteY16" fmla="*/ 940280 h 1906438"/>
                <a:gd name="connsiteX17" fmla="*/ 1426212 w 2608030"/>
                <a:gd name="connsiteY17" fmla="*/ 862642 h 1906438"/>
                <a:gd name="connsiteX18" fmla="*/ 1098408 w 2608030"/>
                <a:gd name="connsiteY18" fmla="*/ 854015 h 1906438"/>
                <a:gd name="connsiteX19" fmla="*/ 977638 w 2608030"/>
                <a:gd name="connsiteY19" fmla="*/ 897148 h 1906438"/>
                <a:gd name="connsiteX20" fmla="*/ 727472 w 2608030"/>
                <a:gd name="connsiteY20" fmla="*/ 1026544 h 1906438"/>
                <a:gd name="connsiteX21" fmla="*/ 589449 w 2608030"/>
                <a:gd name="connsiteY21" fmla="*/ 1130061 h 1906438"/>
                <a:gd name="connsiteX22" fmla="*/ 376690 w 2608030"/>
                <a:gd name="connsiteY22" fmla="*/ 1335508 h 1906438"/>
                <a:gd name="connsiteX23" fmla="*/ 209065 w 2608030"/>
                <a:gd name="connsiteY23" fmla="*/ 1514467 h 1906438"/>
                <a:gd name="connsiteX24" fmla="*/ 41440 w 2608030"/>
                <a:gd name="connsiteY24" fmla="*/ 1603947 h 1906438"/>
                <a:gd name="connsiteX25" fmla="*/ 41440 w 2608030"/>
                <a:gd name="connsiteY25" fmla="*/ 1514467 h 1906438"/>
                <a:gd name="connsiteX26" fmla="*/ 125253 w 2608030"/>
                <a:gd name="connsiteY26" fmla="*/ 1424987 h 1906438"/>
                <a:gd name="connsiteX27" fmla="*/ 667087 w 2608030"/>
                <a:gd name="connsiteY27" fmla="*/ 1026544 h 1906438"/>
                <a:gd name="connsiteX28" fmla="*/ 822363 w 2608030"/>
                <a:gd name="connsiteY28" fmla="*/ 923027 h 1906438"/>
                <a:gd name="connsiteX29" fmla="*/ 951759 w 2608030"/>
                <a:gd name="connsiteY29" fmla="*/ 845389 h 1906438"/>
                <a:gd name="connsiteX30" fmla="*/ 1029396 w 2608030"/>
                <a:gd name="connsiteY30" fmla="*/ 776378 h 1906438"/>
                <a:gd name="connsiteX31" fmla="*/ 1262310 w 2608030"/>
                <a:gd name="connsiteY31" fmla="*/ 759125 h 1906438"/>
                <a:gd name="connsiteX32" fmla="*/ 1400332 w 2608030"/>
                <a:gd name="connsiteY32" fmla="*/ 741872 h 1906438"/>
                <a:gd name="connsiteX33" fmla="*/ 1503849 w 2608030"/>
                <a:gd name="connsiteY33" fmla="*/ 612476 h 1906438"/>
                <a:gd name="connsiteX34" fmla="*/ 1538355 w 2608030"/>
                <a:gd name="connsiteY34" fmla="*/ 526212 h 1906438"/>
                <a:gd name="connsiteX35" fmla="*/ 1469344 w 2608030"/>
                <a:gd name="connsiteY35" fmla="*/ 483080 h 1906438"/>
                <a:gd name="connsiteX36" fmla="*/ 1296815 w 2608030"/>
                <a:gd name="connsiteY36" fmla="*/ 491706 h 1906438"/>
                <a:gd name="connsiteX37" fmla="*/ 1167419 w 2608030"/>
                <a:gd name="connsiteY37" fmla="*/ 534838 h 1906438"/>
                <a:gd name="connsiteX38" fmla="*/ 1124287 w 2608030"/>
                <a:gd name="connsiteY38" fmla="*/ 646981 h 1906438"/>
                <a:gd name="connsiteX39" fmla="*/ 1038023 w 2608030"/>
                <a:gd name="connsiteY39" fmla="*/ 672861 h 1906438"/>
                <a:gd name="connsiteX40" fmla="*/ 900000 w 2608030"/>
                <a:gd name="connsiteY40" fmla="*/ 672861 h 1906438"/>
                <a:gd name="connsiteX41" fmla="*/ 779230 w 2608030"/>
                <a:gd name="connsiteY41" fmla="*/ 698740 h 1906438"/>
                <a:gd name="connsiteX42" fmla="*/ 606702 w 2608030"/>
                <a:gd name="connsiteY42" fmla="*/ 698740 h 1906438"/>
                <a:gd name="connsiteX43" fmla="*/ 503185 w 2608030"/>
                <a:gd name="connsiteY43" fmla="*/ 638355 h 1906438"/>
                <a:gd name="connsiteX44" fmla="*/ 503185 w 2608030"/>
                <a:gd name="connsiteY44" fmla="*/ 638355 h 1906438"/>
                <a:gd name="connsiteX45" fmla="*/ 503185 w 2608030"/>
                <a:gd name="connsiteY45" fmla="*/ 638355 h 1906438"/>
                <a:gd name="connsiteX46" fmla="*/ 710219 w 2608030"/>
                <a:gd name="connsiteY46" fmla="*/ 586597 h 1906438"/>
                <a:gd name="connsiteX47" fmla="*/ 1003517 w 2608030"/>
                <a:gd name="connsiteY47" fmla="*/ 560717 h 1906438"/>
                <a:gd name="connsiteX48" fmla="*/ 1098408 w 2608030"/>
                <a:gd name="connsiteY48" fmla="*/ 431321 h 1906438"/>
                <a:gd name="connsiteX49" fmla="*/ 1219178 w 2608030"/>
                <a:gd name="connsiteY49" fmla="*/ 345057 h 1906438"/>
                <a:gd name="connsiteX50" fmla="*/ 1408959 w 2608030"/>
                <a:gd name="connsiteY50" fmla="*/ 327804 h 1906438"/>
                <a:gd name="connsiteX51" fmla="*/ 1607366 w 2608030"/>
                <a:gd name="connsiteY51" fmla="*/ 319178 h 1906438"/>
                <a:gd name="connsiteX52" fmla="*/ 1693630 w 2608030"/>
                <a:gd name="connsiteY52" fmla="*/ 224287 h 1906438"/>
                <a:gd name="connsiteX53" fmla="*/ 1771268 w 2608030"/>
                <a:gd name="connsiteY53" fmla="*/ 112144 h 1906438"/>
                <a:gd name="connsiteX54" fmla="*/ 1771268 w 2608030"/>
                <a:gd name="connsiteY54" fmla="*/ 34506 h 1906438"/>
                <a:gd name="connsiteX55" fmla="*/ 1874785 w 2608030"/>
                <a:gd name="connsiteY55" fmla="*/ 0 h 1906438"/>
                <a:gd name="connsiteX56" fmla="*/ 2288853 w 2608030"/>
                <a:gd name="connsiteY56" fmla="*/ 163902 h 1906438"/>
                <a:gd name="connsiteX57" fmla="*/ 2323359 w 2608030"/>
                <a:gd name="connsiteY57" fmla="*/ 284672 h 1906438"/>
                <a:gd name="connsiteX58" fmla="*/ 2262974 w 2608030"/>
                <a:gd name="connsiteY58" fmla="*/ 327804 h 1906438"/>
                <a:gd name="connsiteX59" fmla="*/ 2150830 w 2608030"/>
                <a:gd name="connsiteY59" fmla="*/ 327804 h 1906438"/>
                <a:gd name="connsiteX60" fmla="*/ 2012808 w 2608030"/>
                <a:gd name="connsiteY60" fmla="*/ 267419 h 1906438"/>
                <a:gd name="connsiteX61" fmla="*/ 1831653 w 2608030"/>
                <a:gd name="connsiteY61" fmla="*/ 241540 h 1906438"/>
                <a:gd name="connsiteX62" fmla="*/ 1676378 w 2608030"/>
                <a:gd name="connsiteY62" fmla="*/ 414068 h 1906438"/>
                <a:gd name="connsiteX63" fmla="*/ 1564234 w 2608030"/>
                <a:gd name="connsiteY63" fmla="*/ 646981 h 1906438"/>
                <a:gd name="connsiteX64" fmla="*/ 1521102 w 2608030"/>
                <a:gd name="connsiteY64" fmla="*/ 759125 h 1906438"/>
                <a:gd name="connsiteX65" fmla="*/ 1555608 w 2608030"/>
                <a:gd name="connsiteY65" fmla="*/ 819510 h 1906438"/>
                <a:gd name="connsiteX66" fmla="*/ 1659125 w 2608030"/>
                <a:gd name="connsiteY66" fmla="*/ 810883 h 1906438"/>
                <a:gd name="connsiteX67" fmla="*/ 1797147 w 2608030"/>
                <a:gd name="connsiteY67" fmla="*/ 715993 h 1906438"/>
                <a:gd name="connsiteX68" fmla="*/ 1969676 w 2608030"/>
                <a:gd name="connsiteY68" fmla="*/ 707366 h 1906438"/>
                <a:gd name="connsiteX69" fmla="*/ 2159457 w 2608030"/>
                <a:gd name="connsiteY69" fmla="*/ 690114 h 1906438"/>
                <a:gd name="connsiteX70" fmla="*/ 2349238 w 2608030"/>
                <a:gd name="connsiteY70" fmla="*/ 698740 h 1906438"/>
                <a:gd name="connsiteX71" fmla="*/ 2452755 w 2608030"/>
                <a:gd name="connsiteY71" fmla="*/ 681487 h 1906438"/>
                <a:gd name="connsiteX72" fmla="*/ 2547646 w 2608030"/>
                <a:gd name="connsiteY72" fmla="*/ 543465 h 1906438"/>
                <a:gd name="connsiteX73" fmla="*/ 2608030 w 2608030"/>
                <a:gd name="connsiteY73" fmla="*/ 327804 h 1906438"/>
                <a:gd name="connsiteX74" fmla="*/ 2556272 w 2608030"/>
                <a:gd name="connsiteY74" fmla="*/ 138023 h 1906438"/>
                <a:gd name="connsiteX0" fmla="*/ 1434838 w 2608030"/>
                <a:gd name="connsiteY0" fmla="*/ 1906438 h 1906438"/>
                <a:gd name="connsiteX1" fmla="*/ 1486596 w 2608030"/>
                <a:gd name="connsiteY1" fmla="*/ 1751163 h 1906438"/>
                <a:gd name="connsiteX2" fmla="*/ 1486596 w 2608030"/>
                <a:gd name="connsiteY2" fmla="*/ 1587261 h 1906438"/>
                <a:gd name="connsiteX3" fmla="*/ 1581487 w 2608030"/>
                <a:gd name="connsiteY3" fmla="*/ 1449238 h 1906438"/>
                <a:gd name="connsiteX4" fmla="*/ 1848906 w 2608030"/>
                <a:gd name="connsiteY4" fmla="*/ 1337095 h 1906438"/>
                <a:gd name="connsiteX5" fmla="*/ 1874785 w 2608030"/>
                <a:gd name="connsiteY5" fmla="*/ 1207698 h 1906438"/>
                <a:gd name="connsiteX6" fmla="*/ 1978302 w 2608030"/>
                <a:gd name="connsiteY6" fmla="*/ 1181819 h 1906438"/>
                <a:gd name="connsiteX7" fmla="*/ 2211215 w 2608030"/>
                <a:gd name="connsiteY7" fmla="*/ 1069676 h 1906438"/>
                <a:gd name="connsiteX8" fmla="*/ 2400996 w 2608030"/>
                <a:gd name="connsiteY8" fmla="*/ 1026544 h 1906438"/>
                <a:gd name="connsiteX9" fmla="*/ 2375117 w 2608030"/>
                <a:gd name="connsiteY9" fmla="*/ 948906 h 1906438"/>
                <a:gd name="connsiteX10" fmla="*/ 2331985 w 2608030"/>
                <a:gd name="connsiteY10" fmla="*/ 897148 h 1906438"/>
                <a:gd name="connsiteX11" fmla="*/ 2211215 w 2608030"/>
                <a:gd name="connsiteY11" fmla="*/ 914400 h 1906438"/>
                <a:gd name="connsiteX12" fmla="*/ 2124951 w 2608030"/>
                <a:gd name="connsiteY12" fmla="*/ 957532 h 1906438"/>
                <a:gd name="connsiteX13" fmla="*/ 1969676 w 2608030"/>
                <a:gd name="connsiteY13" fmla="*/ 931653 h 1906438"/>
                <a:gd name="connsiteX14" fmla="*/ 1823027 w 2608030"/>
                <a:gd name="connsiteY14" fmla="*/ 888521 h 1906438"/>
                <a:gd name="connsiteX15" fmla="*/ 1659125 w 2608030"/>
                <a:gd name="connsiteY15" fmla="*/ 940280 h 1906438"/>
                <a:gd name="connsiteX16" fmla="*/ 1486596 w 2608030"/>
                <a:gd name="connsiteY16" fmla="*/ 940280 h 1906438"/>
                <a:gd name="connsiteX17" fmla="*/ 1426212 w 2608030"/>
                <a:gd name="connsiteY17" fmla="*/ 862642 h 1906438"/>
                <a:gd name="connsiteX18" fmla="*/ 1098408 w 2608030"/>
                <a:gd name="connsiteY18" fmla="*/ 854015 h 1906438"/>
                <a:gd name="connsiteX19" fmla="*/ 977638 w 2608030"/>
                <a:gd name="connsiteY19" fmla="*/ 897148 h 1906438"/>
                <a:gd name="connsiteX20" fmla="*/ 727472 w 2608030"/>
                <a:gd name="connsiteY20" fmla="*/ 1026544 h 1906438"/>
                <a:gd name="connsiteX21" fmla="*/ 589449 w 2608030"/>
                <a:gd name="connsiteY21" fmla="*/ 1130061 h 1906438"/>
                <a:gd name="connsiteX22" fmla="*/ 376690 w 2608030"/>
                <a:gd name="connsiteY22" fmla="*/ 1335508 h 1906438"/>
                <a:gd name="connsiteX23" fmla="*/ 209065 w 2608030"/>
                <a:gd name="connsiteY23" fmla="*/ 1514467 h 1906438"/>
                <a:gd name="connsiteX24" fmla="*/ 41440 w 2608030"/>
                <a:gd name="connsiteY24" fmla="*/ 1603947 h 1906438"/>
                <a:gd name="connsiteX25" fmla="*/ 41440 w 2608030"/>
                <a:gd name="connsiteY25" fmla="*/ 1514467 h 1906438"/>
                <a:gd name="connsiteX26" fmla="*/ 125253 w 2608030"/>
                <a:gd name="connsiteY26" fmla="*/ 1424987 h 1906438"/>
                <a:gd name="connsiteX27" fmla="*/ 667087 w 2608030"/>
                <a:gd name="connsiteY27" fmla="*/ 1026544 h 1906438"/>
                <a:gd name="connsiteX28" fmla="*/ 822363 w 2608030"/>
                <a:gd name="connsiteY28" fmla="*/ 923027 h 1906438"/>
                <a:gd name="connsiteX29" fmla="*/ 951759 w 2608030"/>
                <a:gd name="connsiteY29" fmla="*/ 845389 h 1906438"/>
                <a:gd name="connsiteX30" fmla="*/ 1029396 w 2608030"/>
                <a:gd name="connsiteY30" fmla="*/ 776378 h 1906438"/>
                <a:gd name="connsiteX31" fmla="*/ 1262310 w 2608030"/>
                <a:gd name="connsiteY31" fmla="*/ 759125 h 1906438"/>
                <a:gd name="connsiteX32" fmla="*/ 1400332 w 2608030"/>
                <a:gd name="connsiteY32" fmla="*/ 741872 h 1906438"/>
                <a:gd name="connsiteX33" fmla="*/ 1503849 w 2608030"/>
                <a:gd name="connsiteY33" fmla="*/ 612476 h 1906438"/>
                <a:gd name="connsiteX34" fmla="*/ 1538355 w 2608030"/>
                <a:gd name="connsiteY34" fmla="*/ 526212 h 1906438"/>
                <a:gd name="connsiteX35" fmla="*/ 1469344 w 2608030"/>
                <a:gd name="connsiteY35" fmla="*/ 483080 h 1906438"/>
                <a:gd name="connsiteX36" fmla="*/ 1296815 w 2608030"/>
                <a:gd name="connsiteY36" fmla="*/ 491706 h 1906438"/>
                <a:gd name="connsiteX37" fmla="*/ 1167419 w 2608030"/>
                <a:gd name="connsiteY37" fmla="*/ 534838 h 1906438"/>
                <a:gd name="connsiteX38" fmla="*/ 1124287 w 2608030"/>
                <a:gd name="connsiteY38" fmla="*/ 646981 h 1906438"/>
                <a:gd name="connsiteX39" fmla="*/ 1038023 w 2608030"/>
                <a:gd name="connsiteY39" fmla="*/ 672861 h 1906438"/>
                <a:gd name="connsiteX40" fmla="*/ 900000 w 2608030"/>
                <a:gd name="connsiteY40" fmla="*/ 672861 h 1906438"/>
                <a:gd name="connsiteX41" fmla="*/ 779230 w 2608030"/>
                <a:gd name="connsiteY41" fmla="*/ 698740 h 1906438"/>
                <a:gd name="connsiteX42" fmla="*/ 606702 w 2608030"/>
                <a:gd name="connsiteY42" fmla="*/ 698740 h 1906438"/>
                <a:gd name="connsiteX43" fmla="*/ 503185 w 2608030"/>
                <a:gd name="connsiteY43" fmla="*/ 638355 h 1906438"/>
                <a:gd name="connsiteX44" fmla="*/ 503185 w 2608030"/>
                <a:gd name="connsiteY44" fmla="*/ 638355 h 1906438"/>
                <a:gd name="connsiteX45" fmla="*/ 503185 w 2608030"/>
                <a:gd name="connsiteY45" fmla="*/ 638355 h 1906438"/>
                <a:gd name="connsiteX46" fmla="*/ 710219 w 2608030"/>
                <a:gd name="connsiteY46" fmla="*/ 586597 h 1906438"/>
                <a:gd name="connsiteX47" fmla="*/ 1003517 w 2608030"/>
                <a:gd name="connsiteY47" fmla="*/ 560717 h 1906438"/>
                <a:gd name="connsiteX48" fmla="*/ 1098408 w 2608030"/>
                <a:gd name="connsiteY48" fmla="*/ 431321 h 1906438"/>
                <a:gd name="connsiteX49" fmla="*/ 1219178 w 2608030"/>
                <a:gd name="connsiteY49" fmla="*/ 345057 h 1906438"/>
                <a:gd name="connsiteX50" fmla="*/ 1408959 w 2608030"/>
                <a:gd name="connsiteY50" fmla="*/ 327804 h 1906438"/>
                <a:gd name="connsiteX51" fmla="*/ 1607366 w 2608030"/>
                <a:gd name="connsiteY51" fmla="*/ 319178 h 1906438"/>
                <a:gd name="connsiteX52" fmla="*/ 1693630 w 2608030"/>
                <a:gd name="connsiteY52" fmla="*/ 224287 h 1906438"/>
                <a:gd name="connsiteX53" fmla="*/ 1771268 w 2608030"/>
                <a:gd name="connsiteY53" fmla="*/ 112144 h 1906438"/>
                <a:gd name="connsiteX54" fmla="*/ 1771268 w 2608030"/>
                <a:gd name="connsiteY54" fmla="*/ 34506 h 1906438"/>
                <a:gd name="connsiteX55" fmla="*/ 1874785 w 2608030"/>
                <a:gd name="connsiteY55" fmla="*/ 0 h 1906438"/>
                <a:gd name="connsiteX56" fmla="*/ 2288853 w 2608030"/>
                <a:gd name="connsiteY56" fmla="*/ 163902 h 1906438"/>
                <a:gd name="connsiteX57" fmla="*/ 2323359 w 2608030"/>
                <a:gd name="connsiteY57" fmla="*/ 284672 h 1906438"/>
                <a:gd name="connsiteX58" fmla="*/ 2262974 w 2608030"/>
                <a:gd name="connsiteY58" fmla="*/ 327804 h 1906438"/>
                <a:gd name="connsiteX59" fmla="*/ 2150830 w 2608030"/>
                <a:gd name="connsiteY59" fmla="*/ 327804 h 1906438"/>
                <a:gd name="connsiteX60" fmla="*/ 2012808 w 2608030"/>
                <a:gd name="connsiteY60" fmla="*/ 267419 h 1906438"/>
                <a:gd name="connsiteX61" fmla="*/ 1831653 w 2608030"/>
                <a:gd name="connsiteY61" fmla="*/ 241540 h 1906438"/>
                <a:gd name="connsiteX62" fmla="*/ 1676378 w 2608030"/>
                <a:gd name="connsiteY62" fmla="*/ 414068 h 1906438"/>
                <a:gd name="connsiteX63" fmla="*/ 1564234 w 2608030"/>
                <a:gd name="connsiteY63" fmla="*/ 646981 h 1906438"/>
                <a:gd name="connsiteX64" fmla="*/ 1521102 w 2608030"/>
                <a:gd name="connsiteY64" fmla="*/ 759125 h 1906438"/>
                <a:gd name="connsiteX65" fmla="*/ 1555608 w 2608030"/>
                <a:gd name="connsiteY65" fmla="*/ 819510 h 1906438"/>
                <a:gd name="connsiteX66" fmla="*/ 1659125 w 2608030"/>
                <a:gd name="connsiteY66" fmla="*/ 810883 h 1906438"/>
                <a:gd name="connsiteX67" fmla="*/ 1797147 w 2608030"/>
                <a:gd name="connsiteY67" fmla="*/ 715993 h 1906438"/>
                <a:gd name="connsiteX68" fmla="*/ 1969676 w 2608030"/>
                <a:gd name="connsiteY68" fmla="*/ 707366 h 1906438"/>
                <a:gd name="connsiteX69" fmla="*/ 2159457 w 2608030"/>
                <a:gd name="connsiteY69" fmla="*/ 690114 h 1906438"/>
                <a:gd name="connsiteX70" fmla="*/ 2349238 w 2608030"/>
                <a:gd name="connsiteY70" fmla="*/ 698740 h 1906438"/>
                <a:gd name="connsiteX71" fmla="*/ 2452755 w 2608030"/>
                <a:gd name="connsiteY71" fmla="*/ 681487 h 1906438"/>
                <a:gd name="connsiteX72" fmla="*/ 2547646 w 2608030"/>
                <a:gd name="connsiteY72" fmla="*/ 543465 h 1906438"/>
                <a:gd name="connsiteX73" fmla="*/ 2608030 w 2608030"/>
                <a:gd name="connsiteY73" fmla="*/ 327804 h 1906438"/>
                <a:gd name="connsiteX74" fmla="*/ 2556272 w 2608030"/>
                <a:gd name="connsiteY74" fmla="*/ 138023 h 1906438"/>
                <a:gd name="connsiteX0" fmla="*/ 1413859 w 2587051"/>
                <a:gd name="connsiteY0" fmla="*/ 1906438 h 1906438"/>
                <a:gd name="connsiteX1" fmla="*/ 1465617 w 2587051"/>
                <a:gd name="connsiteY1" fmla="*/ 1751163 h 1906438"/>
                <a:gd name="connsiteX2" fmla="*/ 1465617 w 2587051"/>
                <a:gd name="connsiteY2" fmla="*/ 1587261 h 1906438"/>
                <a:gd name="connsiteX3" fmla="*/ 1560508 w 2587051"/>
                <a:gd name="connsiteY3" fmla="*/ 1449238 h 1906438"/>
                <a:gd name="connsiteX4" fmla="*/ 1827927 w 2587051"/>
                <a:gd name="connsiteY4" fmla="*/ 1337095 h 1906438"/>
                <a:gd name="connsiteX5" fmla="*/ 1853806 w 2587051"/>
                <a:gd name="connsiteY5" fmla="*/ 1207698 h 1906438"/>
                <a:gd name="connsiteX6" fmla="*/ 1957323 w 2587051"/>
                <a:gd name="connsiteY6" fmla="*/ 1181819 h 1906438"/>
                <a:gd name="connsiteX7" fmla="*/ 2190236 w 2587051"/>
                <a:gd name="connsiteY7" fmla="*/ 1069676 h 1906438"/>
                <a:gd name="connsiteX8" fmla="*/ 2380017 w 2587051"/>
                <a:gd name="connsiteY8" fmla="*/ 1026544 h 1906438"/>
                <a:gd name="connsiteX9" fmla="*/ 2354138 w 2587051"/>
                <a:gd name="connsiteY9" fmla="*/ 948906 h 1906438"/>
                <a:gd name="connsiteX10" fmla="*/ 2311006 w 2587051"/>
                <a:gd name="connsiteY10" fmla="*/ 897148 h 1906438"/>
                <a:gd name="connsiteX11" fmla="*/ 2190236 w 2587051"/>
                <a:gd name="connsiteY11" fmla="*/ 914400 h 1906438"/>
                <a:gd name="connsiteX12" fmla="*/ 2103972 w 2587051"/>
                <a:gd name="connsiteY12" fmla="*/ 957532 h 1906438"/>
                <a:gd name="connsiteX13" fmla="*/ 1948697 w 2587051"/>
                <a:gd name="connsiteY13" fmla="*/ 931653 h 1906438"/>
                <a:gd name="connsiteX14" fmla="*/ 1802048 w 2587051"/>
                <a:gd name="connsiteY14" fmla="*/ 888521 h 1906438"/>
                <a:gd name="connsiteX15" fmla="*/ 1638146 w 2587051"/>
                <a:gd name="connsiteY15" fmla="*/ 940280 h 1906438"/>
                <a:gd name="connsiteX16" fmla="*/ 1465617 w 2587051"/>
                <a:gd name="connsiteY16" fmla="*/ 940280 h 1906438"/>
                <a:gd name="connsiteX17" fmla="*/ 1405233 w 2587051"/>
                <a:gd name="connsiteY17" fmla="*/ 862642 h 1906438"/>
                <a:gd name="connsiteX18" fmla="*/ 1077429 w 2587051"/>
                <a:gd name="connsiteY18" fmla="*/ 854015 h 1906438"/>
                <a:gd name="connsiteX19" fmla="*/ 956659 w 2587051"/>
                <a:gd name="connsiteY19" fmla="*/ 897148 h 1906438"/>
                <a:gd name="connsiteX20" fmla="*/ 706493 w 2587051"/>
                <a:gd name="connsiteY20" fmla="*/ 1026544 h 1906438"/>
                <a:gd name="connsiteX21" fmla="*/ 568470 w 2587051"/>
                <a:gd name="connsiteY21" fmla="*/ 1130061 h 1906438"/>
                <a:gd name="connsiteX22" fmla="*/ 355711 w 2587051"/>
                <a:gd name="connsiteY22" fmla="*/ 1335508 h 1906438"/>
                <a:gd name="connsiteX23" fmla="*/ 188086 w 2587051"/>
                <a:gd name="connsiteY23" fmla="*/ 1514467 h 1906438"/>
                <a:gd name="connsiteX24" fmla="*/ 20461 w 2587051"/>
                <a:gd name="connsiteY24" fmla="*/ 1603947 h 1906438"/>
                <a:gd name="connsiteX25" fmla="*/ 104274 w 2587051"/>
                <a:gd name="connsiteY25" fmla="*/ 1424987 h 1906438"/>
                <a:gd name="connsiteX26" fmla="*/ 646108 w 2587051"/>
                <a:gd name="connsiteY26" fmla="*/ 1026544 h 1906438"/>
                <a:gd name="connsiteX27" fmla="*/ 801384 w 2587051"/>
                <a:gd name="connsiteY27" fmla="*/ 923027 h 1906438"/>
                <a:gd name="connsiteX28" fmla="*/ 930780 w 2587051"/>
                <a:gd name="connsiteY28" fmla="*/ 845389 h 1906438"/>
                <a:gd name="connsiteX29" fmla="*/ 1008417 w 2587051"/>
                <a:gd name="connsiteY29" fmla="*/ 776378 h 1906438"/>
                <a:gd name="connsiteX30" fmla="*/ 1241331 w 2587051"/>
                <a:gd name="connsiteY30" fmla="*/ 759125 h 1906438"/>
                <a:gd name="connsiteX31" fmla="*/ 1379353 w 2587051"/>
                <a:gd name="connsiteY31" fmla="*/ 741872 h 1906438"/>
                <a:gd name="connsiteX32" fmla="*/ 1482870 w 2587051"/>
                <a:gd name="connsiteY32" fmla="*/ 612476 h 1906438"/>
                <a:gd name="connsiteX33" fmla="*/ 1517376 w 2587051"/>
                <a:gd name="connsiteY33" fmla="*/ 526212 h 1906438"/>
                <a:gd name="connsiteX34" fmla="*/ 1448365 w 2587051"/>
                <a:gd name="connsiteY34" fmla="*/ 483080 h 1906438"/>
                <a:gd name="connsiteX35" fmla="*/ 1275836 w 2587051"/>
                <a:gd name="connsiteY35" fmla="*/ 491706 h 1906438"/>
                <a:gd name="connsiteX36" fmla="*/ 1146440 w 2587051"/>
                <a:gd name="connsiteY36" fmla="*/ 534838 h 1906438"/>
                <a:gd name="connsiteX37" fmla="*/ 1103308 w 2587051"/>
                <a:gd name="connsiteY37" fmla="*/ 646981 h 1906438"/>
                <a:gd name="connsiteX38" fmla="*/ 1017044 w 2587051"/>
                <a:gd name="connsiteY38" fmla="*/ 672861 h 1906438"/>
                <a:gd name="connsiteX39" fmla="*/ 879021 w 2587051"/>
                <a:gd name="connsiteY39" fmla="*/ 672861 h 1906438"/>
                <a:gd name="connsiteX40" fmla="*/ 758251 w 2587051"/>
                <a:gd name="connsiteY40" fmla="*/ 698740 h 1906438"/>
                <a:gd name="connsiteX41" fmla="*/ 585723 w 2587051"/>
                <a:gd name="connsiteY41" fmla="*/ 698740 h 1906438"/>
                <a:gd name="connsiteX42" fmla="*/ 482206 w 2587051"/>
                <a:gd name="connsiteY42" fmla="*/ 638355 h 1906438"/>
                <a:gd name="connsiteX43" fmla="*/ 482206 w 2587051"/>
                <a:gd name="connsiteY43" fmla="*/ 638355 h 1906438"/>
                <a:gd name="connsiteX44" fmla="*/ 482206 w 2587051"/>
                <a:gd name="connsiteY44" fmla="*/ 638355 h 1906438"/>
                <a:gd name="connsiteX45" fmla="*/ 689240 w 2587051"/>
                <a:gd name="connsiteY45" fmla="*/ 586597 h 1906438"/>
                <a:gd name="connsiteX46" fmla="*/ 982538 w 2587051"/>
                <a:gd name="connsiteY46" fmla="*/ 560717 h 1906438"/>
                <a:gd name="connsiteX47" fmla="*/ 1077429 w 2587051"/>
                <a:gd name="connsiteY47" fmla="*/ 431321 h 1906438"/>
                <a:gd name="connsiteX48" fmla="*/ 1198199 w 2587051"/>
                <a:gd name="connsiteY48" fmla="*/ 345057 h 1906438"/>
                <a:gd name="connsiteX49" fmla="*/ 1387980 w 2587051"/>
                <a:gd name="connsiteY49" fmla="*/ 327804 h 1906438"/>
                <a:gd name="connsiteX50" fmla="*/ 1586387 w 2587051"/>
                <a:gd name="connsiteY50" fmla="*/ 319178 h 1906438"/>
                <a:gd name="connsiteX51" fmla="*/ 1672651 w 2587051"/>
                <a:gd name="connsiteY51" fmla="*/ 224287 h 1906438"/>
                <a:gd name="connsiteX52" fmla="*/ 1750289 w 2587051"/>
                <a:gd name="connsiteY52" fmla="*/ 112144 h 1906438"/>
                <a:gd name="connsiteX53" fmla="*/ 1750289 w 2587051"/>
                <a:gd name="connsiteY53" fmla="*/ 34506 h 1906438"/>
                <a:gd name="connsiteX54" fmla="*/ 1853806 w 2587051"/>
                <a:gd name="connsiteY54" fmla="*/ 0 h 1906438"/>
                <a:gd name="connsiteX55" fmla="*/ 2267874 w 2587051"/>
                <a:gd name="connsiteY55" fmla="*/ 163902 h 1906438"/>
                <a:gd name="connsiteX56" fmla="*/ 2302380 w 2587051"/>
                <a:gd name="connsiteY56" fmla="*/ 284672 h 1906438"/>
                <a:gd name="connsiteX57" fmla="*/ 2241995 w 2587051"/>
                <a:gd name="connsiteY57" fmla="*/ 327804 h 1906438"/>
                <a:gd name="connsiteX58" fmla="*/ 2129851 w 2587051"/>
                <a:gd name="connsiteY58" fmla="*/ 327804 h 1906438"/>
                <a:gd name="connsiteX59" fmla="*/ 1991829 w 2587051"/>
                <a:gd name="connsiteY59" fmla="*/ 267419 h 1906438"/>
                <a:gd name="connsiteX60" fmla="*/ 1810674 w 2587051"/>
                <a:gd name="connsiteY60" fmla="*/ 241540 h 1906438"/>
                <a:gd name="connsiteX61" fmla="*/ 1655399 w 2587051"/>
                <a:gd name="connsiteY61" fmla="*/ 414068 h 1906438"/>
                <a:gd name="connsiteX62" fmla="*/ 1543255 w 2587051"/>
                <a:gd name="connsiteY62" fmla="*/ 646981 h 1906438"/>
                <a:gd name="connsiteX63" fmla="*/ 1500123 w 2587051"/>
                <a:gd name="connsiteY63" fmla="*/ 759125 h 1906438"/>
                <a:gd name="connsiteX64" fmla="*/ 1534629 w 2587051"/>
                <a:gd name="connsiteY64" fmla="*/ 819510 h 1906438"/>
                <a:gd name="connsiteX65" fmla="*/ 1638146 w 2587051"/>
                <a:gd name="connsiteY65" fmla="*/ 810883 h 1906438"/>
                <a:gd name="connsiteX66" fmla="*/ 1776168 w 2587051"/>
                <a:gd name="connsiteY66" fmla="*/ 715993 h 1906438"/>
                <a:gd name="connsiteX67" fmla="*/ 1948697 w 2587051"/>
                <a:gd name="connsiteY67" fmla="*/ 707366 h 1906438"/>
                <a:gd name="connsiteX68" fmla="*/ 2138478 w 2587051"/>
                <a:gd name="connsiteY68" fmla="*/ 690114 h 1906438"/>
                <a:gd name="connsiteX69" fmla="*/ 2328259 w 2587051"/>
                <a:gd name="connsiteY69" fmla="*/ 698740 h 1906438"/>
                <a:gd name="connsiteX70" fmla="*/ 2431776 w 2587051"/>
                <a:gd name="connsiteY70" fmla="*/ 681487 h 1906438"/>
                <a:gd name="connsiteX71" fmla="*/ 2526667 w 2587051"/>
                <a:gd name="connsiteY71" fmla="*/ 543465 h 1906438"/>
                <a:gd name="connsiteX72" fmla="*/ 2587051 w 2587051"/>
                <a:gd name="connsiteY72" fmla="*/ 327804 h 1906438"/>
                <a:gd name="connsiteX73" fmla="*/ 2535293 w 2587051"/>
                <a:gd name="connsiteY73" fmla="*/ 138023 h 1906438"/>
                <a:gd name="connsiteX0" fmla="*/ 1385922 w 2559114"/>
                <a:gd name="connsiteY0" fmla="*/ 1906438 h 1906438"/>
                <a:gd name="connsiteX1" fmla="*/ 1437680 w 2559114"/>
                <a:gd name="connsiteY1" fmla="*/ 1751163 h 1906438"/>
                <a:gd name="connsiteX2" fmla="*/ 1437680 w 2559114"/>
                <a:gd name="connsiteY2" fmla="*/ 1587261 h 1906438"/>
                <a:gd name="connsiteX3" fmla="*/ 1532571 w 2559114"/>
                <a:gd name="connsiteY3" fmla="*/ 1449238 h 1906438"/>
                <a:gd name="connsiteX4" fmla="*/ 1799990 w 2559114"/>
                <a:gd name="connsiteY4" fmla="*/ 1337095 h 1906438"/>
                <a:gd name="connsiteX5" fmla="*/ 1825869 w 2559114"/>
                <a:gd name="connsiteY5" fmla="*/ 1207698 h 1906438"/>
                <a:gd name="connsiteX6" fmla="*/ 1929386 w 2559114"/>
                <a:gd name="connsiteY6" fmla="*/ 1181819 h 1906438"/>
                <a:gd name="connsiteX7" fmla="*/ 2162299 w 2559114"/>
                <a:gd name="connsiteY7" fmla="*/ 1069676 h 1906438"/>
                <a:gd name="connsiteX8" fmla="*/ 2352080 w 2559114"/>
                <a:gd name="connsiteY8" fmla="*/ 1026544 h 1906438"/>
                <a:gd name="connsiteX9" fmla="*/ 2326201 w 2559114"/>
                <a:gd name="connsiteY9" fmla="*/ 948906 h 1906438"/>
                <a:gd name="connsiteX10" fmla="*/ 2283069 w 2559114"/>
                <a:gd name="connsiteY10" fmla="*/ 897148 h 1906438"/>
                <a:gd name="connsiteX11" fmla="*/ 2162299 w 2559114"/>
                <a:gd name="connsiteY11" fmla="*/ 914400 h 1906438"/>
                <a:gd name="connsiteX12" fmla="*/ 2076035 w 2559114"/>
                <a:gd name="connsiteY12" fmla="*/ 957532 h 1906438"/>
                <a:gd name="connsiteX13" fmla="*/ 1920760 w 2559114"/>
                <a:gd name="connsiteY13" fmla="*/ 931653 h 1906438"/>
                <a:gd name="connsiteX14" fmla="*/ 1774111 w 2559114"/>
                <a:gd name="connsiteY14" fmla="*/ 888521 h 1906438"/>
                <a:gd name="connsiteX15" fmla="*/ 1610209 w 2559114"/>
                <a:gd name="connsiteY15" fmla="*/ 940280 h 1906438"/>
                <a:gd name="connsiteX16" fmla="*/ 1437680 w 2559114"/>
                <a:gd name="connsiteY16" fmla="*/ 940280 h 1906438"/>
                <a:gd name="connsiteX17" fmla="*/ 1377296 w 2559114"/>
                <a:gd name="connsiteY17" fmla="*/ 862642 h 1906438"/>
                <a:gd name="connsiteX18" fmla="*/ 1049492 w 2559114"/>
                <a:gd name="connsiteY18" fmla="*/ 854015 h 1906438"/>
                <a:gd name="connsiteX19" fmla="*/ 928722 w 2559114"/>
                <a:gd name="connsiteY19" fmla="*/ 897148 h 1906438"/>
                <a:gd name="connsiteX20" fmla="*/ 678556 w 2559114"/>
                <a:gd name="connsiteY20" fmla="*/ 1026544 h 1906438"/>
                <a:gd name="connsiteX21" fmla="*/ 540533 w 2559114"/>
                <a:gd name="connsiteY21" fmla="*/ 1130061 h 1906438"/>
                <a:gd name="connsiteX22" fmla="*/ 327774 w 2559114"/>
                <a:gd name="connsiteY22" fmla="*/ 1335508 h 1906438"/>
                <a:gd name="connsiteX23" fmla="*/ 160149 w 2559114"/>
                <a:gd name="connsiteY23" fmla="*/ 1514467 h 1906438"/>
                <a:gd name="connsiteX24" fmla="*/ 76337 w 2559114"/>
                <a:gd name="connsiteY24" fmla="*/ 1424987 h 1906438"/>
                <a:gd name="connsiteX25" fmla="*/ 618171 w 2559114"/>
                <a:gd name="connsiteY25" fmla="*/ 1026544 h 1906438"/>
                <a:gd name="connsiteX26" fmla="*/ 773447 w 2559114"/>
                <a:gd name="connsiteY26" fmla="*/ 923027 h 1906438"/>
                <a:gd name="connsiteX27" fmla="*/ 902843 w 2559114"/>
                <a:gd name="connsiteY27" fmla="*/ 845389 h 1906438"/>
                <a:gd name="connsiteX28" fmla="*/ 980480 w 2559114"/>
                <a:gd name="connsiteY28" fmla="*/ 776378 h 1906438"/>
                <a:gd name="connsiteX29" fmla="*/ 1213394 w 2559114"/>
                <a:gd name="connsiteY29" fmla="*/ 759125 h 1906438"/>
                <a:gd name="connsiteX30" fmla="*/ 1351416 w 2559114"/>
                <a:gd name="connsiteY30" fmla="*/ 741872 h 1906438"/>
                <a:gd name="connsiteX31" fmla="*/ 1454933 w 2559114"/>
                <a:gd name="connsiteY31" fmla="*/ 612476 h 1906438"/>
                <a:gd name="connsiteX32" fmla="*/ 1489439 w 2559114"/>
                <a:gd name="connsiteY32" fmla="*/ 526212 h 1906438"/>
                <a:gd name="connsiteX33" fmla="*/ 1420428 w 2559114"/>
                <a:gd name="connsiteY33" fmla="*/ 483080 h 1906438"/>
                <a:gd name="connsiteX34" fmla="*/ 1247899 w 2559114"/>
                <a:gd name="connsiteY34" fmla="*/ 491706 h 1906438"/>
                <a:gd name="connsiteX35" fmla="*/ 1118503 w 2559114"/>
                <a:gd name="connsiteY35" fmla="*/ 534838 h 1906438"/>
                <a:gd name="connsiteX36" fmla="*/ 1075371 w 2559114"/>
                <a:gd name="connsiteY36" fmla="*/ 646981 h 1906438"/>
                <a:gd name="connsiteX37" fmla="*/ 989107 w 2559114"/>
                <a:gd name="connsiteY37" fmla="*/ 672861 h 1906438"/>
                <a:gd name="connsiteX38" fmla="*/ 851084 w 2559114"/>
                <a:gd name="connsiteY38" fmla="*/ 672861 h 1906438"/>
                <a:gd name="connsiteX39" fmla="*/ 730314 w 2559114"/>
                <a:gd name="connsiteY39" fmla="*/ 698740 h 1906438"/>
                <a:gd name="connsiteX40" fmla="*/ 557786 w 2559114"/>
                <a:gd name="connsiteY40" fmla="*/ 698740 h 1906438"/>
                <a:gd name="connsiteX41" fmla="*/ 454269 w 2559114"/>
                <a:gd name="connsiteY41" fmla="*/ 638355 h 1906438"/>
                <a:gd name="connsiteX42" fmla="*/ 454269 w 2559114"/>
                <a:gd name="connsiteY42" fmla="*/ 638355 h 1906438"/>
                <a:gd name="connsiteX43" fmla="*/ 454269 w 2559114"/>
                <a:gd name="connsiteY43" fmla="*/ 638355 h 1906438"/>
                <a:gd name="connsiteX44" fmla="*/ 661303 w 2559114"/>
                <a:gd name="connsiteY44" fmla="*/ 586597 h 1906438"/>
                <a:gd name="connsiteX45" fmla="*/ 954601 w 2559114"/>
                <a:gd name="connsiteY45" fmla="*/ 560717 h 1906438"/>
                <a:gd name="connsiteX46" fmla="*/ 1049492 w 2559114"/>
                <a:gd name="connsiteY46" fmla="*/ 431321 h 1906438"/>
                <a:gd name="connsiteX47" fmla="*/ 1170262 w 2559114"/>
                <a:gd name="connsiteY47" fmla="*/ 345057 h 1906438"/>
                <a:gd name="connsiteX48" fmla="*/ 1360043 w 2559114"/>
                <a:gd name="connsiteY48" fmla="*/ 327804 h 1906438"/>
                <a:gd name="connsiteX49" fmla="*/ 1558450 w 2559114"/>
                <a:gd name="connsiteY49" fmla="*/ 319178 h 1906438"/>
                <a:gd name="connsiteX50" fmla="*/ 1644714 w 2559114"/>
                <a:gd name="connsiteY50" fmla="*/ 224287 h 1906438"/>
                <a:gd name="connsiteX51" fmla="*/ 1722352 w 2559114"/>
                <a:gd name="connsiteY51" fmla="*/ 112144 h 1906438"/>
                <a:gd name="connsiteX52" fmla="*/ 1722352 w 2559114"/>
                <a:gd name="connsiteY52" fmla="*/ 34506 h 1906438"/>
                <a:gd name="connsiteX53" fmla="*/ 1825869 w 2559114"/>
                <a:gd name="connsiteY53" fmla="*/ 0 h 1906438"/>
                <a:gd name="connsiteX54" fmla="*/ 2239937 w 2559114"/>
                <a:gd name="connsiteY54" fmla="*/ 163902 h 1906438"/>
                <a:gd name="connsiteX55" fmla="*/ 2274443 w 2559114"/>
                <a:gd name="connsiteY55" fmla="*/ 284672 h 1906438"/>
                <a:gd name="connsiteX56" fmla="*/ 2214058 w 2559114"/>
                <a:gd name="connsiteY56" fmla="*/ 327804 h 1906438"/>
                <a:gd name="connsiteX57" fmla="*/ 2101914 w 2559114"/>
                <a:gd name="connsiteY57" fmla="*/ 327804 h 1906438"/>
                <a:gd name="connsiteX58" fmla="*/ 1963892 w 2559114"/>
                <a:gd name="connsiteY58" fmla="*/ 267419 h 1906438"/>
                <a:gd name="connsiteX59" fmla="*/ 1782737 w 2559114"/>
                <a:gd name="connsiteY59" fmla="*/ 241540 h 1906438"/>
                <a:gd name="connsiteX60" fmla="*/ 1627462 w 2559114"/>
                <a:gd name="connsiteY60" fmla="*/ 414068 h 1906438"/>
                <a:gd name="connsiteX61" fmla="*/ 1515318 w 2559114"/>
                <a:gd name="connsiteY61" fmla="*/ 646981 h 1906438"/>
                <a:gd name="connsiteX62" fmla="*/ 1472186 w 2559114"/>
                <a:gd name="connsiteY62" fmla="*/ 759125 h 1906438"/>
                <a:gd name="connsiteX63" fmla="*/ 1506692 w 2559114"/>
                <a:gd name="connsiteY63" fmla="*/ 819510 h 1906438"/>
                <a:gd name="connsiteX64" fmla="*/ 1610209 w 2559114"/>
                <a:gd name="connsiteY64" fmla="*/ 810883 h 1906438"/>
                <a:gd name="connsiteX65" fmla="*/ 1748231 w 2559114"/>
                <a:gd name="connsiteY65" fmla="*/ 715993 h 1906438"/>
                <a:gd name="connsiteX66" fmla="*/ 1920760 w 2559114"/>
                <a:gd name="connsiteY66" fmla="*/ 707366 h 1906438"/>
                <a:gd name="connsiteX67" fmla="*/ 2110541 w 2559114"/>
                <a:gd name="connsiteY67" fmla="*/ 690114 h 1906438"/>
                <a:gd name="connsiteX68" fmla="*/ 2300322 w 2559114"/>
                <a:gd name="connsiteY68" fmla="*/ 698740 h 1906438"/>
                <a:gd name="connsiteX69" fmla="*/ 2403839 w 2559114"/>
                <a:gd name="connsiteY69" fmla="*/ 681487 h 1906438"/>
                <a:gd name="connsiteX70" fmla="*/ 2498730 w 2559114"/>
                <a:gd name="connsiteY70" fmla="*/ 543465 h 1906438"/>
                <a:gd name="connsiteX71" fmla="*/ 2559114 w 2559114"/>
                <a:gd name="connsiteY71" fmla="*/ 327804 h 1906438"/>
                <a:gd name="connsiteX72" fmla="*/ 2507356 w 2559114"/>
                <a:gd name="connsiteY72" fmla="*/ 138023 h 1906438"/>
                <a:gd name="connsiteX0" fmla="*/ 1309585 w 2482777"/>
                <a:gd name="connsiteY0" fmla="*/ 1906438 h 1906438"/>
                <a:gd name="connsiteX1" fmla="*/ 1361343 w 2482777"/>
                <a:gd name="connsiteY1" fmla="*/ 1751163 h 1906438"/>
                <a:gd name="connsiteX2" fmla="*/ 1361343 w 2482777"/>
                <a:gd name="connsiteY2" fmla="*/ 1587261 h 1906438"/>
                <a:gd name="connsiteX3" fmla="*/ 1456234 w 2482777"/>
                <a:gd name="connsiteY3" fmla="*/ 1449238 h 1906438"/>
                <a:gd name="connsiteX4" fmla="*/ 1723653 w 2482777"/>
                <a:gd name="connsiteY4" fmla="*/ 1337095 h 1906438"/>
                <a:gd name="connsiteX5" fmla="*/ 1749532 w 2482777"/>
                <a:gd name="connsiteY5" fmla="*/ 1207698 h 1906438"/>
                <a:gd name="connsiteX6" fmla="*/ 1853049 w 2482777"/>
                <a:gd name="connsiteY6" fmla="*/ 1181819 h 1906438"/>
                <a:gd name="connsiteX7" fmla="*/ 2085962 w 2482777"/>
                <a:gd name="connsiteY7" fmla="*/ 1069676 h 1906438"/>
                <a:gd name="connsiteX8" fmla="*/ 2275743 w 2482777"/>
                <a:gd name="connsiteY8" fmla="*/ 1026544 h 1906438"/>
                <a:gd name="connsiteX9" fmla="*/ 2249864 w 2482777"/>
                <a:gd name="connsiteY9" fmla="*/ 948906 h 1906438"/>
                <a:gd name="connsiteX10" fmla="*/ 2206732 w 2482777"/>
                <a:gd name="connsiteY10" fmla="*/ 897148 h 1906438"/>
                <a:gd name="connsiteX11" fmla="*/ 2085962 w 2482777"/>
                <a:gd name="connsiteY11" fmla="*/ 914400 h 1906438"/>
                <a:gd name="connsiteX12" fmla="*/ 1999698 w 2482777"/>
                <a:gd name="connsiteY12" fmla="*/ 957532 h 1906438"/>
                <a:gd name="connsiteX13" fmla="*/ 1844423 w 2482777"/>
                <a:gd name="connsiteY13" fmla="*/ 931653 h 1906438"/>
                <a:gd name="connsiteX14" fmla="*/ 1697774 w 2482777"/>
                <a:gd name="connsiteY14" fmla="*/ 888521 h 1906438"/>
                <a:gd name="connsiteX15" fmla="*/ 1533872 w 2482777"/>
                <a:gd name="connsiteY15" fmla="*/ 940280 h 1906438"/>
                <a:gd name="connsiteX16" fmla="*/ 1361343 w 2482777"/>
                <a:gd name="connsiteY16" fmla="*/ 940280 h 1906438"/>
                <a:gd name="connsiteX17" fmla="*/ 1300959 w 2482777"/>
                <a:gd name="connsiteY17" fmla="*/ 862642 h 1906438"/>
                <a:gd name="connsiteX18" fmla="*/ 973155 w 2482777"/>
                <a:gd name="connsiteY18" fmla="*/ 854015 h 1906438"/>
                <a:gd name="connsiteX19" fmla="*/ 852385 w 2482777"/>
                <a:gd name="connsiteY19" fmla="*/ 897148 h 1906438"/>
                <a:gd name="connsiteX20" fmla="*/ 602219 w 2482777"/>
                <a:gd name="connsiteY20" fmla="*/ 1026544 h 1906438"/>
                <a:gd name="connsiteX21" fmla="*/ 464196 w 2482777"/>
                <a:gd name="connsiteY21" fmla="*/ 1130061 h 1906438"/>
                <a:gd name="connsiteX22" fmla="*/ 251437 w 2482777"/>
                <a:gd name="connsiteY22" fmla="*/ 1335508 h 1906438"/>
                <a:gd name="connsiteX23" fmla="*/ 0 w 2482777"/>
                <a:gd name="connsiteY23" fmla="*/ 1424987 h 1906438"/>
                <a:gd name="connsiteX24" fmla="*/ 541834 w 2482777"/>
                <a:gd name="connsiteY24" fmla="*/ 1026544 h 1906438"/>
                <a:gd name="connsiteX25" fmla="*/ 697110 w 2482777"/>
                <a:gd name="connsiteY25" fmla="*/ 923027 h 1906438"/>
                <a:gd name="connsiteX26" fmla="*/ 826506 w 2482777"/>
                <a:gd name="connsiteY26" fmla="*/ 845389 h 1906438"/>
                <a:gd name="connsiteX27" fmla="*/ 904143 w 2482777"/>
                <a:gd name="connsiteY27" fmla="*/ 776378 h 1906438"/>
                <a:gd name="connsiteX28" fmla="*/ 1137057 w 2482777"/>
                <a:gd name="connsiteY28" fmla="*/ 759125 h 1906438"/>
                <a:gd name="connsiteX29" fmla="*/ 1275079 w 2482777"/>
                <a:gd name="connsiteY29" fmla="*/ 741872 h 1906438"/>
                <a:gd name="connsiteX30" fmla="*/ 1378596 w 2482777"/>
                <a:gd name="connsiteY30" fmla="*/ 612476 h 1906438"/>
                <a:gd name="connsiteX31" fmla="*/ 1413102 w 2482777"/>
                <a:gd name="connsiteY31" fmla="*/ 526212 h 1906438"/>
                <a:gd name="connsiteX32" fmla="*/ 1344091 w 2482777"/>
                <a:gd name="connsiteY32" fmla="*/ 483080 h 1906438"/>
                <a:gd name="connsiteX33" fmla="*/ 1171562 w 2482777"/>
                <a:gd name="connsiteY33" fmla="*/ 491706 h 1906438"/>
                <a:gd name="connsiteX34" fmla="*/ 1042166 w 2482777"/>
                <a:gd name="connsiteY34" fmla="*/ 534838 h 1906438"/>
                <a:gd name="connsiteX35" fmla="*/ 999034 w 2482777"/>
                <a:gd name="connsiteY35" fmla="*/ 646981 h 1906438"/>
                <a:gd name="connsiteX36" fmla="*/ 912770 w 2482777"/>
                <a:gd name="connsiteY36" fmla="*/ 672861 h 1906438"/>
                <a:gd name="connsiteX37" fmla="*/ 774747 w 2482777"/>
                <a:gd name="connsiteY37" fmla="*/ 672861 h 1906438"/>
                <a:gd name="connsiteX38" fmla="*/ 653977 w 2482777"/>
                <a:gd name="connsiteY38" fmla="*/ 698740 h 1906438"/>
                <a:gd name="connsiteX39" fmla="*/ 481449 w 2482777"/>
                <a:gd name="connsiteY39" fmla="*/ 698740 h 1906438"/>
                <a:gd name="connsiteX40" fmla="*/ 377932 w 2482777"/>
                <a:gd name="connsiteY40" fmla="*/ 638355 h 1906438"/>
                <a:gd name="connsiteX41" fmla="*/ 377932 w 2482777"/>
                <a:gd name="connsiteY41" fmla="*/ 638355 h 1906438"/>
                <a:gd name="connsiteX42" fmla="*/ 377932 w 2482777"/>
                <a:gd name="connsiteY42" fmla="*/ 638355 h 1906438"/>
                <a:gd name="connsiteX43" fmla="*/ 584966 w 2482777"/>
                <a:gd name="connsiteY43" fmla="*/ 586597 h 1906438"/>
                <a:gd name="connsiteX44" fmla="*/ 878264 w 2482777"/>
                <a:gd name="connsiteY44" fmla="*/ 560717 h 1906438"/>
                <a:gd name="connsiteX45" fmla="*/ 973155 w 2482777"/>
                <a:gd name="connsiteY45" fmla="*/ 431321 h 1906438"/>
                <a:gd name="connsiteX46" fmla="*/ 1093925 w 2482777"/>
                <a:gd name="connsiteY46" fmla="*/ 345057 h 1906438"/>
                <a:gd name="connsiteX47" fmla="*/ 1283706 w 2482777"/>
                <a:gd name="connsiteY47" fmla="*/ 327804 h 1906438"/>
                <a:gd name="connsiteX48" fmla="*/ 1482113 w 2482777"/>
                <a:gd name="connsiteY48" fmla="*/ 319178 h 1906438"/>
                <a:gd name="connsiteX49" fmla="*/ 1568377 w 2482777"/>
                <a:gd name="connsiteY49" fmla="*/ 224287 h 1906438"/>
                <a:gd name="connsiteX50" fmla="*/ 1646015 w 2482777"/>
                <a:gd name="connsiteY50" fmla="*/ 112144 h 1906438"/>
                <a:gd name="connsiteX51" fmla="*/ 1646015 w 2482777"/>
                <a:gd name="connsiteY51" fmla="*/ 34506 h 1906438"/>
                <a:gd name="connsiteX52" fmla="*/ 1749532 w 2482777"/>
                <a:gd name="connsiteY52" fmla="*/ 0 h 1906438"/>
                <a:gd name="connsiteX53" fmla="*/ 2163600 w 2482777"/>
                <a:gd name="connsiteY53" fmla="*/ 163902 h 1906438"/>
                <a:gd name="connsiteX54" fmla="*/ 2198106 w 2482777"/>
                <a:gd name="connsiteY54" fmla="*/ 284672 h 1906438"/>
                <a:gd name="connsiteX55" fmla="*/ 2137721 w 2482777"/>
                <a:gd name="connsiteY55" fmla="*/ 327804 h 1906438"/>
                <a:gd name="connsiteX56" fmla="*/ 2025577 w 2482777"/>
                <a:gd name="connsiteY56" fmla="*/ 327804 h 1906438"/>
                <a:gd name="connsiteX57" fmla="*/ 1887555 w 2482777"/>
                <a:gd name="connsiteY57" fmla="*/ 267419 h 1906438"/>
                <a:gd name="connsiteX58" fmla="*/ 1706400 w 2482777"/>
                <a:gd name="connsiteY58" fmla="*/ 241540 h 1906438"/>
                <a:gd name="connsiteX59" fmla="*/ 1551125 w 2482777"/>
                <a:gd name="connsiteY59" fmla="*/ 414068 h 1906438"/>
                <a:gd name="connsiteX60" fmla="*/ 1438981 w 2482777"/>
                <a:gd name="connsiteY60" fmla="*/ 646981 h 1906438"/>
                <a:gd name="connsiteX61" fmla="*/ 1395849 w 2482777"/>
                <a:gd name="connsiteY61" fmla="*/ 759125 h 1906438"/>
                <a:gd name="connsiteX62" fmla="*/ 1430355 w 2482777"/>
                <a:gd name="connsiteY62" fmla="*/ 819510 h 1906438"/>
                <a:gd name="connsiteX63" fmla="*/ 1533872 w 2482777"/>
                <a:gd name="connsiteY63" fmla="*/ 810883 h 1906438"/>
                <a:gd name="connsiteX64" fmla="*/ 1671894 w 2482777"/>
                <a:gd name="connsiteY64" fmla="*/ 715993 h 1906438"/>
                <a:gd name="connsiteX65" fmla="*/ 1844423 w 2482777"/>
                <a:gd name="connsiteY65" fmla="*/ 707366 h 1906438"/>
                <a:gd name="connsiteX66" fmla="*/ 2034204 w 2482777"/>
                <a:gd name="connsiteY66" fmla="*/ 690114 h 1906438"/>
                <a:gd name="connsiteX67" fmla="*/ 2223985 w 2482777"/>
                <a:gd name="connsiteY67" fmla="*/ 698740 h 1906438"/>
                <a:gd name="connsiteX68" fmla="*/ 2327502 w 2482777"/>
                <a:gd name="connsiteY68" fmla="*/ 681487 h 1906438"/>
                <a:gd name="connsiteX69" fmla="*/ 2422393 w 2482777"/>
                <a:gd name="connsiteY69" fmla="*/ 543465 h 1906438"/>
                <a:gd name="connsiteX70" fmla="*/ 2482777 w 2482777"/>
                <a:gd name="connsiteY70" fmla="*/ 327804 h 1906438"/>
                <a:gd name="connsiteX71" fmla="*/ 2431019 w 2482777"/>
                <a:gd name="connsiteY71" fmla="*/ 138023 h 1906438"/>
                <a:gd name="connsiteX0" fmla="*/ 1058148 w 2231340"/>
                <a:gd name="connsiteY0" fmla="*/ 1906438 h 1906438"/>
                <a:gd name="connsiteX1" fmla="*/ 1109906 w 2231340"/>
                <a:gd name="connsiteY1" fmla="*/ 1751163 h 1906438"/>
                <a:gd name="connsiteX2" fmla="*/ 1109906 w 2231340"/>
                <a:gd name="connsiteY2" fmla="*/ 1587261 h 1906438"/>
                <a:gd name="connsiteX3" fmla="*/ 1204797 w 2231340"/>
                <a:gd name="connsiteY3" fmla="*/ 1449238 h 1906438"/>
                <a:gd name="connsiteX4" fmla="*/ 1472216 w 2231340"/>
                <a:gd name="connsiteY4" fmla="*/ 1337095 h 1906438"/>
                <a:gd name="connsiteX5" fmla="*/ 1498095 w 2231340"/>
                <a:gd name="connsiteY5" fmla="*/ 1207698 h 1906438"/>
                <a:gd name="connsiteX6" fmla="*/ 1601612 w 2231340"/>
                <a:gd name="connsiteY6" fmla="*/ 1181819 h 1906438"/>
                <a:gd name="connsiteX7" fmla="*/ 1834525 w 2231340"/>
                <a:gd name="connsiteY7" fmla="*/ 1069676 h 1906438"/>
                <a:gd name="connsiteX8" fmla="*/ 2024306 w 2231340"/>
                <a:gd name="connsiteY8" fmla="*/ 1026544 h 1906438"/>
                <a:gd name="connsiteX9" fmla="*/ 1998427 w 2231340"/>
                <a:gd name="connsiteY9" fmla="*/ 948906 h 1906438"/>
                <a:gd name="connsiteX10" fmla="*/ 1955295 w 2231340"/>
                <a:gd name="connsiteY10" fmla="*/ 897148 h 1906438"/>
                <a:gd name="connsiteX11" fmla="*/ 1834525 w 2231340"/>
                <a:gd name="connsiteY11" fmla="*/ 914400 h 1906438"/>
                <a:gd name="connsiteX12" fmla="*/ 1748261 w 2231340"/>
                <a:gd name="connsiteY12" fmla="*/ 957532 h 1906438"/>
                <a:gd name="connsiteX13" fmla="*/ 1592986 w 2231340"/>
                <a:gd name="connsiteY13" fmla="*/ 931653 h 1906438"/>
                <a:gd name="connsiteX14" fmla="*/ 1446337 w 2231340"/>
                <a:gd name="connsiteY14" fmla="*/ 888521 h 1906438"/>
                <a:gd name="connsiteX15" fmla="*/ 1282435 w 2231340"/>
                <a:gd name="connsiteY15" fmla="*/ 940280 h 1906438"/>
                <a:gd name="connsiteX16" fmla="*/ 1109906 w 2231340"/>
                <a:gd name="connsiteY16" fmla="*/ 940280 h 1906438"/>
                <a:gd name="connsiteX17" fmla="*/ 1049522 w 2231340"/>
                <a:gd name="connsiteY17" fmla="*/ 862642 h 1906438"/>
                <a:gd name="connsiteX18" fmla="*/ 721718 w 2231340"/>
                <a:gd name="connsiteY18" fmla="*/ 854015 h 1906438"/>
                <a:gd name="connsiteX19" fmla="*/ 600948 w 2231340"/>
                <a:gd name="connsiteY19" fmla="*/ 897148 h 1906438"/>
                <a:gd name="connsiteX20" fmla="*/ 350782 w 2231340"/>
                <a:gd name="connsiteY20" fmla="*/ 1026544 h 1906438"/>
                <a:gd name="connsiteX21" fmla="*/ 212759 w 2231340"/>
                <a:gd name="connsiteY21" fmla="*/ 1130061 h 1906438"/>
                <a:gd name="connsiteX22" fmla="*/ 0 w 2231340"/>
                <a:gd name="connsiteY22" fmla="*/ 1335508 h 1906438"/>
                <a:gd name="connsiteX23" fmla="*/ 290397 w 2231340"/>
                <a:gd name="connsiteY23" fmla="*/ 1026544 h 1906438"/>
                <a:gd name="connsiteX24" fmla="*/ 445673 w 2231340"/>
                <a:gd name="connsiteY24" fmla="*/ 923027 h 1906438"/>
                <a:gd name="connsiteX25" fmla="*/ 575069 w 2231340"/>
                <a:gd name="connsiteY25" fmla="*/ 845389 h 1906438"/>
                <a:gd name="connsiteX26" fmla="*/ 652706 w 2231340"/>
                <a:gd name="connsiteY26" fmla="*/ 776378 h 1906438"/>
                <a:gd name="connsiteX27" fmla="*/ 885620 w 2231340"/>
                <a:gd name="connsiteY27" fmla="*/ 759125 h 1906438"/>
                <a:gd name="connsiteX28" fmla="*/ 1023642 w 2231340"/>
                <a:gd name="connsiteY28" fmla="*/ 741872 h 1906438"/>
                <a:gd name="connsiteX29" fmla="*/ 1127159 w 2231340"/>
                <a:gd name="connsiteY29" fmla="*/ 612476 h 1906438"/>
                <a:gd name="connsiteX30" fmla="*/ 1161665 w 2231340"/>
                <a:gd name="connsiteY30" fmla="*/ 526212 h 1906438"/>
                <a:gd name="connsiteX31" fmla="*/ 1092654 w 2231340"/>
                <a:gd name="connsiteY31" fmla="*/ 483080 h 1906438"/>
                <a:gd name="connsiteX32" fmla="*/ 920125 w 2231340"/>
                <a:gd name="connsiteY32" fmla="*/ 491706 h 1906438"/>
                <a:gd name="connsiteX33" fmla="*/ 790729 w 2231340"/>
                <a:gd name="connsiteY33" fmla="*/ 534838 h 1906438"/>
                <a:gd name="connsiteX34" fmla="*/ 747597 w 2231340"/>
                <a:gd name="connsiteY34" fmla="*/ 646981 h 1906438"/>
                <a:gd name="connsiteX35" fmla="*/ 661333 w 2231340"/>
                <a:gd name="connsiteY35" fmla="*/ 672861 h 1906438"/>
                <a:gd name="connsiteX36" fmla="*/ 523310 w 2231340"/>
                <a:gd name="connsiteY36" fmla="*/ 672861 h 1906438"/>
                <a:gd name="connsiteX37" fmla="*/ 402540 w 2231340"/>
                <a:gd name="connsiteY37" fmla="*/ 698740 h 1906438"/>
                <a:gd name="connsiteX38" fmla="*/ 230012 w 2231340"/>
                <a:gd name="connsiteY38" fmla="*/ 698740 h 1906438"/>
                <a:gd name="connsiteX39" fmla="*/ 126495 w 2231340"/>
                <a:gd name="connsiteY39" fmla="*/ 638355 h 1906438"/>
                <a:gd name="connsiteX40" fmla="*/ 126495 w 2231340"/>
                <a:gd name="connsiteY40" fmla="*/ 638355 h 1906438"/>
                <a:gd name="connsiteX41" fmla="*/ 126495 w 2231340"/>
                <a:gd name="connsiteY41" fmla="*/ 638355 h 1906438"/>
                <a:gd name="connsiteX42" fmla="*/ 333529 w 2231340"/>
                <a:gd name="connsiteY42" fmla="*/ 586597 h 1906438"/>
                <a:gd name="connsiteX43" fmla="*/ 626827 w 2231340"/>
                <a:gd name="connsiteY43" fmla="*/ 560717 h 1906438"/>
                <a:gd name="connsiteX44" fmla="*/ 721718 w 2231340"/>
                <a:gd name="connsiteY44" fmla="*/ 431321 h 1906438"/>
                <a:gd name="connsiteX45" fmla="*/ 842488 w 2231340"/>
                <a:gd name="connsiteY45" fmla="*/ 345057 h 1906438"/>
                <a:gd name="connsiteX46" fmla="*/ 1032269 w 2231340"/>
                <a:gd name="connsiteY46" fmla="*/ 327804 h 1906438"/>
                <a:gd name="connsiteX47" fmla="*/ 1230676 w 2231340"/>
                <a:gd name="connsiteY47" fmla="*/ 319178 h 1906438"/>
                <a:gd name="connsiteX48" fmla="*/ 1316940 w 2231340"/>
                <a:gd name="connsiteY48" fmla="*/ 224287 h 1906438"/>
                <a:gd name="connsiteX49" fmla="*/ 1394578 w 2231340"/>
                <a:gd name="connsiteY49" fmla="*/ 112144 h 1906438"/>
                <a:gd name="connsiteX50" fmla="*/ 1394578 w 2231340"/>
                <a:gd name="connsiteY50" fmla="*/ 34506 h 1906438"/>
                <a:gd name="connsiteX51" fmla="*/ 1498095 w 2231340"/>
                <a:gd name="connsiteY51" fmla="*/ 0 h 1906438"/>
                <a:gd name="connsiteX52" fmla="*/ 1912163 w 2231340"/>
                <a:gd name="connsiteY52" fmla="*/ 163902 h 1906438"/>
                <a:gd name="connsiteX53" fmla="*/ 1946669 w 2231340"/>
                <a:gd name="connsiteY53" fmla="*/ 284672 h 1906438"/>
                <a:gd name="connsiteX54" fmla="*/ 1886284 w 2231340"/>
                <a:gd name="connsiteY54" fmla="*/ 327804 h 1906438"/>
                <a:gd name="connsiteX55" fmla="*/ 1774140 w 2231340"/>
                <a:gd name="connsiteY55" fmla="*/ 327804 h 1906438"/>
                <a:gd name="connsiteX56" fmla="*/ 1636118 w 2231340"/>
                <a:gd name="connsiteY56" fmla="*/ 267419 h 1906438"/>
                <a:gd name="connsiteX57" fmla="*/ 1454963 w 2231340"/>
                <a:gd name="connsiteY57" fmla="*/ 241540 h 1906438"/>
                <a:gd name="connsiteX58" fmla="*/ 1299688 w 2231340"/>
                <a:gd name="connsiteY58" fmla="*/ 414068 h 1906438"/>
                <a:gd name="connsiteX59" fmla="*/ 1187544 w 2231340"/>
                <a:gd name="connsiteY59" fmla="*/ 646981 h 1906438"/>
                <a:gd name="connsiteX60" fmla="*/ 1144412 w 2231340"/>
                <a:gd name="connsiteY60" fmla="*/ 759125 h 1906438"/>
                <a:gd name="connsiteX61" fmla="*/ 1178918 w 2231340"/>
                <a:gd name="connsiteY61" fmla="*/ 819510 h 1906438"/>
                <a:gd name="connsiteX62" fmla="*/ 1282435 w 2231340"/>
                <a:gd name="connsiteY62" fmla="*/ 810883 h 1906438"/>
                <a:gd name="connsiteX63" fmla="*/ 1420457 w 2231340"/>
                <a:gd name="connsiteY63" fmla="*/ 715993 h 1906438"/>
                <a:gd name="connsiteX64" fmla="*/ 1592986 w 2231340"/>
                <a:gd name="connsiteY64" fmla="*/ 707366 h 1906438"/>
                <a:gd name="connsiteX65" fmla="*/ 1782767 w 2231340"/>
                <a:gd name="connsiteY65" fmla="*/ 690114 h 1906438"/>
                <a:gd name="connsiteX66" fmla="*/ 1972548 w 2231340"/>
                <a:gd name="connsiteY66" fmla="*/ 698740 h 1906438"/>
                <a:gd name="connsiteX67" fmla="*/ 2076065 w 2231340"/>
                <a:gd name="connsiteY67" fmla="*/ 681487 h 1906438"/>
                <a:gd name="connsiteX68" fmla="*/ 2170956 w 2231340"/>
                <a:gd name="connsiteY68" fmla="*/ 543465 h 1906438"/>
                <a:gd name="connsiteX69" fmla="*/ 2231340 w 2231340"/>
                <a:gd name="connsiteY69" fmla="*/ 327804 h 1906438"/>
                <a:gd name="connsiteX70" fmla="*/ 2179582 w 2231340"/>
                <a:gd name="connsiteY70" fmla="*/ 138023 h 1906438"/>
                <a:gd name="connsiteX0" fmla="*/ 931653 w 2104845"/>
                <a:gd name="connsiteY0" fmla="*/ 1906438 h 1906438"/>
                <a:gd name="connsiteX1" fmla="*/ 983411 w 2104845"/>
                <a:gd name="connsiteY1" fmla="*/ 1751163 h 1906438"/>
                <a:gd name="connsiteX2" fmla="*/ 983411 w 2104845"/>
                <a:gd name="connsiteY2" fmla="*/ 1587261 h 1906438"/>
                <a:gd name="connsiteX3" fmla="*/ 1078302 w 2104845"/>
                <a:gd name="connsiteY3" fmla="*/ 1449238 h 1906438"/>
                <a:gd name="connsiteX4" fmla="*/ 1345721 w 2104845"/>
                <a:gd name="connsiteY4" fmla="*/ 1337095 h 1906438"/>
                <a:gd name="connsiteX5" fmla="*/ 1371600 w 2104845"/>
                <a:gd name="connsiteY5" fmla="*/ 1207698 h 1906438"/>
                <a:gd name="connsiteX6" fmla="*/ 1475117 w 2104845"/>
                <a:gd name="connsiteY6" fmla="*/ 1181819 h 1906438"/>
                <a:gd name="connsiteX7" fmla="*/ 1708030 w 2104845"/>
                <a:gd name="connsiteY7" fmla="*/ 1069676 h 1906438"/>
                <a:gd name="connsiteX8" fmla="*/ 1897811 w 2104845"/>
                <a:gd name="connsiteY8" fmla="*/ 1026544 h 1906438"/>
                <a:gd name="connsiteX9" fmla="*/ 1871932 w 2104845"/>
                <a:gd name="connsiteY9" fmla="*/ 948906 h 1906438"/>
                <a:gd name="connsiteX10" fmla="*/ 1828800 w 2104845"/>
                <a:gd name="connsiteY10" fmla="*/ 897148 h 1906438"/>
                <a:gd name="connsiteX11" fmla="*/ 1708030 w 2104845"/>
                <a:gd name="connsiteY11" fmla="*/ 914400 h 1906438"/>
                <a:gd name="connsiteX12" fmla="*/ 1621766 w 2104845"/>
                <a:gd name="connsiteY12" fmla="*/ 957532 h 1906438"/>
                <a:gd name="connsiteX13" fmla="*/ 1466491 w 2104845"/>
                <a:gd name="connsiteY13" fmla="*/ 931653 h 1906438"/>
                <a:gd name="connsiteX14" fmla="*/ 1319842 w 2104845"/>
                <a:gd name="connsiteY14" fmla="*/ 888521 h 1906438"/>
                <a:gd name="connsiteX15" fmla="*/ 1155940 w 2104845"/>
                <a:gd name="connsiteY15" fmla="*/ 940280 h 1906438"/>
                <a:gd name="connsiteX16" fmla="*/ 983411 w 2104845"/>
                <a:gd name="connsiteY16" fmla="*/ 940280 h 1906438"/>
                <a:gd name="connsiteX17" fmla="*/ 923027 w 2104845"/>
                <a:gd name="connsiteY17" fmla="*/ 862642 h 1906438"/>
                <a:gd name="connsiteX18" fmla="*/ 595223 w 2104845"/>
                <a:gd name="connsiteY18" fmla="*/ 854015 h 1906438"/>
                <a:gd name="connsiteX19" fmla="*/ 474453 w 2104845"/>
                <a:gd name="connsiteY19" fmla="*/ 897148 h 1906438"/>
                <a:gd name="connsiteX20" fmla="*/ 224287 w 2104845"/>
                <a:gd name="connsiteY20" fmla="*/ 1026544 h 1906438"/>
                <a:gd name="connsiteX21" fmla="*/ 86264 w 2104845"/>
                <a:gd name="connsiteY21" fmla="*/ 1130061 h 1906438"/>
                <a:gd name="connsiteX22" fmla="*/ 163902 w 2104845"/>
                <a:gd name="connsiteY22" fmla="*/ 1026544 h 1906438"/>
                <a:gd name="connsiteX23" fmla="*/ 319178 w 2104845"/>
                <a:gd name="connsiteY23" fmla="*/ 923027 h 1906438"/>
                <a:gd name="connsiteX24" fmla="*/ 448574 w 2104845"/>
                <a:gd name="connsiteY24" fmla="*/ 845389 h 1906438"/>
                <a:gd name="connsiteX25" fmla="*/ 526211 w 2104845"/>
                <a:gd name="connsiteY25" fmla="*/ 776378 h 1906438"/>
                <a:gd name="connsiteX26" fmla="*/ 759125 w 2104845"/>
                <a:gd name="connsiteY26" fmla="*/ 759125 h 1906438"/>
                <a:gd name="connsiteX27" fmla="*/ 897147 w 2104845"/>
                <a:gd name="connsiteY27" fmla="*/ 741872 h 1906438"/>
                <a:gd name="connsiteX28" fmla="*/ 1000664 w 2104845"/>
                <a:gd name="connsiteY28" fmla="*/ 612476 h 1906438"/>
                <a:gd name="connsiteX29" fmla="*/ 1035170 w 2104845"/>
                <a:gd name="connsiteY29" fmla="*/ 526212 h 1906438"/>
                <a:gd name="connsiteX30" fmla="*/ 966159 w 2104845"/>
                <a:gd name="connsiteY30" fmla="*/ 483080 h 1906438"/>
                <a:gd name="connsiteX31" fmla="*/ 793630 w 2104845"/>
                <a:gd name="connsiteY31" fmla="*/ 491706 h 1906438"/>
                <a:gd name="connsiteX32" fmla="*/ 664234 w 2104845"/>
                <a:gd name="connsiteY32" fmla="*/ 534838 h 1906438"/>
                <a:gd name="connsiteX33" fmla="*/ 621102 w 2104845"/>
                <a:gd name="connsiteY33" fmla="*/ 646981 h 1906438"/>
                <a:gd name="connsiteX34" fmla="*/ 534838 w 2104845"/>
                <a:gd name="connsiteY34" fmla="*/ 672861 h 1906438"/>
                <a:gd name="connsiteX35" fmla="*/ 396815 w 2104845"/>
                <a:gd name="connsiteY35" fmla="*/ 672861 h 1906438"/>
                <a:gd name="connsiteX36" fmla="*/ 276045 w 2104845"/>
                <a:gd name="connsiteY36" fmla="*/ 698740 h 1906438"/>
                <a:gd name="connsiteX37" fmla="*/ 103517 w 2104845"/>
                <a:gd name="connsiteY37" fmla="*/ 698740 h 1906438"/>
                <a:gd name="connsiteX38" fmla="*/ 0 w 2104845"/>
                <a:gd name="connsiteY38" fmla="*/ 638355 h 1906438"/>
                <a:gd name="connsiteX39" fmla="*/ 0 w 2104845"/>
                <a:gd name="connsiteY39" fmla="*/ 638355 h 1906438"/>
                <a:gd name="connsiteX40" fmla="*/ 0 w 2104845"/>
                <a:gd name="connsiteY40" fmla="*/ 638355 h 1906438"/>
                <a:gd name="connsiteX41" fmla="*/ 207034 w 2104845"/>
                <a:gd name="connsiteY41" fmla="*/ 586597 h 1906438"/>
                <a:gd name="connsiteX42" fmla="*/ 500332 w 2104845"/>
                <a:gd name="connsiteY42" fmla="*/ 560717 h 1906438"/>
                <a:gd name="connsiteX43" fmla="*/ 595223 w 2104845"/>
                <a:gd name="connsiteY43" fmla="*/ 431321 h 1906438"/>
                <a:gd name="connsiteX44" fmla="*/ 715993 w 2104845"/>
                <a:gd name="connsiteY44" fmla="*/ 345057 h 1906438"/>
                <a:gd name="connsiteX45" fmla="*/ 905774 w 2104845"/>
                <a:gd name="connsiteY45" fmla="*/ 327804 h 1906438"/>
                <a:gd name="connsiteX46" fmla="*/ 1104181 w 2104845"/>
                <a:gd name="connsiteY46" fmla="*/ 319178 h 1906438"/>
                <a:gd name="connsiteX47" fmla="*/ 1190445 w 2104845"/>
                <a:gd name="connsiteY47" fmla="*/ 224287 h 1906438"/>
                <a:gd name="connsiteX48" fmla="*/ 1268083 w 2104845"/>
                <a:gd name="connsiteY48" fmla="*/ 112144 h 1906438"/>
                <a:gd name="connsiteX49" fmla="*/ 1268083 w 2104845"/>
                <a:gd name="connsiteY49" fmla="*/ 34506 h 1906438"/>
                <a:gd name="connsiteX50" fmla="*/ 1371600 w 2104845"/>
                <a:gd name="connsiteY50" fmla="*/ 0 h 1906438"/>
                <a:gd name="connsiteX51" fmla="*/ 1785668 w 2104845"/>
                <a:gd name="connsiteY51" fmla="*/ 163902 h 1906438"/>
                <a:gd name="connsiteX52" fmla="*/ 1820174 w 2104845"/>
                <a:gd name="connsiteY52" fmla="*/ 284672 h 1906438"/>
                <a:gd name="connsiteX53" fmla="*/ 1759789 w 2104845"/>
                <a:gd name="connsiteY53" fmla="*/ 327804 h 1906438"/>
                <a:gd name="connsiteX54" fmla="*/ 1647645 w 2104845"/>
                <a:gd name="connsiteY54" fmla="*/ 327804 h 1906438"/>
                <a:gd name="connsiteX55" fmla="*/ 1509623 w 2104845"/>
                <a:gd name="connsiteY55" fmla="*/ 267419 h 1906438"/>
                <a:gd name="connsiteX56" fmla="*/ 1328468 w 2104845"/>
                <a:gd name="connsiteY56" fmla="*/ 241540 h 1906438"/>
                <a:gd name="connsiteX57" fmla="*/ 1173193 w 2104845"/>
                <a:gd name="connsiteY57" fmla="*/ 414068 h 1906438"/>
                <a:gd name="connsiteX58" fmla="*/ 1061049 w 2104845"/>
                <a:gd name="connsiteY58" fmla="*/ 646981 h 1906438"/>
                <a:gd name="connsiteX59" fmla="*/ 1017917 w 2104845"/>
                <a:gd name="connsiteY59" fmla="*/ 759125 h 1906438"/>
                <a:gd name="connsiteX60" fmla="*/ 1052423 w 2104845"/>
                <a:gd name="connsiteY60" fmla="*/ 819510 h 1906438"/>
                <a:gd name="connsiteX61" fmla="*/ 1155940 w 2104845"/>
                <a:gd name="connsiteY61" fmla="*/ 810883 h 1906438"/>
                <a:gd name="connsiteX62" fmla="*/ 1293962 w 2104845"/>
                <a:gd name="connsiteY62" fmla="*/ 715993 h 1906438"/>
                <a:gd name="connsiteX63" fmla="*/ 1466491 w 2104845"/>
                <a:gd name="connsiteY63" fmla="*/ 707366 h 1906438"/>
                <a:gd name="connsiteX64" fmla="*/ 1656272 w 2104845"/>
                <a:gd name="connsiteY64" fmla="*/ 690114 h 1906438"/>
                <a:gd name="connsiteX65" fmla="*/ 1846053 w 2104845"/>
                <a:gd name="connsiteY65" fmla="*/ 698740 h 1906438"/>
                <a:gd name="connsiteX66" fmla="*/ 1949570 w 2104845"/>
                <a:gd name="connsiteY66" fmla="*/ 681487 h 1906438"/>
                <a:gd name="connsiteX67" fmla="*/ 2044461 w 2104845"/>
                <a:gd name="connsiteY67" fmla="*/ 543465 h 1906438"/>
                <a:gd name="connsiteX68" fmla="*/ 2104845 w 2104845"/>
                <a:gd name="connsiteY68" fmla="*/ 327804 h 1906438"/>
                <a:gd name="connsiteX69" fmla="*/ 2053087 w 2104845"/>
                <a:gd name="connsiteY69" fmla="*/ 138023 h 1906438"/>
                <a:gd name="connsiteX0" fmla="*/ 931653 w 2104845"/>
                <a:gd name="connsiteY0" fmla="*/ 1906438 h 1906438"/>
                <a:gd name="connsiteX1" fmla="*/ 983411 w 2104845"/>
                <a:gd name="connsiteY1" fmla="*/ 1751163 h 1906438"/>
                <a:gd name="connsiteX2" fmla="*/ 983411 w 2104845"/>
                <a:gd name="connsiteY2" fmla="*/ 1587261 h 1906438"/>
                <a:gd name="connsiteX3" fmla="*/ 1078302 w 2104845"/>
                <a:gd name="connsiteY3" fmla="*/ 1449238 h 1906438"/>
                <a:gd name="connsiteX4" fmla="*/ 1345721 w 2104845"/>
                <a:gd name="connsiteY4" fmla="*/ 1337095 h 1906438"/>
                <a:gd name="connsiteX5" fmla="*/ 1371600 w 2104845"/>
                <a:gd name="connsiteY5" fmla="*/ 1207698 h 1906438"/>
                <a:gd name="connsiteX6" fmla="*/ 1475117 w 2104845"/>
                <a:gd name="connsiteY6" fmla="*/ 1181819 h 1906438"/>
                <a:gd name="connsiteX7" fmla="*/ 1708030 w 2104845"/>
                <a:gd name="connsiteY7" fmla="*/ 1069676 h 1906438"/>
                <a:gd name="connsiteX8" fmla="*/ 1897811 w 2104845"/>
                <a:gd name="connsiteY8" fmla="*/ 1026544 h 1906438"/>
                <a:gd name="connsiteX9" fmla="*/ 1871932 w 2104845"/>
                <a:gd name="connsiteY9" fmla="*/ 948906 h 1906438"/>
                <a:gd name="connsiteX10" fmla="*/ 1828800 w 2104845"/>
                <a:gd name="connsiteY10" fmla="*/ 897148 h 1906438"/>
                <a:gd name="connsiteX11" fmla="*/ 1708030 w 2104845"/>
                <a:gd name="connsiteY11" fmla="*/ 914400 h 1906438"/>
                <a:gd name="connsiteX12" fmla="*/ 1621766 w 2104845"/>
                <a:gd name="connsiteY12" fmla="*/ 957532 h 1906438"/>
                <a:gd name="connsiteX13" fmla="*/ 1466491 w 2104845"/>
                <a:gd name="connsiteY13" fmla="*/ 931653 h 1906438"/>
                <a:gd name="connsiteX14" fmla="*/ 1319842 w 2104845"/>
                <a:gd name="connsiteY14" fmla="*/ 888521 h 1906438"/>
                <a:gd name="connsiteX15" fmla="*/ 1155940 w 2104845"/>
                <a:gd name="connsiteY15" fmla="*/ 940280 h 1906438"/>
                <a:gd name="connsiteX16" fmla="*/ 983411 w 2104845"/>
                <a:gd name="connsiteY16" fmla="*/ 940280 h 1906438"/>
                <a:gd name="connsiteX17" fmla="*/ 923027 w 2104845"/>
                <a:gd name="connsiteY17" fmla="*/ 862642 h 1906438"/>
                <a:gd name="connsiteX18" fmla="*/ 595223 w 2104845"/>
                <a:gd name="connsiteY18" fmla="*/ 854015 h 1906438"/>
                <a:gd name="connsiteX19" fmla="*/ 474453 w 2104845"/>
                <a:gd name="connsiteY19" fmla="*/ 897148 h 1906438"/>
                <a:gd name="connsiteX20" fmla="*/ 224287 w 2104845"/>
                <a:gd name="connsiteY20" fmla="*/ 1026544 h 1906438"/>
                <a:gd name="connsiteX21" fmla="*/ 163902 w 2104845"/>
                <a:gd name="connsiteY21" fmla="*/ 1026544 h 1906438"/>
                <a:gd name="connsiteX22" fmla="*/ 319178 w 2104845"/>
                <a:gd name="connsiteY22" fmla="*/ 923027 h 1906438"/>
                <a:gd name="connsiteX23" fmla="*/ 448574 w 2104845"/>
                <a:gd name="connsiteY23" fmla="*/ 845389 h 1906438"/>
                <a:gd name="connsiteX24" fmla="*/ 526211 w 2104845"/>
                <a:gd name="connsiteY24" fmla="*/ 776378 h 1906438"/>
                <a:gd name="connsiteX25" fmla="*/ 759125 w 2104845"/>
                <a:gd name="connsiteY25" fmla="*/ 759125 h 1906438"/>
                <a:gd name="connsiteX26" fmla="*/ 897147 w 2104845"/>
                <a:gd name="connsiteY26" fmla="*/ 741872 h 1906438"/>
                <a:gd name="connsiteX27" fmla="*/ 1000664 w 2104845"/>
                <a:gd name="connsiteY27" fmla="*/ 612476 h 1906438"/>
                <a:gd name="connsiteX28" fmla="*/ 1035170 w 2104845"/>
                <a:gd name="connsiteY28" fmla="*/ 526212 h 1906438"/>
                <a:gd name="connsiteX29" fmla="*/ 966159 w 2104845"/>
                <a:gd name="connsiteY29" fmla="*/ 483080 h 1906438"/>
                <a:gd name="connsiteX30" fmla="*/ 793630 w 2104845"/>
                <a:gd name="connsiteY30" fmla="*/ 491706 h 1906438"/>
                <a:gd name="connsiteX31" fmla="*/ 664234 w 2104845"/>
                <a:gd name="connsiteY31" fmla="*/ 534838 h 1906438"/>
                <a:gd name="connsiteX32" fmla="*/ 621102 w 2104845"/>
                <a:gd name="connsiteY32" fmla="*/ 646981 h 1906438"/>
                <a:gd name="connsiteX33" fmla="*/ 534838 w 2104845"/>
                <a:gd name="connsiteY33" fmla="*/ 672861 h 1906438"/>
                <a:gd name="connsiteX34" fmla="*/ 396815 w 2104845"/>
                <a:gd name="connsiteY34" fmla="*/ 672861 h 1906438"/>
                <a:gd name="connsiteX35" fmla="*/ 276045 w 2104845"/>
                <a:gd name="connsiteY35" fmla="*/ 698740 h 1906438"/>
                <a:gd name="connsiteX36" fmla="*/ 103517 w 2104845"/>
                <a:gd name="connsiteY36" fmla="*/ 698740 h 1906438"/>
                <a:gd name="connsiteX37" fmla="*/ 0 w 2104845"/>
                <a:gd name="connsiteY37" fmla="*/ 638355 h 1906438"/>
                <a:gd name="connsiteX38" fmla="*/ 0 w 2104845"/>
                <a:gd name="connsiteY38" fmla="*/ 638355 h 1906438"/>
                <a:gd name="connsiteX39" fmla="*/ 0 w 2104845"/>
                <a:gd name="connsiteY39" fmla="*/ 638355 h 1906438"/>
                <a:gd name="connsiteX40" fmla="*/ 207034 w 2104845"/>
                <a:gd name="connsiteY40" fmla="*/ 586597 h 1906438"/>
                <a:gd name="connsiteX41" fmla="*/ 500332 w 2104845"/>
                <a:gd name="connsiteY41" fmla="*/ 560717 h 1906438"/>
                <a:gd name="connsiteX42" fmla="*/ 595223 w 2104845"/>
                <a:gd name="connsiteY42" fmla="*/ 431321 h 1906438"/>
                <a:gd name="connsiteX43" fmla="*/ 715993 w 2104845"/>
                <a:gd name="connsiteY43" fmla="*/ 345057 h 1906438"/>
                <a:gd name="connsiteX44" fmla="*/ 905774 w 2104845"/>
                <a:gd name="connsiteY44" fmla="*/ 327804 h 1906438"/>
                <a:gd name="connsiteX45" fmla="*/ 1104181 w 2104845"/>
                <a:gd name="connsiteY45" fmla="*/ 319178 h 1906438"/>
                <a:gd name="connsiteX46" fmla="*/ 1190445 w 2104845"/>
                <a:gd name="connsiteY46" fmla="*/ 224287 h 1906438"/>
                <a:gd name="connsiteX47" fmla="*/ 1268083 w 2104845"/>
                <a:gd name="connsiteY47" fmla="*/ 112144 h 1906438"/>
                <a:gd name="connsiteX48" fmla="*/ 1268083 w 2104845"/>
                <a:gd name="connsiteY48" fmla="*/ 34506 h 1906438"/>
                <a:gd name="connsiteX49" fmla="*/ 1371600 w 2104845"/>
                <a:gd name="connsiteY49" fmla="*/ 0 h 1906438"/>
                <a:gd name="connsiteX50" fmla="*/ 1785668 w 2104845"/>
                <a:gd name="connsiteY50" fmla="*/ 163902 h 1906438"/>
                <a:gd name="connsiteX51" fmla="*/ 1820174 w 2104845"/>
                <a:gd name="connsiteY51" fmla="*/ 284672 h 1906438"/>
                <a:gd name="connsiteX52" fmla="*/ 1759789 w 2104845"/>
                <a:gd name="connsiteY52" fmla="*/ 327804 h 1906438"/>
                <a:gd name="connsiteX53" fmla="*/ 1647645 w 2104845"/>
                <a:gd name="connsiteY53" fmla="*/ 327804 h 1906438"/>
                <a:gd name="connsiteX54" fmla="*/ 1509623 w 2104845"/>
                <a:gd name="connsiteY54" fmla="*/ 267419 h 1906438"/>
                <a:gd name="connsiteX55" fmla="*/ 1328468 w 2104845"/>
                <a:gd name="connsiteY55" fmla="*/ 241540 h 1906438"/>
                <a:gd name="connsiteX56" fmla="*/ 1173193 w 2104845"/>
                <a:gd name="connsiteY56" fmla="*/ 414068 h 1906438"/>
                <a:gd name="connsiteX57" fmla="*/ 1061049 w 2104845"/>
                <a:gd name="connsiteY57" fmla="*/ 646981 h 1906438"/>
                <a:gd name="connsiteX58" fmla="*/ 1017917 w 2104845"/>
                <a:gd name="connsiteY58" fmla="*/ 759125 h 1906438"/>
                <a:gd name="connsiteX59" fmla="*/ 1052423 w 2104845"/>
                <a:gd name="connsiteY59" fmla="*/ 819510 h 1906438"/>
                <a:gd name="connsiteX60" fmla="*/ 1155940 w 2104845"/>
                <a:gd name="connsiteY60" fmla="*/ 810883 h 1906438"/>
                <a:gd name="connsiteX61" fmla="*/ 1293962 w 2104845"/>
                <a:gd name="connsiteY61" fmla="*/ 715993 h 1906438"/>
                <a:gd name="connsiteX62" fmla="*/ 1466491 w 2104845"/>
                <a:gd name="connsiteY62" fmla="*/ 707366 h 1906438"/>
                <a:gd name="connsiteX63" fmla="*/ 1656272 w 2104845"/>
                <a:gd name="connsiteY63" fmla="*/ 690114 h 1906438"/>
                <a:gd name="connsiteX64" fmla="*/ 1846053 w 2104845"/>
                <a:gd name="connsiteY64" fmla="*/ 698740 h 1906438"/>
                <a:gd name="connsiteX65" fmla="*/ 1949570 w 2104845"/>
                <a:gd name="connsiteY65" fmla="*/ 681487 h 1906438"/>
                <a:gd name="connsiteX66" fmla="*/ 2044461 w 2104845"/>
                <a:gd name="connsiteY66" fmla="*/ 543465 h 1906438"/>
                <a:gd name="connsiteX67" fmla="*/ 2104845 w 2104845"/>
                <a:gd name="connsiteY67" fmla="*/ 327804 h 1906438"/>
                <a:gd name="connsiteX68" fmla="*/ 2053087 w 2104845"/>
                <a:gd name="connsiteY68" fmla="*/ 138023 h 1906438"/>
                <a:gd name="connsiteX0" fmla="*/ 931653 w 2104845"/>
                <a:gd name="connsiteY0" fmla="*/ 1906438 h 1906438"/>
                <a:gd name="connsiteX1" fmla="*/ 983411 w 2104845"/>
                <a:gd name="connsiteY1" fmla="*/ 1751163 h 1906438"/>
                <a:gd name="connsiteX2" fmla="*/ 983411 w 2104845"/>
                <a:gd name="connsiteY2" fmla="*/ 1587261 h 1906438"/>
                <a:gd name="connsiteX3" fmla="*/ 1078302 w 2104845"/>
                <a:gd name="connsiteY3" fmla="*/ 1449238 h 1906438"/>
                <a:gd name="connsiteX4" fmla="*/ 1345721 w 2104845"/>
                <a:gd name="connsiteY4" fmla="*/ 1337095 h 1906438"/>
                <a:gd name="connsiteX5" fmla="*/ 1371600 w 2104845"/>
                <a:gd name="connsiteY5" fmla="*/ 1207698 h 1906438"/>
                <a:gd name="connsiteX6" fmla="*/ 1475117 w 2104845"/>
                <a:gd name="connsiteY6" fmla="*/ 1181819 h 1906438"/>
                <a:gd name="connsiteX7" fmla="*/ 1708030 w 2104845"/>
                <a:gd name="connsiteY7" fmla="*/ 1069676 h 1906438"/>
                <a:gd name="connsiteX8" fmla="*/ 1897811 w 2104845"/>
                <a:gd name="connsiteY8" fmla="*/ 1026544 h 1906438"/>
                <a:gd name="connsiteX9" fmla="*/ 1871932 w 2104845"/>
                <a:gd name="connsiteY9" fmla="*/ 948906 h 1906438"/>
                <a:gd name="connsiteX10" fmla="*/ 1828800 w 2104845"/>
                <a:gd name="connsiteY10" fmla="*/ 897148 h 1906438"/>
                <a:gd name="connsiteX11" fmla="*/ 1708030 w 2104845"/>
                <a:gd name="connsiteY11" fmla="*/ 914400 h 1906438"/>
                <a:gd name="connsiteX12" fmla="*/ 1621766 w 2104845"/>
                <a:gd name="connsiteY12" fmla="*/ 957532 h 1906438"/>
                <a:gd name="connsiteX13" fmla="*/ 1466491 w 2104845"/>
                <a:gd name="connsiteY13" fmla="*/ 931653 h 1906438"/>
                <a:gd name="connsiteX14" fmla="*/ 1319842 w 2104845"/>
                <a:gd name="connsiteY14" fmla="*/ 888521 h 1906438"/>
                <a:gd name="connsiteX15" fmla="*/ 1155940 w 2104845"/>
                <a:gd name="connsiteY15" fmla="*/ 940280 h 1906438"/>
                <a:gd name="connsiteX16" fmla="*/ 983411 w 2104845"/>
                <a:gd name="connsiteY16" fmla="*/ 940280 h 1906438"/>
                <a:gd name="connsiteX17" fmla="*/ 923027 w 2104845"/>
                <a:gd name="connsiteY17" fmla="*/ 862642 h 1906438"/>
                <a:gd name="connsiteX18" fmla="*/ 595223 w 2104845"/>
                <a:gd name="connsiteY18" fmla="*/ 854015 h 1906438"/>
                <a:gd name="connsiteX19" fmla="*/ 474453 w 2104845"/>
                <a:gd name="connsiteY19" fmla="*/ 897148 h 1906438"/>
                <a:gd name="connsiteX20" fmla="*/ 224287 w 2104845"/>
                <a:gd name="connsiteY20" fmla="*/ 1026544 h 1906438"/>
                <a:gd name="connsiteX21" fmla="*/ 319178 w 2104845"/>
                <a:gd name="connsiteY21" fmla="*/ 923027 h 1906438"/>
                <a:gd name="connsiteX22" fmla="*/ 448574 w 2104845"/>
                <a:gd name="connsiteY22" fmla="*/ 845389 h 1906438"/>
                <a:gd name="connsiteX23" fmla="*/ 526211 w 2104845"/>
                <a:gd name="connsiteY23" fmla="*/ 776378 h 1906438"/>
                <a:gd name="connsiteX24" fmla="*/ 759125 w 2104845"/>
                <a:gd name="connsiteY24" fmla="*/ 759125 h 1906438"/>
                <a:gd name="connsiteX25" fmla="*/ 897147 w 2104845"/>
                <a:gd name="connsiteY25" fmla="*/ 741872 h 1906438"/>
                <a:gd name="connsiteX26" fmla="*/ 1000664 w 2104845"/>
                <a:gd name="connsiteY26" fmla="*/ 612476 h 1906438"/>
                <a:gd name="connsiteX27" fmla="*/ 1035170 w 2104845"/>
                <a:gd name="connsiteY27" fmla="*/ 526212 h 1906438"/>
                <a:gd name="connsiteX28" fmla="*/ 966159 w 2104845"/>
                <a:gd name="connsiteY28" fmla="*/ 483080 h 1906438"/>
                <a:gd name="connsiteX29" fmla="*/ 793630 w 2104845"/>
                <a:gd name="connsiteY29" fmla="*/ 491706 h 1906438"/>
                <a:gd name="connsiteX30" fmla="*/ 664234 w 2104845"/>
                <a:gd name="connsiteY30" fmla="*/ 534838 h 1906438"/>
                <a:gd name="connsiteX31" fmla="*/ 621102 w 2104845"/>
                <a:gd name="connsiteY31" fmla="*/ 646981 h 1906438"/>
                <a:gd name="connsiteX32" fmla="*/ 534838 w 2104845"/>
                <a:gd name="connsiteY32" fmla="*/ 672861 h 1906438"/>
                <a:gd name="connsiteX33" fmla="*/ 396815 w 2104845"/>
                <a:gd name="connsiteY33" fmla="*/ 672861 h 1906438"/>
                <a:gd name="connsiteX34" fmla="*/ 276045 w 2104845"/>
                <a:gd name="connsiteY34" fmla="*/ 698740 h 1906438"/>
                <a:gd name="connsiteX35" fmla="*/ 103517 w 2104845"/>
                <a:gd name="connsiteY35" fmla="*/ 698740 h 1906438"/>
                <a:gd name="connsiteX36" fmla="*/ 0 w 2104845"/>
                <a:gd name="connsiteY36" fmla="*/ 638355 h 1906438"/>
                <a:gd name="connsiteX37" fmla="*/ 0 w 2104845"/>
                <a:gd name="connsiteY37" fmla="*/ 638355 h 1906438"/>
                <a:gd name="connsiteX38" fmla="*/ 0 w 2104845"/>
                <a:gd name="connsiteY38" fmla="*/ 638355 h 1906438"/>
                <a:gd name="connsiteX39" fmla="*/ 207034 w 2104845"/>
                <a:gd name="connsiteY39" fmla="*/ 586597 h 1906438"/>
                <a:gd name="connsiteX40" fmla="*/ 500332 w 2104845"/>
                <a:gd name="connsiteY40" fmla="*/ 560717 h 1906438"/>
                <a:gd name="connsiteX41" fmla="*/ 595223 w 2104845"/>
                <a:gd name="connsiteY41" fmla="*/ 431321 h 1906438"/>
                <a:gd name="connsiteX42" fmla="*/ 715993 w 2104845"/>
                <a:gd name="connsiteY42" fmla="*/ 345057 h 1906438"/>
                <a:gd name="connsiteX43" fmla="*/ 905774 w 2104845"/>
                <a:gd name="connsiteY43" fmla="*/ 327804 h 1906438"/>
                <a:gd name="connsiteX44" fmla="*/ 1104181 w 2104845"/>
                <a:gd name="connsiteY44" fmla="*/ 319178 h 1906438"/>
                <a:gd name="connsiteX45" fmla="*/ 1190445 w 2104845"/>
                <a:gd name="connsiteY45" fmla="*/ 224287 h 1906438"/>
                <a:gd name="connsiteX46" fmla="*/ 1268083 w 2104845"/>
                <a:gd name="connsiteY46" fmla="*/ 112144 h 1906438"/>
                <a:gd name="connsiteX47" fmla="*/ 1268083 w 2104845"/>
                <a:gd name="connsiteY47" fmla="*/ 34506 h 1906438"/>
                <a:gd name="connsiteX48" fmla="*/ 1371600 w 2104845"/>
                <a:gd name="connsiteY48" fmla="*/ 0 h 1906438"/>
                <a:gd name="connsiteX49" fmla="*/ 1785668 w 2104845"/>
                <a:gd name="connsiteY49" fmla="*/ 163902 h 1906438"/>
                <a:gd name="connsiteX50" fmla="*/ 1820174 w 2104845"/>
                <a:gd name="connsiteY50" fmla="*/ 284672 h 1906438"/>
                <a:gd name="connsiteX51" fmla="*/ 1759789 w 2104845"/>
                <a:gd name="connsiteY51" fmla="*/ 327804 h 1906438"/>
                <a:gd name="connsiteX52" fmla="*/ 1647645 w 2104845"/>
                <a:gd name="connsiteY52" fmla="*/ 327804 h 1906438"/>
                <a:gd name="connsiteX53" fmla="*/ 1509623 w 2104845"/>
                <a:gd name="connsiteY53" fmla="*/ 267419 h 1906438"/>
                <a:gd name="connsiteX54" fmla="*/ 1328468 w 2104845"/>
                <a:gd name="connsiteY54" fmla="*/ 241540 h 1906438"/>
                <a:gd name="connsiteX55" fmla="*/ 1173193 w 2104845"/>
                <a:gd name="connsiteY55" fmla="*/ 414068 h 1906438"/>
                <a:gd name="connsiteX56" fmla="*/ 1061049 w 2104845"/>
                <a:gd name="connsiteY56" fmla="*/ 646981 h 1906438"/>
                <a:gd name="connsiteX57" fmla="*/ 1017917 w 2104845"/>
                <a:gd name="connsiteY57" fmla="*/ 759125 h 1906438"/>
                <a:gd name="connsiteX58" fmla="*/ 1052423 w 2104845"/>
                <a:gd name="connsiteY58" fmla="*/ 819510 h 1906438"/>
                <a:gd name="connsiteX59" fmla="*/ 1155940 w 2104845"/>
                <a:gd name="connsiteY59" fmla="*/ 810883 h 1906438"/>
                <a:gd name="connsiteX60" fmla="*/ 1293962 w 2104845"/>
                <a:gd name="connsiteY60" fmla="*/ 715993 h 1906438"/>
                <a:gd name="connsiteX61" fmla="*/ 1466491 w 2104845"/>
                <a:gd name="connsiteY61" fmla="*/ 707366 h 1906438"/>
                <a:gd name="connsiteX62" fmla="*/ 1656272 w 2104845"/>
                <a:gd name="connsiteY62" fmla="*/ 690114 h 1906438"/>
                <a:gd name="connsiteX63" fmla="*/ 1846053 w 2104845"/>
                <a:gd name="connsiteY63" fmla="*/ 698740 h 1906438"/>
                <a:gd name="connsiteX64" fmla="*/ 1949570 w 2104845"/>
                <a:gd name="connsiteY64" fmla="*/ 681487 h 1906438"/>
                <a:gd name="connsiteX65" fmla="*/ 2044461 w 2104845"/>
                <a:gd name="connsiteY65" fmla="*/ 543465 h 1906438"/>
                <a:gd name="connsiteX66" fmla="*/ 2104845 w 2104845"/>
                <a:gd name="connsiteY66" fmla="*/ 327804 h 1906438"/>
                <a:gd name="connsiteX67" fmla="*/ 2053087 w 2104845"/>
                <a:gd name="connsiteY67" fmla="*/ 138023 h 1906438"/>
                <a:gd name="connsiteX0" fmla="*/ 931653 w 2104845"/>
                <a:gd name="connsiteY0" fmla="*/ 1906438 h 1906438"/>
                <a:gd name="connsiteX1" fmla="*/ 983411 w 2104845"/>
                <a:gd name="connsiteY1" fmla="*/ 1751163 h 1906438"/>
                <a:gd name="connsiteX2" fmla="*/ 983411 w 2104845"/>
                <a:gd name="connsiteY2" fmla="*/ 1587261 h 1906438"/>
                <a:gd name="connsiteX3" fmla="*/ 1078302 w 2104845"/>
                <a:gd name="connsiteY3" fmla="*/ 1449238 h 1906438"/>
                <a:gd name="connsiteX4" fmla="*/ 1345721 w 2104845"/>
                <a:gd name="connsiteY4" fmla="*/ 1337095 h 1906438"/>
                <a:gd name="connsiteX5" fmla="*/ 1371600 w 2104845"/>
                <a:gd name="connsiteY5" fmla="*/ 1207698 h 1906438"/>
                <a:gd name="connsiteX6" fmla="*/ 1475117 w 2104845"/>
                <a:gd name="connsiteY6" fmla="*/ 1181819 h 1906438"/>
                <a:gd name="connsiteX7" fmla="*/ 1708030 w 2104845"/>
                <a:gd name="connsiteY7" fmla="*/ 1069676 h 1906438"/>
                <a:gd name="connsiteX8" fmla="*/ 1897811 w 2104845"/>
                <a:gd name="connsiteY8" fmla="*/ 1026544 h 1906438"/>
                <a:gd name="connsiteX9" fmla="*/ 1871932 w 2104845"/>
                <a:gd name="connsiteY9" fmla="*/ 948906 h 1906438"/>
                <a:gd name="connsiteX10" fmla="*/ 1828800 w 2104845"/>
                <a:gd name="connsiteY10" fmla="*/ 897148 h 1906438"/>
                <a:gd name="connsiteX11" fmla="*/ 1708030 w 2104845"/>
                <a:gd name="connsiteY11" fmla="*/ 914400 h 1906438"/>
                <a:gd name="connsiteX12" fmla="*/ 1621766 w 2104845"/>
                <a:gd name="connsiteY12" fmla="*/ 957532 h 1906438"/>
                <a:gd name="connsiteX13" fmla="*/ 1466491 w 2104845"/>
                <a:gd name="connsiteY13" fmla="*/ 931653 h 1906438"/>
                <a:gd name="connsiteX14" fmla="*/ 1319842 w 2104845"/>
                <a:gd name="connsiteY14" fmla="*/ 888521 h 1906438"/>
                <a:gd name="connsiteX15" fmla="*/ 1155940 w 2104845"/>
                <a:gd name="connsiteY15" fmla="*/ 940280 h 1906438"/>
                <a:gd name="connsiteX16" fmla="*/ 983411 w 2104845"/>
                <a:gd name="connsiteY16" fmla="*/ 940280 h 1906438"/>
                <a:gd name="connsiteX17" fmla="*/ 923027 w 2104845"/>
                <a:gd name="connsiteY17" fmla="*/ 862642 h 1906438"/>
                <a:gd name="connsiteX18" fmla="*/ 595223 w 2104845"/>
                <a:gd name="connsiteY18" fmla="*/ 854015 h 1906438"/>
                <a:gd name="connsiteX19" fmla="*/ 474453 w 2104845"/>
                <a:gd name="connsiteY19" fmla="*/ 897148 h 1906438"/>
                <a:gd name="connsiteX20" fmla="*/ 319178 w 2104845"/>
                <a:gd name="connsiteY20" fmla="*/ 923027 h 1906438"/>
                <a:gd name="connsiteX21" fmla="*/ 448574 w 2104845"/>
                <a:gd name="connsiteY21" fmla="*/ 845389 h 1906438"/>
                <a:gd name="connsiteX22" fmla="*/ 526211 w 2104845"/>
                <a:gd name="connsiteY22" fmla="*/ 776378 h 1906438"/>
                <a:gd name="connsiteX23" fmla="*/ 759125 w 2104845"/>
                <a:gd name="connsiteY23" fmla="*/ 759125 h 1906438"/>
                <a:gd name="connsiteX24" fmla="*/ 897147 w 2104845"/>
                <a:gd name="connsiteY24" fmla="*/ 741872 h 1906438"/>
                <a:gd name="connsiteX25" fmla="*/ 1000664 w 2104845"/>
                <a:gd name="connsiteY25" fmla="*/ 612476 h 1906438"/>
                <a:gd name="connsiteX26" fmla="*/ 1035170 w 2104845"/>
                <a:gd name="connsiteY26" fmla="*/ 526212 h 1906438"/>
                <a:gd name="connsiteX27" fmla="*/ 966159 w 2104845"/>
                <a:gd name="connsiteY27" fmla="*/ 483080 h 1906438"/>
                <a:gd name="connsiteX28" fmla="*/ 793630 w 2104845"/>
                <a:gd name="connsiteY28" fmla="*/ 491706 h 1906438"/>
                <a:gd name="connsiteX29" fmla="*/ 664234 w 2104845"/>
                <a:gd name="connsiteY29" fmla="*/ 534838 h 1906438"/>
                <a:gd name="connsiteX30" fmla="*/ 621102 w 2104845"/>
                <a:gd name="connsiteY30" fmla="*/ 646981 h 1906438"/>
                <a:gd name="connsiteX31" fmla="*/ 534838 w 2104845"/>
                <a:gd name="connsiteY31" fmla="*/ 672861 h 1906438"/>
                <a:gd name="connsiteX32" fmla="*/ 396815 w 2104845"/>
                <a:gd name="connsiteY32" fmla="*/ 672861 h 1906438"/>
                <a:gd name="connsiteX33" fmla="*/ 276045 w 2104845"/>
                <a:gd name="connsiteY33" fmla="*/ 698740 h 1906438"/>
                <a:gd name="connsiteX34" fmla="*/ 103517 w 2104845"/>
                <a:gd name="connsiteY34" fmla="*/ 698740 h 1906438"/>
                <a:gd name="connsiteX35" fmla="*/ 0 w 2104845"/>
                <a:gd name="connsiteY35" fmla="*/ 638355 h 1906438"/>
                <a:gd name="connsiteX36" fmla="*/ 0 w 2104845"/>
                <a:gd name="connsiteY36" fmla="*/ 638355 h 1906438"/>
                <a:gd name="connsiteX37" fmla="*/ 0 w 2104845"/>
                <a:gd name="connsiteY37" fmla="*/ 638355 h 1906438"/>
                <a:gd name="connsiteX38" fmla="*/ 207034 w 2104845"/>
                <a:gd name="connsiteY38" fmla="*/ 586597 h 1906438"/>
                <a:gd name="connsiteX39" fmla="*/ 500332 w 2104845"/>
                <a:gd name="connsiteY39" fmla="*/ 560717 h 1906438"/>
                <a:gd name="connsiteX40" fmla="*/ 595223 w 2104845"/>
                <a:gd name="connsiteY40" fmla="*/ 431321 h 1906438"/>
                <a:gd name="connsiteX41" fmla="*/ 715993 w 2104845"/>
                <a:gd name="connsiteY41" fmla="*/ 345057 h 1906438"/>
                <a:gd name="connsiteX42" fmla="*/ 905774 w 2104845"/>
                <a:gd name="connsiteY42" fmla="*/ 327804 h 1906438"/>
                <a:gd name="connsiteX43" fmla="*/ 1104181 w 2104845"/>
                <a:gd name="connsiteY43" fmla="*/ 319178 h 1906438"/>
                <a:gd name="connsiteX44" fmla="*/ 1190445 w 2104845"/>
                <a:gd name="connsiteY44" fmla="*/ 224287 h 1906438"/>
                <a:gd name="connsiteX45" fmla="*/ 1268083 w 2104845"/>
                <a:gd name="connsiteY45" fmla="*/ 112144 h 1906438"/>
                <a:gd name="connsiteX46" fmla="*/ 1268083 w 2104845"/>
                <a:gd name="connsiteY46" fmla="*/ 34506 h 1906438"/>
                <a:gd name="connsiteX47" fmla="*/ 1371600 w 2104845"/>
                <a:gd name="connsiteY47" fmla="*/ 0 h 1906438"/>
                <a:gd name="connsiteX48" fmla="*/ 1785668 w 2104845"/>
                <a:gd name="connsiteY48" fmla="*/ 163902 h 1906438"/>
                <a:gd name="connsiteX49" fmla="*/ 1820174 w 2104845"/>
                <a:gd name="connsiteY49" fmla="*/ 284672 h 1906438"/>
                <a:gd name="connsiteX50" fmla="*/ 1759789 w 2104845"/>
                <a:gd name="connsiteY50" fmla="*/ 327804 h 1906438"/>
                <a:gd name="connsiteX51" fmla="*/ 1647645 w 2104845"/>
                <a:gd name="connsiteY51" fmla="*/ 327804 h 1906438"/>
                <a:gd name="connsiteX52" fmla="*/ 1509623 w 2104845"/>
                <a:gd name="connsiteY52" fmla="*/ 267419 h 1906438"/>
                <a:gd name="connsiteX53" fmla="*/ 1328468 w 2104845"/>
                <a:gd name="connsiteY53" fmla="*/ 241540 h 1906438"/>
                <a:gd name="connsiteX54" fmla="*/ 1173193 w 2104845"/>
                <a:gd name="connsiteY54" fmla="*/ 414068 h 1906438"/>
                <a:gd name="connsiteX55" fmla="*/ 1061049 w 2104845"/>
                <a:gd name="connsiteY55" fmla="*/ 646981 h 1906438"/>
                <a:gd name="connsiteX56" fmla="*/ 1017917 w 2104845"/>
                <a:gd name="connsiteY56" fmla="*/ 759125 h 1906438"/>
                <a:gd name="connsiteX57" fmla="*/ 1052423 w 2104845"/>
                <a:gd name="connsiteY57" fmla="*/ 819510 h 1906438"/>
                <a:gd name="connsiteX58" fmla="*/ 1155940 w 2104845"/>
                <a:gd name="connsiteY58" fmla="*/ 810883 h 1906438"/>
                <a:gd name="connsiteX59" fmla="*/ 1293962 w 2104845"/>
                <a:gd name="connsiteY59" fmla="*/ 715993 h 1906438"/>
                <a:gd name="connsiteX60" fmla="*/ 1466491 w 2104845"/>
                <a:gd name="connsiteY60" fmla="*/ 707366 h 1906438"/>
                <a:gd name="connsiteX61" fmla="*/ 1656272 w 2104845"/>
                <a:gd name="connsiteY61" fmla="*/ 690114 h 1906438"/>
                <a:gd name="connsiteX62" fmla="*/ 1846053 w 2104845"/>
                <a:gd name="connsiteY62" fmla="*/ 698740 h 1906438"/>
                <a:gd name="connsiteX63" fmla="*/ 1949570 w 2104845"/>
                <a:gd name="connsiteY63" fmla="*/ 681487 h 1906438"/>
                <a:gd name="connsiteX64" fmla="*/ 2044461 w 2104845"/>
                <a:gd name="connsiteY64" fmla="*/ 543465 h 1906438"/>
                <a:gd name="connsiteX65" fmla="*/ 2104845 w 2104845"/>
                <a:gd name="connsiteY65" fmla="*/ 327804 h 1906438"/>
                <a:gd name="connsiteX66" fmla="*/ 2053087 w 2104845"/>
                <a:gd name="connsiteY66" fmla="*/ 138023 h 1906438"/>
                <a:gd name="connsiteX0" fmla="*/ 931653 w 2104845"/>
                <a:gd name="connsiteY0" fmla="*/ 1906438 h 1906438"/>
                <a:gd name="connsiteX1" fmla="*/ 983411 w 2104845"/>
                <a:gd name="connsiteY1" fmla="*/ 1751163 h 1906438"/>
                <a:gd name="connsiteX2" fmla="*/ 983411 w 2104845"/>
                <a:gd name="connsiteY2" fmla="*/ 1587261 h 1906438"/>
                <a:gd name="connsiteX3" fmla="*/ 1078302 w 2104845"/>
                <a:gd name="connsiteY3" fmla="*/ 1449238 h 1906438"/>
                <a:gd name="connsiteX4" fmla="*/ 1345721 w 2104845"/>
                <a:gd name="connsiteY4" fmla="*/ 1337095 h 1906438"/>
                <a:gd name="connsiteX5" fmla="*/ 1371600 w 2104845"/>
                <a:gd name="connsiteY5" fmla="*/ 1207698 h 1906438"/>
                <a:gd name="connsiteX6" fmla="*/ 1475117 w 2104845"/>
                <a:gd name="connsiteY6" fmla="*/ 1181819 h 1906438"/>
                <a:gd name="connsiteX7" fmla="*/ 1708030 w 2104845"/>
                <a:gd name="connsiteY7" fmla="*/ 1069676 h 1906438"/>
                <a:gd name="connsiteX8" fmla="*/ 1897811 w 2104845"/>
                <a:gd name="connsiteY8" fmla="*/ 1026544 h 1906438"/>
                <a:gd name="connsiteX9" fmla="*/ 1871932 w 2104845"/>
                <a:gd name="connsiteY9" fmla="*/ 948906 h 1906438"/>
                <a:gd name="connsiteX10" fmla="*/ 1828800 w 2104845"/>
                <a:gd name="connsiteY10" fmla="*/ 897148 h 1906438"/>
                <a:gd name="connsiteX11" fmla="*/ 1708030 w 2104845"/>
                <a:gd name="connsiteY11" fmla="*/ 914400 h 1906438"/>
                <a:gd name="connsiteX12" fmla="*/ 1621766 w 2104845"/>
                <a:gd name="connsiteY12" fmla="*/ 957532 h 1906438"/>
                <a:gd name="connsiteX13" fmla="*/ 1466491 w 2104845"/>
                <a:gd name="connsiteY13" fmla="*/ 931653 h 1906438"/>
                <a:gd name="connsiteX14" fmla="*/ 1319842 w 2104845"/>
                <a:gd name="connsiteY14" fmla="*/ 888521 h 1906438"/>
                <a:gd name="connsiteX15" fmla="*/ 1155940 w 2104845"/>
                <a:gd name="connsiteY15" fmla="*/ 940280 h 1906438"/>
                <a:gd name="connsiteX16" fmla="*/ 983411 w 2104845"/>
                <a:gd name="connsiteY16" fmla="*/ 940280 h 1906438"/>
                <a:gd name="connsiteX17" fmla="*/ 923027 w 2104845"/>
                <a:gd name="connsiteY17" fmla="*/ 862642 h 1906438"/>
                <a:gd name="connsiteX18" fmla="*/ 595223 w 2104845"/>
                <a:gd name="connsiteY18" fmla="*/ 854015 h 1906438"/>
                <a:gd name="connsiteX19" fmla="*/ 474453 w 2104845"/>
                <a:gd name="connsiteY19" fmla="*/ 897148 h 1906438"/>
                <a:gd name="connsiteX20" fmla="*/ 448574 w 2104845"/>
                <a:gd name="connsiteY20" fmla="*/ 845389 h 1906438"/>
                <a:gd name="connsiteX21" fmla="*/ 526211 w 2104845"/>
                <a:gd name="connsiteY21" fmla="*/ 776378 h 1906438"/>
                <a:gd name="connsiteX22" fmla="*/ 759125 w 2104845"/>
                <a:gd name="connsiteY22" fmla="*/ 759125 h 1906438"/>
                <a:gd name="connsiteX23" fmla="*/ 897147 w 2104845"/>
                <a:gd name="connsiteY23" fmla="*/ 741872 h 1906438"/>
                <a:gd name="connsiteX24" fmla="*/ 1000664 w 2104845"/>
                <a:gd name="connsiteY24" fmla="*/ 612476 h 1906438"/>
                <a:gd name="connsiteX25" fmla="*/ 1035170 w 2104845"/>
                <a:gd name="connsiteY25" fmla="*/ 526212 h 1906438"/>
                <a:gd name="connsiteX26" fmla="*/ 966159 w 2104845"/>
                <a:gd name="connsiteY26" fmla="*/ 483080 h 1906438"/>
                <a:gd name="connsiteX27" fmla="*/ 793630 w 2104845"/>
                <a:gd name="connsiteY27" fmla="*/ 491706 h 1906438"/>
                <a:gd name="connsiteX28" fmla="*/ 664234 w 2104845"/>
                <a:gd name="connsiteY28" fmla="*/ 534838 h 1906438"/>
                <a:gd name="connsiteX29" fmla="*/ 621102 w 2104845"/>
                <a:gd name="connsiteY29" fmla="*/ 646981 h 1906438"/>
                <a:gd name="connsiteX30" fmla="*/ 534838 w 2104845"/>
                <a:gd name="connsiteY30" fmla="*/ 672861 h 1906438"/>
                <a:gd name="connsiteX31" fmla="*/ 396815 w 2104845"/>
                <a:gd name="connsiteY31" fmla="*/ 672861 h 1906438"/>
                <a:gd name="connsiteX32" fmla="*/ 276045 w 2104845"/>
                <a:gd name="connsiteY32" fmla="*/ 698740 h 1906438"/>
                <a:gd name="connsiteX33" fmla="*/ 103517 w 2104845"/>
                <a:gd name="connsiteY33" fmla="*/ 698740 h 1906438"/>
                <a:gd name="connsiteX34" fmla="*/ 0 w 2104845"/>
                <a:gd name="connsiteY34" fmla="*/ 638355 h 1906438"/>
                <a:gd name="connsiteX35" fmla="*/ 0 w 2104845"/>
                <a:gd name="connsiteY35" fmla="*/ 638355 h 1906438"/>
                <a:gd name="connsiteX36" fmla="*/ 0 w 2104845"/>
                <a:gd name="connsiteY36" fmla="*/ 638355 h 1906438"/>
                <a:gd name="connsiteX37" fmla="*/ 207034 w 2104845"/>
                <a:gd name="connsiteY37" fmla="*/ 586597 h 1906438"/>
                <a:gd name="connsiteX38" fmla="*/ 500332 w 2104845"/>
                <a:gd name="connsiteY38" fmla="*/ 560717 h 1906438"/>
                <a:gd name="connsiteX39" fmla="*/ 595223 w 2104845"/>
                <a:gd name="connsiteY39" fmla="*/ 431321 h 1906438"/>
                <a:gd name="connsiteX40" fmla="*/ 715993 w 2104845"/>
                <a:gd name="connsiteY40" fmla="*/ 345057 h 1906438"/>
                <a:gd name="connsiteX41" fmla="*/ 905774 w 2104845"/>
                <a:gd name="connsiteY41" fmla="*/ 327804 h 1906438"/>
                <a:gd name="connsiteX42" fmla="*/ 1104181 w 2104845"/>
                <a:gd name="connsiteY42" fmla="*/ 319178 h 1906438"/>
                <a:gd name="connsiteX43" fmla="*/ 1190445 w 2104845"/>
                <a:gd name="connsiteY43" fmla="*/ 224287 h 1906438"/>
                <a:gd name="connsiteX44" fmla="*/ 1268083 w 2104845"/>
                <a:gd name="connsiteY44" fmla="*/ 112144 h 1906438"/>
                <a:gd name="connsiteX45" fmla="*/ 1268083 w 2104845"/>
                <a:gd name="connsiteY45" fmla="*/ 34506 h 1906438"/>
                <a:gd name="connsiteX46" fmla="*/ 1371600 w 2104845"/>
                <a:gd name="connsiteY46" fmla="*/ 0 h 1906438"/>
                <a:gd name="connsiteX47" fmla="*/ 1785668 w 2104845"/>
                <a:gd name="connsiteY47" fmla="*/ 163902 h 1906438"/>
                <a:gd name="connsiteX48" fmla="*/ 1820174 w 2104845"/>
                <a:gd name="connsiteY48" fmla="*/ 284672 h 1906438"/>
                <a:gd name="connsiteX49" fmla="*/ 1759789 w 2104845"/>
                <a:gd name="connsiteY49" fmla="*/ 327804 h 1906438"/>
                <a:gd name="connsiteX50" fmla="*/ 1647645 w 2104845"/>
                <a:gd name="connsiteY50" fmla="*/ 327804 h 1906438"/>
                <a:gd name="connsiteX51" fmla="*/ 1509623 w 2104845"/>
                <a:gd name="connsiteY51" fmla="*/ 267419 h 1906438"/>
                <a:gd name="connsiteX52" fmla="*/ 1328468 w 2104845"/>
                <a:gd name="connsiteY52" fmla="*/ 241540 h 1906438"/>
                <a:gd name="connsiteX53" fmla="*/ 1173193 w 2104845"/>
                <a:gd name="connsiteY53" fmla="*/ 414068 h 1906438"/>
                <a:gd name="connsiteX54" fmla="*/ 1061049 w 2104845"/>
                <a:gd name="connsiteY54" fmla="*/ 646981 h 1906438"/>
                <a:gd name="connsiteX55" fmla="*/ 1017917 w 2104845"/>
                <a:gd name="connsiteY55" fmla="*/ 759125 h 1906438"/>
                <a:gd name="connsiteX56" fmla="*/ 1052423 w 2104845"/>
                <a:gd name="connsiteY56" fmla="*/ 819510 h 1906438"/>
                <a:gd name="connsiteX57" fmla="*/ 1155940 w 2104845"/>
                <a:gd name="connsiteY57" fmla="*/ 810883 h 1906438"/>
                <a:gd name="connsiteX58" fmla="*/ 1293962 w 2104845"/>
                <a:gd name="connsiteY58" fmla="*/ 715993 h 1906438"/>
                <a:gd name="connsiteX59" fmla="*/ 1466491 w 2104845"/>
                <a:gd name="connsiteY59" fmla="*/ 707366 h 1906438"/>
                <a:gd name="connsiteX60" fmla="*/ 1656272 w 2104845"/>
                <a:gd name="connsiteY60" fmla="*/ 690114 h 1906438"/>
                <a:gd name="connsiteX61" fmla="*/ 1846053 w 2104845"/>
                <a:gd name="connsiteY61" fmla="*/ 698740 h 1906438"/>
                <a:gd name="connsiteX62" fmla="*/ 1949570 w 2104845"/>
                <a:gd name="connsiteY62" fmla="*/ 681487 h 1906438"/>
                <a:gd name="connsiteX63" fmla="*/ 2044461 w 2104845"/>
                <a:gd name="connsiteY63" fmla="*/ 543465 h 1906438"/>
                <a:gd name="connsiteX64" fmla="*/ 2104845 w 2104845"/>
                <a:gd name="connsiteY64" fmla="*/ 327804 h 1906438"/>
                <a:gd name="connsiteX65" fmla="*/ 2053087 w 2104845"/>
                <a:gd name="connsiteY65" fmla="*/ 138023 h 1906438"/>
                <a:gd name="connsiteX0" fmla="*/ 931653 w 2104845"/>
                <a:gd name="connsiteY0" fmla="*/ 1906438 h 1906438"/>
                <a:gd name="connsiteX1" fmla="*/ 983411 w 2104845"/>
                <a:gd name="connsiteY1" fmla="*/ 1751163 h 1906438"/>
                <a:gd name="connsiteX2" fmla="*/ 983411 w 2104845"/>
                <a:gd name="connsiteY2" fmla="*/ 1587261 h 1906438"/>
                <a:gd name="connsiteX3" fmla="*/ 1078302 w 2104845"/>
                <a:gd name="connsiteY3" fmla="*/ 1449238 h 1906438"/>
                <a:gd name="connsiteX4" fmla="*/ 1345721 w 2104845"/>
                <a:gd name="connsiteY4" fmla="*/ 1337095 h 1906438"/>
                <a:gd name="connsiteX5" fmla="*/ 1371600 w 2104845"/>
                <a:gd name="connsiteY5" fmla="*/ 1207698 h 1906438"/>
                <a:gd name="connsiteX6" fmla="*/ 1475117 w 2104845"/>
                <a:gd name="connsiteY6" fmla="*/ 1181819 h 1906438"/>
                <a:gd name="connsiteX7" fmla="*/ 1708030 w 2104845"/>
                <a:gd name="connsiteY7" fmla="*/ 1069676 h 1906438"/>
                <a:gd name="connsiteX8" fmla="*/ 1897811 w 2104845"/>
                <a:gd name="connsiteY8" fmla="*/ 1026544 h 1906438"/>
                <a:gd name="connsiteX9" fmla="*/ 1871932 w 2104845"/>
                <a:gd name="connsiteY9" fmla="*/ 948906 h 1906438"/>
                <a:gd name="connsiteX10" fmla="*/ 1828800 w 2104845"/>
                <a:gd name="connsiteY10" fmla="*/ 897148 h 1906438"/>
                <a:gd name="connsiteX11" fmla="*/ 1708030 w 2104845"/>
                <a:gd name="connsiteY11" fmla="*/ 914400 h 1906438"/>
                <a:gd name="connsiteX12" fmla="*/ 1621766 w 2104845"/>
                <a:gd name="connsiteY12" fmla="*/ 957532 h 1906438"/>
                <a:gd name="connsiteX13" fmla="*/ 1466491 w 2104845"/>
                <a:gd name="connsiteY13" fmla="*/ 931653 h 1906438"/>
                <a:gd name="connsiteX14" fmla="*/ 1319842 w 2104845"/>
                <a:gd name="connsiteY14" fmla="*/ 888521 h 1906438"/>
                <a:gd name="connsiteX15" fmla="*/ 1155940 w 2104845"/>
                <a:gd name="connsiteY15" fmla="*/ 940280 h 1906438"/>
                <a:gd name="connsiteX16" fmla="*/ 983411 w 2104845"/>
                <a:gd name="connsiteY16" fmla="*/ 940280 h 1906438"/>
                <a:gd name="connsiteX17" fmla="*/ 923027 w 2104845"/>
                <a:gd name="connsiteY17" fmla="*/ 862642 h 1906438"/>
                <a:gd name="connsiteX18" fmla="*/ 595223 w 2104845"/>
                <a:gd name="connsiteY18" fmla="*/ 854015 h 1906438"/>
                <a:gd name="connsiteX19" fmla="*/ 474453 w 2104845"/>
                <a:gd name="connsiteY19" fmla="*/ 897148 h 1906438"/>
                <a:gd name="connsiteX20" fmla="*/ 448574 w 2104845"/>
                <a:gd name="connsiteY20" fmla="*/ 845389 h 1906438"/>
                <a:gd name="connsiteX21" fmla="*/ 526211 w 2104845"/>
                <a:gd name="connsiteY21" fmla="*/ 776378 h 1906438"/>
                <a:gd name="connsiteX22" fmla="*/ 759125 w 2104845"/>
                <a:gd name="connsiteY22" fmla="*/ 759125 h 1906438"/>
                <a:gd name="connsiteX23" fmla="*/ 897147 w 2104845"/>
                <a:gd name="connsiteY23" fmla="*/ 741872 h 1906438"/>
                <a:gd name="connsiteX24" fmla="*/ 1000664 w 2104845"/>
                <a:gd name="connsiteY24" fmla="*/ 612476 h 1906438"/>
                <a:gd name="connsiteX25" fmla="*/ 1035170 w 2104845"/>
                <a:gd name="connsiteY25" fmla="*/ 526212 h 1906438"/>
                <a:gd name="connsiteX26" fmla="*/ 966159 w 2104845"/>
                <a:gd name="connsiteY26" fmla="*/ 483080 h 1906438"/>
                <a:gd name="connsiteX27" fmla="*/ 793630 w 2104845"/>
                <a:gd name="connsiteY27" fmla="*/ 491706 h 1906438"/>
                <a:gd name="connsiteX28" fmla="*/ 664234 w 2104845"/>
                <a:gd name="connsiteY28" fmla="*/ 534838 h 1906438"/>
                <a:gd name="connsiteX29" fmla="*/ 621102 w 2104845"/>
                <a:gd name="connsiteY29" fmla="*/ 646981 h 1906438"/>
                <a:gd name="connsiteX30" fmla="*/ 534838 w 2104845"/>
                <a:gd name="connsiteY30" fmla="*/ 672861 h 1906438"/>
                <a:gd name="connsiteX31" fmla="*/ 396815 w 2104845"/>
                <a:gd name="connsiteY31" fmla="*/ 672861 h 1906438"/>
                <a:gd name="connsiteX32" fmla="*/ 103517 w 2104845"/>
                <a:gd name="connsiteY32" fmla="*/ 698740 h 1906438"/>
                <a:gd name="connsiteX33" fmla="*/ 0 w 2104845"/>
                <a:gd name="connsiteY33" fmla="*/ 638355 h 1906438"/>
                <a:gd name="connsiteX34" fmla="*/ 0 w 2104845"/>
                <a:gd name="connsiteY34" fmla="*/ 638355 h 1906438"/>
                <a:gd name="connsiteX35" fmla="*/ 0 w 2104845"/>
                <a:gd name="connsiteY35" fmla="*/ 638355 h 1906438"/>
                <a:gd name="connsiteX36" fmla="*/ 207034 w 2104845"/>
                <a:gd name="connsiteY36" fmla="*/ 586597 h 1906438"/>
                <a:gd name="connsiteX37" fmla="*/ 500332 w 2104845"/>
                <a:gd name="connsiteY37" fmla="*/ 560717 h 1906438"/>
                <a:gd name="connsiteX38" fmla="*/ 595223 w 2104845"/>
                <a:gd name="connsiteY38" fmla="*/ 431321 h 1906438"/>
                <a:gd name="connsiteX39" fmla="*/ 715993 w 2104845"/>
                <a:gd name="connsiteY39" fmla="*/ 345057 h 1906438"/>
                <a:gd name="connsiteX40" fmla="*/ 905774 w 2104845"/>
                <a:gd name="connsiteY40" fmla="*/ 327804 h 1906438"/>
                <a:gd name="connsiteX41" fmla="*/ 1104181 w 2104845"/>
                <a:gd name="connsiteY41" fmla="*/ 319178 h 1906438"/>
                <a:gd name="connsiteX42" fmla="*/ 1190445 w 2104845"/>
                <a:gd name="connsiteY42" fmla="*/ 224287 h 1906438"/>
                <a:gd name="connsiteX43" fmla="*/ 1268083 w 2104845"/>
                <a:gd name="connsiteY43" fmla="*/ 112144 h 1906438"/>
                <a:gd name="connsiteX44" fmla="*/ 1268083 w 2104845"/>
                <a:gd name="connsiteY44" fmla="*/ 34506 h 1906438"/>
                <a:gd name="connsiteX45" fmla="*/ 1371600 w 2104845"/>
                <a:gd name="connsiteY45" fmla="*/ 0 h 1906438"/>
                <a:gd name="connsiteX46" fmla="*/ 1785668 w 2104845"/>
                <a:gd name="connsiteY46" fmla="*/ 163902 h 1906438"/>
                <a:gd name="connsiteX47" fmla="*/ 1820174 w 2104845"/>
                <a:gd name="connsiteY47" fmla="*/ 284672 h 1906438"/>
                <a:gd name="connsiteX48" fmla="*/ 1759789 w 2104845"/>
                <a:gd name="connsiteY48" fmla="*/ 327804 h 1906438"/>
                <a:gd name="connsiteX49" fmla="*/ 1647645 w 2104845"/>
                <a:gd name="connsiteY49" fmla="*/ 327804 h 1906438"/>
                <a:gd name="connsiteX50" fmla="*/ 1509623 w 2104845"/>
                <a:gd name="connsiteY50" fmla="*/ 267419 h 1906438"/>
                <a:gd name="connsiteX51" fmla="*/ 1328468 w 2104845"/>
                <a:gd name="connsiteY51" fmla="*/ 241540 h 1906438"/>
                <a:gd name="connsiteX52" fmla="*/ 1173193 w 2104845"/>
                <a:gd name="connsiteY52" fmla="*/ 414068 h 1906438"/>
                <a:gd name="connsiteX53" fmla="*/ 1061049 w 2104845"/>
                <a:gd name="connsiteY53" fmla="*/ 646981 h 1906438"/>
                <a:gd name="connsiteX54" fmla="*/ 1017917 w 2104845"/>
                <a:gd name="connsiteY54" fmla="*/ 759125 h 1906438"/>
                <a:gd name="connsiteX55" fmla="*/ 1052423 w 2104845"/>
                <a:gd name="connsiteY55" fmla="*/ 819510 h 1906438"/>
                <a:gd name="connsiteX56" fmla="*/ 1155940 w 2104845"/>
                <a:gd name="connsiteY56" fmla="*/ 810883 h 1906438"/>
                <a:gd name="connsiteX57" fmla="*/ 1293962 w 2104845"/>
                <a:gd name="connsiteY57" fmla="*/ 715993 h 1906438"/>
                <a:gd name="connsiteX58" fmla="*/ 1466491 w 2104845"/>
                <a:gd name="connsiteY58" fmla="*/ 707366 h 1906438"/>
                <a:gd name="connsiteX59" fmla="*/ 1656272 w 2104845"/>
                <a:gd name="connsiteY59" fmla="*/ 690114 h 1906438"/>
                <a:gd name="connsiteX60" fmla="*/ 1846053 w 2104845"/>
                <a:gd name="connsiteY60" fmla="*/ 698740 h 1906438"/>
                <a:gd name="connsiteX61" fmla="*/ 1949570 w 2104845"/>
                <a:gd name="connsiteY61" fmla="*/ 681487 h 1906438"/>
                <a:gd name="connsiteX62" fmla="*/ 2044461 w 2104845"/>
                <a:gd name="connsiteY62" fmla="*/ 543465 h 1906438"/>
                <a:gd name="connsiteX63" fmla="*/ 2104845 w 2104845"/>
                <a:gd name="connsiteY63" fmla="*/ 327804 h 1906438"/>
                <a:gd name="connsiteX64" fmla="*/ 2053087 w 2104845"/>
                <a:gd name="connsiteY64" fmla="*/ 138023 h 1906438"/>
                <a:gd name="connsiteX0" fmla="*/ 931653 w 2104845"/>
                <a:gd name="connsiteY0" fmla="*/ 1906438 h 1906438"/>
                <a:gd name="connsiteX1" fmla="*/ 983411 w 2104845"/>
                <a:gd name="connsiteY1" fmla="*/ 1751163 h 1906438"/>
                <a:gd name="connsiteX2" fmla="*/ 983411 w 2104845"/>
                <a:gd name="connsiteY2" fmla="*/ 1587261 h 1906438"/>
                <a:gd name="connsiteX3" fmla="*/ 1078302 w 2104845"/>
                <a:gd name="connsiteY3" fmla="*/ 1449238 h 1906438"/>
                <a:gd name="connsiteX4" fmla="*/ 1345721 w 2104845"/>
                <a:gd name="connsiteY4" fmla="*/ 1337095 h 1906438"/>
                <a:gd name="connsiteX5" fmla="*/ 1371600 w 2104845"/>
                <a:gd name="connsiteY5" fmla="*/ 1207698 h 1906438"/>
                <a:gd name="connsiteX6" fmla="*/ 1475117 w 2104845"/>
                <a:gd name="connsiteY6" fmla="*/ 1181819 h 1906438"/>
                <a:gd name="connsiteX7" fmla="*/ 1708030 w 2104845"/>
                <a:gd name="connsiteY7" fmla="*/ 1069676 h 1906438"/>
                <a:gd name="connsiteX8" fmla="*/ 1897811 w 2104845"/>
                <a:gd name="connsiteY8" fmla="*/ 1026544 h 1906438"/>
                <a:gd name="connsiteX9" fmla="*/ 1871932 w 2104845"/>
                <a:gd name="connsiteY9" fmla="*/ 948906 h 1906438"/>
                <a:gd name="connsiteX10" fmla="*/ 1828800 w 2104845"/>
                <a:gd name="connsiteY10" fmla="*/ 897148 h 1906438"/>
                <a:gd name="connsiteX11" fmla="*/ 1708030 w 2104845"/>
                <a:gd name="connsiteY11" fmla="*/ 914400 h 1906438"/>
                <a:gd name="connsiteX12" fmla="*/ 1621766 w 2104845"/>
                <a:gd name="connsiteY12" fmla="*/ 957532 h 1906438"/>
                <a:gd name="connsiteX13" fmla="*/ 1466491 w 2104845"/>
                <a:gd name="connsiteY13" fmla="*/ 931653 h 1906438"/>
                <a:gd name="connsiteX14" fmla="*/ 1319842 w 2104845"/>
                <a:gd name="connsiteY14" fmla="*/ 888521 h 1906438"/>
                <a:gd name="connsiteX15" fmla="*/ 1155940 w 2104845"/>
                <a:gd name="connsiteY15" fmla="*/ 940280 h 1906438"/>
                <a:gd name="connsiteX16" fmla="*/ 983411 w 2104845"/>
                <a:gd name="connsiteY16" fmla="*/ 940280 h 1906438"/>
                <a:gd name="connsiteX17" fmla="*/ 923027 w 2104845"/>
                <a:gd name="connsiteY17" fmla="*/ 862642 h 1906438"/>
                <a:gd name="connsiteX18" fmla="*/ 595223 w 2104845"/>
                <a:gd name="connsiteY18" fmla="*/ 854015 h 1906438"/>
                <a:gd name="connsiteX19" fmla="*/ 474453 w 2104845"/>
                <a:gd name="connsiteY19" fmla="*/ 897148 h 1906438"/>
                <a:gd name="connsiteX20" fmla="*/ 448574 w 2104845"/>
                <a:gd name="connsiteY20" fmla="*/ 845389 h 1906438"/>
                <a:gd name="connsiteX21" fmla="*/ 526211 w 2104845"/>
                <a:gd name="connsiteY21" fmla="*/ 776378 h 1906438"/>
                <a:gd name="connsiteX22" fmla="*/ 759125 w 2104845"/>
                <a:gd name="connsiteY22" fmla="*/ 759125 h 1906438"/>
                <a:gd name="connsiteX23" fmla="*/ 897147 w 2104845"/>
                <a:gd name="connsiteY23" fmla="*/ 741872 h 1906438"/>
                <a:gd name="connsiteX24" fmla="*/ 1000664 w 2104845"/>
                <a:gd name="connsiteY24" fmla="*/ 612476 h 1906438"/>
                <a:gd name="connsiteX25" fmla="*/ 1035170 w 2104845"/>
                <a:gd name="connsiteY25" fmla="*/ 526212 h 1906438"/>
                <a:gd name="connsiteX26" fmla="*/ 966159 w 2104845"/>
                <a:gd name="connsiteY26" fmla="*/ 483080 h 1906438"/>
                <a:gd name="connsiteX27" fmla="*/ 793630 w 2104845"/>
                <a:gd name="connsiteY27" fmla="*/ 491706 h 1906438"/>
                <a:gd name="connsiteX28" fmla="*/ 664234 w 2104845"/>
                <a:gd name="connsiteY28" fmla="*/ 534838 h 1906438"/>
                <a:gd name="connsiteX29" fmla="*/ 621102 w 2104845"/>
                <a:gd name="connsiteY29" fmla="*/ 646981 h 1906438"/>
                <a:gd name="connsiteX30" fmla="*/ 534838 w 2104845"/>
                <a:gd name="connsiteY30" fmla="*/ 672861 h 1906438"/>
                <a:gd name="connsiteX31" fmla="*/ 396815 w 2104845"/>
                <a:gd name="connsiteY31" fmla="*/ 672861 h 1906438"/>
                <a:gd name="connsiteX32" fmla="*/ 0 w 2104845"/>
                <a:gd name="connsiteY32" fmla="*/ 638355 h 1906438"/>
                <a:gd name="connsiteX33" fmla="*/ 0 w 2104845"/>
                <a:gd name="connsiteY33" fmla="*/ 638355 h 1906438"/>
                <a:gd name="connsiteX34" fmla="*/ 0 w 2104845"/>
                <a:gd name="connsiteY34" fmla="*/ 638355 h 1906438"/>
                <a:gd name="connsiteX35" fmla="*/ 207034 w 2104845"/>
                <a:gd name="connsiteY35" fmla="*/ 586597 h 1906438"/>
                <a:gd name="connsiteX36" fmla="*/ 500332 w 2104845"/>
                <a:gd name="connsiteY36" fmla="*/ 560717 h 1906438"/>
                <a:gd name="connsiteX37" fmla="*/ 595223 w 2104845"/>
                <a:gd name="connsiteY37" fmla="*/ 431321 h 1906438"/>
                <a:gd name="connsiteX38" fmla="*/ 715993 w 2104845"/>
                <a:gd name="connsiteY38" fmla="*/ 345057 h 1906438"/>
                <a:gd name="connsiteX39" fmla="*/ 905774 w 2104845"/>
                <a:gd name="connsiteY39" fmla="*/ 327804 h 1906438"/>
                <a:gd name="connsiteX40" fmla="*/ 1104181 w 2104845"/>
                <a:gd name="connsiteY40" fmla="*/ 319178 h 1906438"/>
                <a:gd name="connsiteX41" fmla="*/ 1190445 w 2104845"/>
                <a:gd name="connsiteY41" fmla="*/ 224287 h 1906438"/>
                <a:gd name="connsiteX42" fmla="*/ 1268083 w 2104845"/>
                <a:gd name="connsiteY42" fmla="*/ 112144 h 1906438"/>
                <a:gd name="connsiteX43" fmla="*/ 1268083 w 2104845"/>
                <a:gd name="connsiteY43" fmla="*/ 34506 h 1906438"/>
                <a:gd name="connsiteX44" fmla="*/ 1371600 w 2104845"/>
                <a:gd name="connsiteY44" fmla="*/ 0 h 1906438"/>
                <a:gd name="connsiteX45" fmla="*/ 1785668 w 2104845"/>
                <a:gd name="connsiteY45" fmla="*/ 163902 h 1906438"/>
                <a:gd name="connsiteX46" fmla="*/ 1820174 w 2104845"/>
                <a:gd name="connsiteY46" fmla="*/ 284672 h 1906438"/>
                <a:gd name="connsiteX47" fmla="*/ 1759789 w 2104845"/>
                <a:gd name="connsiteY47" fmla="*/ 327804 h 1906438"/>
                <a:gd name="connsiteX48" fmla="*/ 1647645 w 2104845"/>
                <a:gd name="connsiteY48" fmla="*/ 327804 h 1906438"/>
                <a:gd name="connsiteX49" fmla="*/ 1509623 w 2104845"/>
                <a:gd name="connsiteY49" fmla="*/ 267419 h 1906438"/>
                <a:gd name="connsiteX50" fmla="*/ 1328468 w 2104845"/>
                <a:gd name="connsiteY50" fmla="*/ 241540 h 1906438"/>
                <a:gd name="connsiteX51" fmla="*/ 1173193 w 2104845"/>
                <a:gd name="connsiteY51" fmla="*/ 414068 h 1906438"/>
                <a:gd name="connsiteX52" fmla="*/ 1061049 w 2104845"/>
                <a:gd name="connsiteY52" fmla="*/ 646981 h 1906438"/>
                <a:gd name="connsiteX53" fmla="*/ 1017917 w 2104845"/>
                <a:gd name="connsiteY53" fmla="*/ 759125 h 1906438"/>
                <a:gd name="connsiteX54" fmla="*/ 1052423 w 2104845"/>
                <a:gd name="connsiteY54" fmla="*/ 819510 h 1906438"/>
                <a:gd name="connsiteX55" fmla="*/ 1155940 w 2104845"/>
                <a:gd name="connsiteY55" fmla="*/ 810883 h 1906438"/>
                <a:gd name="connsiteX56" fmla="*/ 1293962 w 2104845"/>
                <a:gd name="connsiteY56" fmla="*/ 715993 h 1906438"/>
                <a:gd name="connsiteX57" fmla="*/ 1466491 w 2104845"/>
                <a:gd name="connsiteY57" fmla="*/ 707366 h 1906438"/>
                <a:gd name="connsiteX58" fmla="*/ 1656272 w 2104845"/>
                <a:gd name="connsiteY58" fmla="*/ 690114 h 1906438"/>
                <a:gd name="connsiteX59" fmla="*/ 1846053 w 2104845"/>
                <a:gd name="connsiteY59" fmla="*/ 698740 h 1906438"/>
                <a:gd name="connsiteX60" fmla="*/ 1949570 w 2104845"/>
                <a:gd name="connsiteY60" fmla="*/ 681487 h 1906438"/>
                <a:gd name="connsiteX61" fmla="*/ 2044461 w 2104845"/>
                <a:gd name="connsiteY61" fmla="*/ 543465 h 1906438"/>
                <a:gd name="connsiteX62" fmla="*/ 2104845 w 2104845"/>
                <a:gd name="connsiteY62" fmla="*/ 327804 h 1906438"/>
                <a:gd name="connsiteX63" fmla="*/ 2053087 w 2104845"/>
                <a:gd name="connsiteY63" fmla="*/ 138023 h 1906438"/>
                <a:gd name="connsiteX0" fmla="*/ 931653 w 2104845"/>
                <a:gd name="connsiteY0" fmla="*/ 1906438 h 1906438"/>
                <a:gd name="connsiteX1" fmla="*/ 983411 w 2104845"/>
                <a:gd name="connsiteY1" fmla="*/ 1751163 h 1906438"/>
                <a:gd name="connsiteX2" fmla="*/ 983411 w 2104845"/>
                <a:gd name="connsiteY2" fmla="*/ 1587261 h 1906438"/>
                <a:gd name="connsiteX3" fmla="*/ 1078302 w 2104845"/>
                <a:gd name="connsiteY3" fmla="*/ 1449238 h 1906438"/>
                <a:gd name="connsiteX4" fmla="*/ 1345721 w 2104845"/>
                <a:gd name="connsiteY4" fmla="*/ 1337095 h 1906438"/>
                <a:gd name="connsiteX5" fmla="*/ 1371600 w 2104845"/>
                <a:gd name="connsiteY5" fmla="*/ 1207698 h 1906438"/>
                <a:gd name="connsiteX6" fmla="*/ 1475117 w 2104845"/>
                <a:gd name="connsiteY6" fmla="*/ 1181819 h 1906438"/>
                <a:gd name="connsiteX7" fmla="*/ 1708030 w 2104845"/>
                <a:gd name="connsiteY7" fmla="*/ 1069676 h 1906438"/>
                <a:gd name="connsiteX8" fmla="*/ 1897811 w 2104845"/>
                <a:gd name="connsiteY8" fmla="*/ 1026544 h 1906438"/>
                <a:gd name="connsiteX9" fmla="*/ 1871932 w 2104845"/>
                <a:gd name="connsiteY9" fmla="*/ 948906 h 1906438"/>
                <a:gd name="connsiteX10" fmla="*/ 1828800 w 2104845"/>
                <a:gd name="connsiteY10" fmla="*/ 897148 h 1906438"/>
                <a:gd name="connsiteX11" fmla="*/ 1708030 w 2104845"/>
                <a:gd name="connsiteY11" fmla="*/ 914400 h 1906438"/>
                <a:gd name="connsiteX12" fmla="*/ 1621766 w 2104845"/>
                <a:gd name="connsiteY12" fmla="*/ 957532 h 1906438"/>
                <a:gd name="connsiteX13" fmla="*/ 1466491 w 2104845"/>
                <a:gd name="connsiteY13" fmla="*/ 931653 h 1906438"/>
                <a:gd name="connsiteX14" fmla="*/ 1319842 w 2104845"/>
                <a:gd name="connsiteY14" fmla="*/ 888521 h 1906438"/>
                <a:gd name="connsiteX15" fmla="*/ 1155940 w 2104845"/>
                <a:gd name="connsiteY15" fmla="*/ 940280 h 1906438"/>
                <a:gd name="connsiteX16" fmla="*/ 983411 w 2104845"/>
                <a:gd name="connsiteY16" fmla="*/ 940280 h 1906438"/>
                <a:gd name="connsiteX17" fmla="*/ 923027 w 2104845"/>
                <a:gd name="connsiteY17" fmla="*/ 862642 h 1906438"/>
                <a:gd name="connsiteX18" fmla="*/ 595223 w 2104845"/>
                <a:gd name="connsiteY18" fmla="*/ 854015 h 1906438"/>
                <a:gd name="connsiteX19" fmla="*/ 474453 w 2104845"/>
                <a:gd name="connsiteY19" fmla="*/ 897148 h 1906438"/>
                <a:gd name="connsiteX20" fmla="*/ 448574 w 2104845"/>
                <a:gd name="connsiteY20" fmla="*/ 845389 h 1906438"/>
                <a:gd name="connsiteX21" fmla="*/ 526211 w 2104845"/>
                <a:gd name="connsiteY21" fmla="*/ 776378 h 1906438"/>
                <a:gd name="connsiteX22" fmla="*/ 759125 w 2104845"/>
                <a:gd name="connsiteY22" fmla="*/ 759125 h 1906438"/>
                <a:gd name="connsiteX23" fmla="*/ 897147 w 2104845"/>
                <a:gd name="connsiteY23" fmla="*/ 741872 h 1906438"/>
                <a:gd name="connsiteX24" fmla="*/ 1000664 w 2104845"/>
                <a:gd name="connsiteY24" fmla="*/ 612476 h 1906438"/>
                <a:gd name="connsiteX25" fmla="*/ 1035170 w 2104845"/>
                <a:gd name="connsiteY25" fmla="*/ 526212 h 1906438"/>
                <a:gd name="connsiteX26" fmla="*/ 966159 w 2104845"/>
                <a:gd name="connsiteY26" fmla="*/ 483080 h 1906438"/>
                <a:gd name="connsiteX27" fmla="*/ 793630 w 2104845"/>
                <a:gd name="connsiteY27" fmla="*/ 491706 h 1906438"/>
                <a:gd name="connsiteX28" fmla="*/ 664234 w 2104845"/>
                <a:gd name="connsiteY28" fmla="*/ 534838 h 1906438"/>
                <a:gd name="connsiteX29" fmla="*/ 621102 w 2104845"/>
                <a:gd name="connsiteY29" fmla="*/ 646981 h 1906438"/>
                <a:gd name="connsiteX30" fmla="*/ 534838 w 2104845"/>
                <a:gd name="connsiteY30" fmla="*/ 672861 h 1906438"/>
                <a:gd name="connsiteX31" fmla="*/ 396815 w 2104845"/>
                <a:gd name="connsiteY31" fmla="*/ 672861 h 1906438"/>
                <a:gd name="connsiteX32" fmla="*/ 0 w 2104845"/>
                <a:gd name="connsiteY32" fmla="*/ 638355 h 1906438"/>
                <a:gd name="connsiteX33" fmla="*/ 0 w 2104845"/>
                <a:gd name="connsiteY33" fmla="*/ 638355 h 1906438"/>
                <a:gd name="connsiteX34" fmla="*/ 207034 w 2104845"/>
                <a:gd name="connsiteY34" fmla="*/ 586597 h 1906438"/>
                <a:gd name="connsiteX35" fmla="*/ 500332 w 2104845"/>
                <a:gd name="connsiteY35" fmla="*/ 560717 h 1906438"/>
                <a:gd name="connsiteX36" fmla="*/ 595223 w 2104845"/>
                <a:gd name="connsiteY36" fmla="*/ 431321 h 1906438"/>
                <a:gd name="connsiteX37" fmla="*/ 715993 w 2104845"/>
                <a:gd name="connsiteY37" fmla="*/ 345057 h 1906438"/>
                <a:gd name="connsiteX38" fmla="*/ 905774 w 2104845"/>
                <a:gd name="connsiteY38" fmla="*/ 327804 h 1906438"/>
                <a:gd name="connsiteX39" fmla="*/ 1104181 w 2104845"/>
                <a:gd name="connsiteY39" fmla="*/ 319178 h 1906438"/>
                <a:gd name="connsiteX40" fmla="*/ 1190445 w 2104845"/>
                <a:gd name="connsiteY40" fmla="*/ 224287 h 1906438"/>
                <a:gd name="connsiteX41" fmla="*/ 1268083 w 2104845"/>
                <a:gd name="connsiteY41" fmla="*/ 112144 h 1906438"/>
                <a:gd name="connsiteX42" fmla="*/ 1268083 w 2104845"/>
                <a:gd name="connsiteY42" fmla="*/ 34506 h 1906438"/>
                <a:gd name="connsiteX43" fmla="*/ 1371600 w 2104845"/>
                <a:gd name="connsiteY43" fmla="*/ 0 h 1906438"/>
                <a:gd name="connsiteX44" fmla="*/ 1785668 w 2104845"/>
                <a:gd name="connsiteY44" fmla="*/ 163902 h 1906438"/>
                <a:gd name="connsiteX45" fmla="*/ 1820174 w 2104845"/>
                <a:gd name="connsiteY45" fmla="*/ 284672 h 1906438"/>
                <a:gd name="connsiteX46" fmla="*/ 1759789 w 2104845"/>
                <a:gd name="connsiteY46" fmla="*/ 327804 h 1906438"/>
                <a:gd name="connsiteX47" fmla="*/ 1647645 w 2104845"/>
                <a:gd name="connsiteY47" fmla="*/ 327804 h 1906438"/>
                <a:gd name="connsiteX48" fmla="*/ 1509623 w 2104845"/>
                <a:gd name="connsiteY48" fmla="*/ 267419 h 1906438"/>
                <a:gd name="connsiteX49" fmla="*/ 1328468 w 2104845"/>
                <a:gd name="connsiteY49" fmla="*/ 241540 h 1906438"/>
                <a:gd name="connsiteX50" fmla="*/ 1173193 w 2104845"/>
                <a:gd name="connsiteY50" fmla="*/ 414068 h 1906438"/>
                <a:gd name="connsiteX51" fmla="*/ 1061049 w 2104845"/>
                <a:gd name="connsiteY51" fmla="*/ 646981 h 1906438"/>
                <a:gd name="connsiteX52" fmla="*/ 1017917 w 2104845"/>
                <a:gd name="connsiteY52" fmla="*/ 759125 h 1906438"/>
                <a:gd name="connsiteX53" fmla="*/ 1052423 w 2104845"/>
                <a:gd name="connsiteY53" fmla="*/ 819510 h 1906438"/>
                <a:gd name="connsiteX54" fmla="*/ 1155940 w 2104845"/>
                <a:gd name="connsiteY54" fmla="*/ 810883 h 1906438"/>
                <a:gd name="connsiteX55" fmla="*/ 1293962 w 2104845"/>
                <a:gd name="connsiteY55" fmla="*/ 715993 h 1906438"/>
                <a:gd name="connsiteX56" fmla="*/ 1466491 w 2104845"/>
                <a:gd name="connsiteY56" fmla="*/ 707366 h 1906438"/>
                <a:gd name="connsiteX57" fmla="*/ 1656272 w 2104845"/>
                <a:gd name="connsiteY57" fmla="*/ 690114 h 1906438"/>
                <a:gd name="connsiteX58" fmla="*/ 1846053 w 2104845"/>
                <a:gd name="connsiteY58" fmla="*/ 698740 h 1906438"/>
                <a:gd name="connsiteX59" fmla="*/ 1949570 w 2104845"/>
                <a:gd name="connsiteY59" fmla="*/ 681487 h 1906438"/>
                <a:gd name="connsiteX60" fmla="*/ 2044461 w 2104845"/>
                <a:gd name="connsiteY60" fmla="*/ 543465 h 1906438"/>
                <a:gd name="connsiteX61" fmla="*/ 2104845 w 2104845"/>
                <a:gd name="connsiteY61" fmla="*/ 327804 h 1906438"/>
                <a:gd name="connsiteX62" fmla="*/ 2053087 w 2104845"/>
                <a:gd name="connsiteY62" fmla="*/ 138023 h 1906438"/>
                <a:gd name="connsiteX0" fmla="*/ 931653 w 2104845"/>
                <a:gd name="connsiteY0" fmla="*/ 1906438 h 1906438"/>
                <a:gd name="connsiteX1" fmla="*/ 983411 w 2104845"/>
                <a:gd name="connsiteY1" fmla="*/ 1751163 h 1906438"/>
                <a:gd name="connsiteX2" fmla="*/ 983411 w 2104845"/>
                <a:gd name="connsiteY2" fmla="*/ 1587261 h 1906438"/>
                <a:gd name="connsiteX3" fmla="*/ 1078302 w 2104845"/>
                <a:gd name="connsiteY3" fmla="*/ 1449238 h 1906438"/>
                <a:gd name="connsiteX4" fmla="*/ 1345721 w 2104845"/>
                <a:gd name="connsiteY4" fmla="*/ 1337095 h 1906438"/>
                <a:gd name="connsiteX5" fmla="*/ 1371600 w 2104845"/>
                <a:gd name="connsiteY5" fmla="*/ 1207698 h 1906438"/>
                <a:gd name="connsiteX6" fmla="*/ 1475117 w 2104845"/>
                <a:gd name="connsiteY6" fmla="*/ 1181819 h 1906438"/>
                <a:gd name="connsiteX7" fmla="*/ 1708030 w 2104845"/>
                <a:gd name="connsiteY7" fmla="*/ 1069676 h 1906438"/>
                <a:gd name="connsiteX8" fmla="*/ 1897811 w 2104845"/>
                <a:gd name="connsiteY8" fmla="*/ 1026544 h 1906438"/>
                <a:gd name="connsiteX9" fmla="*/ 1871932 w 2104845"/>
                <a:gd name="connsiteY9" fmla="*/ 948906 h 1906438"/>
                <a:gd name="connsiteX10" fmla="*/ 1828800 w 2104845"/>
                <a:gd name="connsiteY10" fmla="*/ 897148 h 1906438"/>
                <a:gd name="connsiteX11" fmla="*/ 1708030 w 2104845"/>
                <a:gd name="connsiteY11" fmla="*/ 914400 h 1906438"/>
                <a:gd name="connsiteX12" fmla="*/ 1621766 w 2104845"/>
                <a:gd name="connsiteY12" fmla="*/ 957532 h 1906438"/>
                <a:gd name="connsiteX13" fmla="*/ 1466491 w 2104845"/>
                <a:gd name="connsiteY13" fmla="*/ 931653 h 1906438"/>
                <a:gd name="connsiteX14" fmla="*/ 1319842 w 2104845"/>
                <a:gd name="connsiteY14" fmla="*/ 888521 h 1906438"/>
                <a:gd name="connsiteX15" fmla="*/ 1155940 w 2104845"/>
                <a:gd name="connsiteY15" fmla="*/ 940280 h 1906438"/>
                <a:gd name="connsiteX16" fmla="*/ 983411 w 2104845"/>
                <a:gd name="connsiteY16" fmla="*/ 940280 h 1906438"/>
                <a:gd name="connsiteX17" fmla="*/ 923027 w 2104845"/>
                <a:gd name="connsiteY17" fmla="*/ 862642 h 1906438"/>
                <a:gd name="connsiteX18" fmla="*/ 595223 w 2104845"/>
                <a:gd name="connsiteY18" fmla="*/ 854015 h 1906438"/>
                <a:gd name="connsiteX19" fmla="*/ 474453 w 2104845"/>
                <a:gd name="connsiteY19" fmla="*/ 897148 h 1906438"/>
                <a:gd name="connsiteX20" fmla="*/ 448574 w 2104845"/>
                <a:gd name="connsiteY20" fmla="*/ 845389 h 1906438"/>
                <a:gd name="connsiteX21" fmla="*/ 526211 w 2104845"/>
                <a:gd name="connsiteY21" fmla="*/ 776378 h 1906438"/>
                <a:gd name="connsiteX22" fmla="*/ 759125 w 2104845"/>
                <a:gd name="connsiteY22" fmla="*/ 759125 h 1906438"/>
                <a:gd name="connsiteX23" fmla="*/ 897147 w 2104845"/>
                <a:gd name="connsiteY23" fmla="*/ 741872 h 1906438"/>
                <a:gd name="connsiteX24" fmla="*/ 1000664 w 2104845"/>
                <a:gd name="connsiteY24" fmla="*/ 612476 h 1906438"/>
                <a:gd name="connsiteX25" fmla="*/ 1035170 w 2104845"/>
                <a:gd name="connsiteY25" fmla="*/ 526212 h 1906438"/>
                <a:gd name="connsiteX26" fmla="*/ 966159 w 2104845"/>
                <a:gd name="connsiteY26" fmla="*/ 483080 h 1906438"/>
                <a:gd name="connsiteX27" fmla="*/ 793630 w 2104845"/>
                <a:gd name="connsiteY27" fmla="*/ 491706 h 1906438"/>
                <a:gd name="connsiteX28" fmla="*/ 664234 w 2104845"/>
                <a:gd name="connsiteY28" fmla="*/ 534838 h 1906438"/>
                <a:gd name="connsiteX29" fmla="*/ 621102 w 2104845"/>
                <a:gd name="connsiteY29" fmla="*/ 646981 h 1906438"/>
                <a:gd name="connsiteX30" fmla="*/ 534838 w 2104845"/>
                <a:gd name="connsiteY30" fmla="*/ 672861 h 1906438"/>
                <a:gd name="connsiteX31" fmla="*/ 396815 w 2104845"/>
                <a:gd name="connsiteY31" fmla="*/ 672861 h 1906438"/>
                <a:gd name="connsiteX32" fmla="*/ 0 w 2104845"/>
                <a:gd name="connsiteY32" fmla="*/ 638355 h 1906438"/>
                <a:gd name="connsiteX33" fmla="*/ 0 w 2104845"/>
                <a:gd name="connsiteY33" fmla="*/ 638355 h 1906438"/>
                <a:gd name="connsiteX34" fmla="*/ 500332 w 2104845"/>
                <a:gd name="connsiteY34" fmla="*/ 560717 h 1906438"/>
                <a:gd name="connsiteX35" fmla="*/ 595223 w 2104845"/>
                <a:gd name="connsiteY35" fmla="*/ 431321 h 1906438"/>
                <a:gd name="connsiteX36" fmla="*/ 715993 w 2104845"/>
                <a:gd name="connsiteY36" fmla="*/ 345057 h 1906438"/>
                <a:gd name="connsiteX37" fmla="*/ 905774 w 2104845"/>
                <a:gd name="connsiteY37" fmla="*/ 327804 h 1906438"/>
                <a:gd name="connsiteX38" fmla="*/ 1104181 w 2104845"/>
                <a:gd name="connsiteY38" fmla="*/ 319178 h 1906438"/>
                <a:gd name="connsiteX39" fmla="*/ 1190445 w 2104845"/>
                <a:gd name="connsiteY39" fmla="*/ 224287 h 1906438"/>
                <a:gd name="connsiteX40" fmla="*/ 1268083 w 2104845"/>
                <a:gd name="connsiteY40" fmla="*/ 112144 h 1906438"/>
                <a:gd name="connsiteX41" fmla="*/ 1268083 w 2104845"/>
                <a:gd name="connsiteY41" fmla="*/ 34506 h 1906438"/>
                <a:gd name="connsiteX42" fmla="*/ 1371600 w 2104845"/>
                <a:gd name="connsiteY42" fmla="*/ 0 h 1906438"/>
                <a:gd name="connsiteX43" fmla="*/ 1785668 w 2104845"/>
                <a:gd name="connsiteY43" fmla="*/ 163902 h 1906438"/>
                <a:gd name="connsiteX44" fmla="*/ 1820174 w 2104845"/>
                <a:gd name="connsiteY44" fmla="*/ 284672 h 1906438"/>
                <a:gd name="connsiteX45" fmla="*/ 1759789 w 2104845"/>
                <a:gd name="connsiteY45" fmla="*/ 327804 h 1906438"/>
                <a:gd name="connsiteX46" fmla="*/ 1647645 w 2104845"/>
                <a:gd name="connsiteY46" fmla="*/ 327804 h 1906438"/>
                <a:gd name="connsiteX47" fmla="*/ 1509623 w 2104845"/>
                <a:gd name="connsiteY47" fmla="*/ 267419 h 1906438"/>
                <a:gd name="connsiteX48" fmla="*/ 1328468 w 2104845"/>
                <a:gd name="connsiteY48" fmla="*/ 241540 h 1906438"/>
                <a:gd name="connsiteX49" fmla="*/ 1173193 w 2104845"/>
                <a:gd name="connsiteY49" fmla="*/ 414068 h 1906438"/>
                <a:gd name="connsiteX50" fmla="*/ 1061049 w 2104845"/>
                <a:gd name="connsiteY50" fmla="*/ 646981 h 1906438"/>
                <a:gd name="connsiteX51" fmla="*/ 1017917 w 2104845"/>
                <a:gd name="connsiteY51" fmla="*/ 759125 h 1906438"/>
                <a:gd name="connsiteX52" fmla="*/ 1052423 w 2104845"/>
                <a:gd name="connsiteY52" fmla="*/ 819510 h 1906438"/>
                <a:gd name="connsiteX53" fmla="*/ 1155940 w 2104845"/>
                <a:gd name="connsiteY53" fmla="*/ 810883 h 1906438"/>
                <a:gd name="connsiteX54" fmla="*/ 1293962 w 2104845"/>
                <a:gd name="connsiteY54" fmla="*/ 715993 h 1906438"/>
                <a:gd name="connsiteX55" fmla="*/ 1466491 w 2104845"/>
                <a:gd name="connsiteY55" fmla="*/ 707366 h 1906438"/>
                <a:gd name="connsiteX56" fmla="*/ 1656272 w 2104845"/>
                <a:gd name="connsiteY56" fmla="*/ 690114 h 1906438"/>
                <a:gd name="connsiteX57" fmla="*/ 1846053 w 2104845"/>
                <a:gd name="connsiteY57" fmla="*/ 698740 h 1906438"/>
                <a:gd name="connsiteX58" fmla="*/ 1949570 w 2104845"/>
                <a:gd name="connsiteY58" fmla="*/ 681487 h 1906438"/>
                <a:gd name="connsiteX59" fmla="*/ 2044461 w 2104845"/>
                <a:gd name="connsiteY59" fmla="*/ 543465 h 1906438"/>
                <a:gd name="connsiteX60" fmla="*/ 2104845 w 2104845"/>
                <a:gd name="connsiteY60" fmla="*/ 327804 h 1906438"/>
                <a:gd name="connsiteX61" fmla="*/ 2053087 w 2104845"/>
                <a:gd name="connsiteY61" fmla="*/ 138023 h 1906438"/>
                <a:gd name="connsiteX0" fmla="*/ 931653 w 2104845"/>
                <a:gd name="connsiteY0" fmla="*/ 1906438 h 1906438"/>
                <a:gd name="connsiteX1" fmla="*/ 983411 w 2104845"/>
                <a:gd name="connsiteY1" fmla="*/ 1751163 h 1906438"/>
                <a:gd name="connsiteX2" fmla="*/ 983411 w 2104845"/>
                <a:gd name="connsiteY2" fmla="*/ 1587261 h 1906438"/>
                <a:gd name="connsiteX3" fmla="*/ 1078302 w 2104845"/>
                <a:gd name="connsiteY3" fmla="*/ 1449238 h 1906438"/>
                <a:gd name="connsiteX4" fmla="*/ 1345721 w 2104845"/>
                <a:gd name="connsiteY4" fmla="*/ 1337095 h 1906438"/>
                <a:gd name="connsiteX5" fmla="*/ 1371600 w 2104845"/>
                <a:gd name="connsiteY5" fmla="*/ 1207698 h 1906438"/>
                <a:gd name="connsiteX6" fmla="*/ 1475117 w 2104845"/>
                <a:gd name="connsiteY6" fmla="*/ 1181819 h 1906438"/>
                <a:gd name="connsiteX7" fmla="*/ 1708030 w 2104845"/>
                <a:gd name="connsiteY7" fmla="*/ 1069676 h 1906438"/>
                <a:gd name="connsiteX8" fmla="*/ 1897811 w 2104845"/>
                <a:gd name="connsiteY8" fmla="*/ 1026544 h 1906438"/>
                <a:gd name="connsiteX9" fmla="*/ 1871932 w 2104845"/>
                <a:gd name="connsiteY9" fmla="*/ 948906 h 1906438"/>
                <a:gd name="connsiteX10" fmla="*/ 1828800 w 2104845"/>
                <a:gd name="connsiteY10" fmla="*/ 897148 h 1906438"/>
                <a:gd name="connsiteX11" fmla="*/ 1708030 w 2104845"/>
                <a:gd name="connsiteY11" fmla="*/ 914400 h 1906438"/>
                <a:gd name="connsiteX12" fmla="*/ 1621766 w 2104845"/>
                <a:gd name="connsiteY12" fmla="*/ 957532 h 1906438"/>
                <a:gd name="connsiteX13" fmla="*/ 1466491 w 2104845"/>
                <a:gd name="connsiteY13" fmla="*/ 931653 h 1906438"/>
                <a:gd name="connsiteX14" fmla="*/ 1319842 w 2104845"/>
                <a:gd name="connsiteY14" fmla="*/ 888521 h 1906438"/>
                <a:gd name="connsiteX15" fmla="*/ 1155940 w 2104845"/>
                <a:gd name="connsiteY15" fmla="*/ 940280 h 1906438"/>
                <a:gd name="connsiteX16" fmla="*/ 983411 w 2104845"/>
                <a:gd name="connsiteY16" fmla="*/ 940280 h 1906438"/>
                <a:gd name="connsiteX17" fmla="*/ 923027 w 2104845"/>
                <a:gd name="connsiteY17" fmla="*/ 862642 h 1906438"/>
                <a:gd name="connsiteX18" fmla="*/ 595223 w 2104845"/>
                <a:gd name="connsiteY18" fmla="*/ 854015 h 1906438"/>
                <a:gd name="connsiteX19" fmla="*/ 474453 w 2104845"/>
                <a:gd name="connsiteY19" fmla="*/ 897148 h 1906438"/>
                <a:gd name="connsiteX20" fmla="*/ 448574 w 2104845"/>
                <a:gd name="connsiteY20" fmla="*/ 845389 h 1906438"/>
                <a:gd name="connsiteX21" fmla="*/ 526211 w 2104845"/>
                <a:gd name="connsiteY21" fmla="*/ 776378 h 1906438"/>
                <a:gd name="connsiteX22" fmla="*/ 759125 w 2104845"/>
                <a:gd name="connsiteY22" fmla="*/ 759125 h 1906438"/>
                <a:gd name="connsiteX23" fmla="*/ 897147 w 2104845"/>
                <a:gd name="connsiteY23" fmla="*/ 741872 h 1906438"/>
                <a:gd name="connsiteX24" fmla="*/ 1000664 w 2104845"/>
                <a:gd name="connsiteY24" fmla="*/ 612476 h 1906438"/>
                <a:gd name="connsiteX25" fmla="*/ 1035170 w 2104845"/>
                <a:gd name="connsiteY25" fmla="*/ 526212 h 1906438"/>
                <a:gd name="connsiteX26" fmla="*/ 966159 w 2104845"/>
                <a:gd name="connsiteY26" fmla="*/ 483080 h 1906438"/>
                <a:gd name="connsiteX27" fmla="*/ 793630 w 2104845"/>
                <a:gd name="connsiteY27" fmla="*/ 491706 h 1906438"/>
                <a:gd name="connsiteX28" fmla="*/ 664234 w 2104845"/>
                <a:gd name="connsiteY28" fmla="*/ 534838 h 1906438"/>
                <a:gd name="connsiteX29" fmla="*/ 621102 w 2104845"/>
                <a:gd name="connsiteY29" fmla="*/ 646981 h 1906438"/>
                <a:gd name="connsiteX30" fmla="*/ 534838 w 2104845"/>
                <a:gd name="connsiteY30" fmla="*/ 672861 h 1906438"/>
                <a:gd name="connsiteX31" fmla="*/ 396815 w 2104845"/>
                <a:gd name="connsiteY31" fmla="*/ 672861 h 1906438"/>
                <a:gd name="connsiteX32" fmla="*/ 0 w 2104845"/>
                <a:gd name="connsiteY32" fmla="*/ 638355 h 1906438"/>
                <a:gd name="connsiteX33" fmla="*/ 500332 w 2104845"/>
                <a:gd name="connsiteY33" fmla="*/ 560717 h 1906438"/>
                <a:gd name="connsiteX34" fmla="*/ 595223 w 2104845"/>
                <a:gd name="connsiteY34" fmla="*/ 431321 h 1906438"/>
                <a:gd name="connsiteX35" fmla="*/ 715993 w 2104845"/>
                <a:gd name="connsiteY35" fmla="*/ 345057 h 1906438"/>
                <a:gd name="connsiteX36" fmla="*/ 905774 w 2104845"/>
                <a:gd name="connsiteY36" fmla="*/ 327804 h 1906438"/>
                <a:gd name="connsiteX37" fmla="*/ 1104181 w 2104845"/>
                <a:gd name="connsiteY37" fmla="*/ 319178 h 1906438"/>
                <a:gd name="connsiteX38" fmla="*/ 1190445 w 2104845"/>
                <a:gd name="connsiteY38" fmla="*/ 224287 h 1906438"/>
                <a:gd name="connsiteX39" fmla="*/ 1268083 w 2104845"/>
                <a:gd name="connsiteY39" fmla="*/ 112144 h 1906438"/>
                <a:gd name="connsiteX40" fmla="*/ 1268083 w 2104845"/>
                <a:gd name="connsiteY40" fmla="*/ 34506 h 1906438"/>
                <a:gd name="connsiteX41" fmla="*/ 1371600 w 2104845"/>
                <a:gd name="connsiteY41" fmla="*/ 0 h 1906438"/>
                <a:gd name="connsiteX42" fmla="*/ 1785668 w 2104845"/>
                <a:gd name="connsiteY42" fmla="*/ 163902 h 1906438"/>
                <a:gd name="connsiteX43" fmla="*/ 1820174 w 2104845"/>
                <a:gd name="connsiteY43" fmla="*/ 284672 h 1906438"/>
                <a:gd name="connsiteX44" fmla="*/ 1759789 w 2104845"/>
                <a:gd name="connsiteY44" fmla="*/ 327804 h 1906438"/>
                <a:gd name="connsiteX45" fmla="*/ 1647645 w 2104845"/>
                <a:gd name="connsiteY45" fmla="*/ 327804 h 1906438"/>
                <a:gd name="connsiteX46" fmla="*/ 1509623 w 2104845"/>
                <a:gd name="connsiteY46" fmla="*/ 267419 h 1906438"/>
                <a:gd name="connsiteX47" fmla="*/ 1328468 w 2104845"/>
                <a:gd name="connsiteY47" fmla="*/ 241540 h 1906438"/>
                <a:gd name="connsiteX48" fmla="*/ 1173193 w 2104845"/>
                <a:gd name="connsiteY48" fmla="*/ 414068 h 1906438"/>
                <a:gd name="connsiteX49" fmla="*/ 1061049 w 2104845"/>
                <a:gd name="connsiteY49" fmla="*/ 646981 h 1906438"/>
                <a:gd name="connsiteX50" fmla="*/ 1017917 w 2104845"/>
                <a:gd name="connsiteY50" fmla="*/ 759125 h 1906438"/>
                <a:gd name="connsiteX51" fmla="*/ 1052423 w 2104845"/>
                <a:gd name="connsiteY51" fmla="*/ 819510 h 1906438"/>
                <a:gd name="connsiteX52" fmla="*/ 1155940 w 2104845"/>
                <a:gd name="connsiteY52" fmla="*/ 810883 h 1906438"/>
                <a:gd name="connsiteX53" fmla="*/ 1293962 w 2104845"/>
                <a:gd name="connsiteY53" fmla="*/ 715993 h 1906438"/>
                <a:gd name="connsiteX54" fmla="*/ 1466491 w 2104845"/>
                <a:gd name="connsiteY54" fmla="*/ 707366 h 1906438"/>
                <a:gd name="connsiteX55" fmla="*/ 1656272 w 2104845"/>
                <a:gd name="connsiteY55" fmla="*/ 690114 h 1906438"/>
                <a:gd name="connsiteX56" fmla="*/ 1846053 w 2104845"/>
                <a:gd name="connsiteY56" fmla="*/ 698740 h 1906438"/>
                <a:gd name="connsiteX57" fmla="*/ 1949570 w 2104845"/>
                <a:gd name="connsiteY57" fmla="*/ 681487 h 1906438"/>
                <a:gd name="connsiteX58" fmla="*/ 2044461 w 2104845"/>
                <a:gd name="connsiteY58" fmla="*/ 543465 h 1906438"/>
                <a:gd name="connsiteX59" fmla="*/ 2104845 w 2104845"/>
                <a:gd name="connsiteY59" fmla="*/ 327804 h 1906438"/>
                <a:gd name="connsiteX60" fmla="*/ 2053087 w 2104845"/>
                <a:gd name="connsiteY60" fmla="*/ 138023 h 1906438"/>
                <a:gd name="connsiteX0" fmla="*/ 534838 w 1708030"/>
                <a:gd name="connsiteY0" fmla="*/ 1906438 h 1906438"/>
                <a:gd name="connsiteX1" fmla="*/ 586596 w 1708030"/>
                <a:gd name="connsiteY1" fmla="*/ 1751163 h 1906438"/>
                <a:gd name="connsiteX2" fmla="*/ 586596 w 1708030"/>
                <a:gd name="connsiteY2" fmla="*/ 1587261 h 1906438"/>
                <a:gd name="connsiteX3" fmla="*/ 681487 w 1708030"/>
                <a:gd name="connsiteY3" fmla="*/ 1449238 h 1906438"/>
                <a:gd name="connsiteX4" fmla="*/ 948906 w 1708030"/>
                <a:gd name="connsiteY4" fmla="*/ 1337095 h 1906438"/>
                <a:gd name="connsiteX5" fmla="*/ 974785 w 1708030"/>
                <a:gd name="connsiteY5" fmla="*/ 1207698 h 1906438"/>
                <a:gd name="connsiteX6" fmla="*/ 1078302 w 1708030"/>
                <a:gd name="connsiteY6" fmla="*/ 1181819 h 1906438"/>
                <a:gd name="connsiteX7" fmla="*/ 1311215 w 1708030"/>
                <a:gd name="connsiteY7" fmla="*/ 1069676 h 1906438"/>
                <a:gd name="connsiteX8" fmla="*/ 1500996 w 1708030"/>
                <a:gd name="connsiteY8" fmla="*/ 1026544 h 1906438"/>
                <a:gd name="connsiteX9" fmla="*/ 1475117 w 1708030"/>
                <a:gd name="connsiteY9" fmla="*/ 948906 h 1906438"/>
                <a:gd name="connsiteX10" fmla="*/ 1431985 w 1708030"/>
                <a:gd name="connsiteY10" fmla="*/ 897148 h 1906438"/>
                <a:gd name="connsiteX11" fmla="*/ 1311215 w 1708030"/>
                <a:gd name="connsiteY11" fmla="*/ 914400 h 1906438"/>
                <a:gd name="connsiteX12" fmla="*/ 1224951 w 1708030"/>
                <a:gd name="connsiteY12" fmla="*/ 957532 h 1906438"/>
                <a:gd name="connsiteX13" fmla="*/ 1069676 w 1708030"/>
                <a:gd name="connsiteY13" fmla="*/ 931653 h 1906438"/>
                <a:gd name="connsiteX14" fmla="*/ 923027 w 1708030"/>
                <a:gd name="connsiteY14" fmla="*/ 888521 h 1906438"/>
                <a:gd name="connsiteX15" fmla="*/ 759125 w 1708030"/>
                <a:gd name="connsiteY15" fmla="*/ 940280 h 1906438"/>
                <a:gd name="connsiteX16" fmla="*/ 586596 w 1708030"/>
                <a:gd name="connsiteY16" fmla="*/ 940280 h 1906438"/>
                <a:gd name="connsiteX17" fmla="*/ 526212 w 1708030"/>
                <a:gd name="connsiteY17" fmla="*/ 862642 h 1906438"/>
                <a:gd name="connsiteX18" fmla="*/ 198408 w 1708030"/>
                <a:gd name="connsiteY18" fmla="*/ 854015 h 1906438"/>
                <a:gd name="connsiteX19" fmla="*/ 77638 w 1708030"/>
                <a:gd name="connsiteY19" fmla="*/ 897148 h 1906438"/>
                <a:gd name="connsiteX20" fmla="*/ 51759 w 1708030"/>
                <a:gd name="connsiteY20" fmla="*/ 845389 h 1906438"/>
                <a:gd name="connsiteX21" fmla="*/ 129396 w 1708030"/>
                <a:gd name="connsiteY21" fmla="*/ 776378 h 1906438"/>
                <a:gd name="connsiteX22" fmla="*/ 362310 w 1708030"/>
                <a:gd name="connsiteY22" fmla="*/ 759125 h 1906438"/>
                <a:gd name="connsiteX23" fmla="*/ 500332 w 1708030"/>
                <a:gd name="connsiteY23" fmla="*/ 741872 h 1906438"/>
                <a:gd name="connsiteX24" fmla="*/ 603849 w 1708030"/>
                <a:gd name="connsiteY24" fmla="*/ 612476 h 1906438"/>
                <a:gd name="connsiteX25" fmla="*/ 638355 w 1708030"/>
                <a:gd name="connsiteY25" fmla="*/ 526212 h 1906438"/>
                <a:gd name="connsiteX26" fmla="*/ 569344 w 1708030"/>
                <a:gd name="connsiteY26" fmla="*/ 483080 h 1906438"/>
                <a:gd name="connsiteX27" fmla="*/ 396815 w 1708030"/>
                <a:gd name="connsiteY27" fmla="*/ 491706 h 1906438"/>
                <a:gd name="connsiteX28" fmla="*/ 267419 w 1708030"/>
                <a:gd name="connsiteY28" fmla="*/ 534838 h 1906438"/>
                <a:gd name="connsiteX29" fmla="*/ 224287 w 1708030"/>
                <a:gd name="connsiteY29" fmla="*/ 646981 h 1906438"/>
                <a:gd name="connsiteX30" fmla="*/ 138023 w 1708030"/>
                <a:gd name="connsiteY30" fmla="*/ 672861 h 1906438"/>
                <a:gd name="connsiteX31" fmla="*/ 0 w 1708030"/>
                <a:gd name="connsiteY31" fmla="*/ 672861 h 1906438"/>
                <a:gd name="connsiteX32" fmla="*/ 103517 w 1708030"/>
                <a:gd name="connsiteY32" fmla="*/ 560717 h 1906438"/>
                <a:gd name="connsiteX33" fmla="*/ 198408 w 1708030"/>
                <a:gd name="connsiteY33" fmla="*/ 431321 h 1906438"/>
                <a:gd name="connsiteX34" fmla="*/ 319178 w 1708030"/>
                <a:gd name="connsiteY34" fmla="*/ 345057 h 1906438"/>
                <a:gd name="connsiteX35" fmla="*/ 508959 w 1708030"/>
                <a:gd name="connsiteY35" fmla="*/ 327804 h 1906438"/>
                <a:gd name="connsiteX36" fmla="*/ 707366 w 1708030"/>
                <a:gd name="connsiteY36" fmla="*/ 319178 h 1906438"/>
                <a:gd name="connsiteX37" fmla="*/ 793630 w 1708030"/>
                <a:gd name="connsiteY37" fmla="*/ 224287 h 1906438"/>
                <a:gd name="connsiteX38" fmla="*/ 871268 w 1708030"/>
                <a:gd name="connsiteY38" fmla="*/ 112144 h 1906438"/>
                <a:gd name="connsiteX39" fmla="*/ 871268 w 1708030"/>
                <a:gd name="connsiteY39" fmla="*/ 34506 h 1906438"/>
                <a:gd name="connsiteX40" fmla="*/ 974785 w 1708030"/>
                <a:gd name="connsiteY40" fmla="*/ 0 h 1906438"/>
                <a:gd name="connsiteX41" fmla="*/ 1388853 w 1708030"/>
                <a:gd name="connsiteY41" fmla="*/ 163902 h 1906438"/>
                <a:gd name="connsiteX42" fmla="*/ 1423359 w 1708030"/>
                <a:gd name="connsiteY42" fmla="*/ 284672 h 1906438"/>
                <a:gd name="connsiteX43" fmla="*/ 1362974 w 1708030"/>
                <a:gd name="connsiteY43" fmla="*/ 327804 h 1906438"/>
                <a:gd name="connsiteX44" fmla="*/ 1250830 w 1708030"/>
                <a:gd name="connsiteY44" fmla="*/ 327804 h 1906438"/>
                <a:gd name="connsiteX45" fmla="*/ 1112808 w 1708030"/>
                <a:gd name="connsiteY45" fmla="*/ 267419 h 1906438"/>
                <a:gd name="connsiteX46" fmla="*/ 931653 w 1708030"/>
                <a:gd name="connsiteY46" fmla="*/ 241540 h 1906438"/>
                <a:gd name="connsiteX47" fmla="*/ 776378 w 1708030"/>
                <a:gd name="connsiteY47" fmla="*/ 414068 h 1906438"/>
                <a:gd name="connsiteX48" fmla="*/ 664234 w 1708030"/>
                <a:gd name="connsiteY48" fmla="*/ 646981 h 1906438"/>
                <a:gd name="connsiteX49" fmla="*/ 621102 w 1708030"/>
                <a:gd name="connsiteY49" fmla="*/ 759125 h 1906438"/>
                <a:gd name="connsiteX50" fmla="*/ 655608 w 1708030"/>
                <a:gd name="connsiteY50" fmla="*/ 819510 h 1906438"/>
                <a:gd name="connsiteX51" fmla="*/ 759125 w 1708030"/>
                <a:gd name="connsiteY51" fmla="*/ 810883 h 1906438"/>
                <a:gd name="connsiteX52" fmla="*/ 897147 w 1708030"/>
                <a:gd name="connsiteY52" fmla="*/ 715993 h 1906438"/>
                <a:gd name="connsiteX53" fmla="*/ 1069676 w 1708030"/>
                <a:gd name="connsiteY53" fmla="*/ 707366 h 1906438"/>
                <a:gd name="connsiteX54" fmla="*/ 1259457 w 1708030"/>
                <a:gd name="connsiteY54" fmla="*/ 690114 h 1906438"/>
                <a:gd name="connsiteX55" fmla="*/ 1449238 w 1708030"/>
                <a:gd name="connsiteY55" fmla="*/ 698740 h 1906438"/>
                <a:gd name="connsiteX56" fmla="*/ 1552755 w 1708030"/>
                <a:gd name="connsiteY56" fmla="*/ 681487 h 1906438"/>
                <a:gd name="connsiteX57" fmla="*/ 1647646 w 1708030"/>
                <a:gd name="connsiteY57" fmla="*/ 543465 h 1906438"/>
                <a:gd name="connsiteX58" fmla="*/ 1708030 w 1708030"/>
                <a:gd name="connsiteY58" fmla="*/ 327804 h 1906438"/>
                <a:gd name="connsiteX59" fmla="*/ 1656272 w 1708030"/>
                <a:gd name="connsiteY59" fmla="*/ 138023 h 1906438"/>
                <a:gd name="connsiteX0" fmla="*/ 534838 w 1708030"/>
                <a:gd name="connsiteY0" fmla="*/ 1906438 h 1906438"/>
                <a:gd name="connsiteX1" fmla="*/ 586596 w 1708030"/>
                <a:gd name="connsiteY1" fmla="*/ 1751163 h 1906438"/>
                <a:gd name="connsiteX2" fmla="*/ 586596 w 1708030"/>
                <a:gd name="connsiteY2" fmla="*/ 1587261 h 1906438"/>
                <a:gd name="connsiteX3" fmla="*/ 681487 w 1708030"/>
                <a:gd name="connsiteY3" fmla="*/ 1449238 h 1906438"/>
                <a:gd name="connsiteX4" fmla="*/ 948906 w 1708030"/>
                <a:gd name="connsiteY4" fmla="*/ 1337095 h 1906438"/>
                <a:gd name="connsiteX5" fmla="*/ 974785 w 1708030"/>
                <a:gd name="connsiteY5" fmla="*/ 1207698 h 1906438"/>
                <a:gd name="connsiteX6" fmla="*/ 1078302 w 1708030"/>
                <a:gd name="connsiteY6" fmla="*/ 1181819 h 1906438"/>
                <a:gd name="connsiteX7" fmla="*/ 1311215 w 1708030"/>
                <a:gd name="connsiteY7" fmla="*/ 1069676 h 1906438"/>
                <a:gd name="connsiteX8" fmla="*/ 1500996 w 1708030"/>
                <a:gd name="connsiteY8" fmla="*/ 1026544 h 1906438"/>
                <a:gd name="connsiteX9" fmla="*/ 1475117 w 1708030"/>
                <a:gd name="connsiteY9" fmla="*/ 948906 h 1906438"/>
                <a:gd name="connsiteX10" fmla="*/ 1431985 w 1708030"/>
                <a:gd name="connsiteY10" fmla="*/ 897148 h 1906438"/>
                <a:gd name="connsiteX11" fmla="*/ 1311215 w 1708030"/>
                <a:gd name="connsiteY11" fmla="*/ 914400 h 1906438"/>
                <a:gd name="connsiteX12" fmla="*/ 1224951 w 1708030"/>
                <a:gd name="connsiteY12" fmla="*/ 957532 h 1906438"/>
                <a:gd name="connsiteX13" fmla="*/ 1069676 w 1708030"/>
                <a:gd name="connsiteY13" fmla="*/ 931653 h 1906438"/>
                <a:gd name="connsiteX14" fmla="*/ 923027 w 1708030"/>
                <a:gd name="connsiteY14" fmla="*/ 888521 h 1906438"/>
                <a:gd name="connsiteX15" fmla="*/ 759125 w 1708030"/>
                <a:gd name="connsiteY15" fmla="*/ 940280 h 1906438"/>
                <a:gd name="connsiteX16" fmla="*/ 586596 w 1708030"/>
                <a:gd name="connsiteY16" fmla="*/ 940280 h 1906438"/>
                <a:gd name="connsiteX17" fmla="*/ 198408 w 1708030"/>
                <a:gd name="connsiteY17" fmla="*/ 854015 h 1906438"/>
                <a:gd name="connsiteX18" fmla="*/ 77638 w 1708030"/>
                <a:gd name="connsiteY18" fmla="*/ 897148 h 1906438"/>
                <a:gd name="connsiteX19" fmla="*/ 51759 w 1708030"/>
                <a:gd name="connsiteY19" fmla="*/ 845389 h 1906438"/>
                <a:gd name="connsiteX20" fmla="*/ 129396 w 1708030"/>
                <a:gd name="connsiteY20" fmla="*/ 776378 h 1906438"/>
                <a:gd name="connsiteX21" fmla="*/ 362310 w 1708030"/>
                <a:gd name="connsiteY21" fmla="*/ 759125 h 1906438"/>
                <a:gd name="connsiteX22" fmla="*/ 500332 w 1708030"/>
                <a:gd name="connsiteY22" fmla="*/ 741872 h 1906438"/>
                <a:gd name="connsiteX23" fmla="*/ 603849 w 1708030"/>
                <a:gd name="connsiteY23" fmla="*/ 612476 h 1906438"/>
                <a:gd name="connsiteX24" fmla="*/ 638355 w 1708030"/>
                <a:gd name="connsiteY24" fmla="*/ 526212 h 1906438"/>
                <a:gd name="connsiteX25" fmla="*/ 569344 w 1708030"/>
                <a:gd name="connsiteY25" fmla="*/ 483080 h 1906438"/>
                <a:gd name="connsiteX26" fmla="*/ 396815 w 1708030"/>
                <a:gd name="connsiteY26" fmla="*/ 491706 h 1906438"/>
                <a:gd name="connsiteX27" fmla="*/ 267419 w 1708030"/>
                <a:gd name="connsiteY27" fmla="*/ 534838 h 1906438"/>
                <a:gd name="connsiteX28" fmla="*/ 224287 w 1708030"/>
                <a:gd name="connsiteY28" fmla="*/ 646981 h 1906438"/>
                <a:gd name="connsiteX29" fmla="*/ 138023 w 1708030"/>
                <a:gd name="connsiteY29" fmla="*/ 672861 h 1906438"/>
                <a:gd name="connsiteX30" fmla="*/ 0 w 1708030"/>
                <a:gd name="connsiteY30" fmla="*/ 672861 h 1906438"/>
                <a:gd name="connsiteX31" fmla="*/ 103517 w 1708030"/>
                <a:gd name="connsiteY31" fmla="*/ 560717 h 1906438"/>
                <a:gd name="connsiteX32" fmla="*/ 198408 w 1708030"/>
                <a:gd name="connsiteY32" fmla="*/ 431321 h 1906438"/>
                <a:gd name="connsiteX33" fmla="*/ 319178 w 1708030"/>
                <a:gd name="connsiteY33" fmla="*/ 345057 h 1906438"/>
                <a:gd name="connsiteX34" fmla="*/ 508959 w 1708030"/>
                <a:gd name="connsiteY34" fmla="*/ 327804 h 1906438"/>
                <a:gd name="connsiteX35" fmla="*/ 707366 w 1708030"/>
                <a:gd name="connsiteY35" fmla="*/ 319178 h 1906438"/>
                <a:gd name="connsiteX36" fmla="*/ 793630 w 1708030"/>
                <a:gd name="connsiteY36" fmla="*/ 224287 h 1906438"/>
                <a:gd name="connsiteX37" fmla="*/ 871268 w 1708030"/>
                <a:gd name="connsiteY37" fmla="*/ 112144 h 1906438"/>
                <a:gd name="connsiteX38" fmla="*/ 871268 w 1708030"/>
                <a:gd name="connsiteY38" fmla="*/ 34506 h 1906438"/>
                <a:gd name="connsiteX39" fmla="*/ 974785 w 1708030"/>
                <a:gd name="connsiteY39" fmla="*/ 0 h 1906438"/>
                <a:gd name="connsiteX40" fmla="*/ 1388853 w 1708030"/>
                <a:gd name="connsiteY40" fmla="*/ 163902 h 1906438"/>
                <a:gd name="connsiteX41" fmla="*/ 1423359 w 1708030"/>
                <a:gd name="connsiteY41" fmla="*/ 284672 h 1906438"/>
                <a:gd name="connsiteX42" fmla="*/ 1362974 w 1708030"/>
                <a:gd name="connsiteY42" fmla="*/ 327804 h 1906438"/>
                <a:gd name="connsiteX43" fmla="*/ 1250830 w 1708030"/>
                <a:gd name="connsiteY43" fmla="*/ 327804 h 1906438"/>
                <a:gd name="connsiteX44" fmla="*/ 1112808 w 1708030"/>
                <a:gd name="connsiteY44" fmla="*/ 267419 h 1906438"/>
                <a:gd name="connsiteX45" fmla="*/ 931653 w 1708030"/>
                <a:gd name="connsiteY45" fmla="*/ 241540 h 1906438"/>
                <a:gd name="connsiteX46" fmla="*/ 776378 w 1708030"/>
                <a:gd name="connsiteY46" fmla="*/ 414068 h 1906438"/>
                <a:gd name="connsiteX47" fmla="*/ 664234 w 1708030"/>
                <a:gd name="connsiteY47" fmla="*/ 646981 h 1906438"/>
                <a:gd name="connsiteX48" fmla="*/ 621102 w 1708030"/>
                <a:gd name="connsiteY48" fmla="*/ 759125 h 1906438"/>
                <a:gd name="connsiteX49" fmla="*/ 655608 w 1708030"/>
                <a:gd name="connsiteY49" fmla="*/ 819510 h 1906438"/>
                <a:gd name="connsiteX50" fmla="*/ 759125 w 1708030"/>
                <a:gd name="connsiteY50" fmla="*/ 810883 h 1906438"/>
                <a:gd name="connsiteX51" fmla="*/ 897147 w 1708030"/>
                <a:gd name="connsiteY51" fmla="*/ 715993 h 1906438"/>
                <a:gd name="connsiteX52" fmla="*/ 1069676 w 1708030"/>
                <a:gd name="connsiteY52" fmla="*/ 707366 h 1906438"/>
                <a:gd name="connsiteX53" fmla="*/ 1259457 w 1708030"/>
                <a:gd name="connsiteY53" fmla="*/ 690114 h 1906438"/>
                <a:gd name="connsiteX54" fmla="*/ 1449238 w 1708030"/>
                <a:gd name="connsiteY54" fmla="*/ 698740 h 1906438"/>
                <a:gd name="connsiteX55" fmla="*/ 1552755 w 1708030"/>
                <a:gd name="connsiteY55" fmla="*/ 681487 h 1906438"/>
                <a:gd name="connsiteX56" fmla="*/ 1647646 w 1708030"/>
                <a:gd name="connsiteY56" fmla="*/ 543465 h 1906438"/>
                <a:gd name="connsiteX57" fmla="*/ 1708030 w 1708030"/>
                <a:gd name="connsiteY57" fmla="*/ 327804 h 1906438"/>
                <a:gd name="connsiteX58" fmla="*/ 1656272 w 1708030"/>
                <a:gd name="connsiteY58" fmla="*/ 138023 h 1906438"/>
                <a:gd name="connsiteX0" fmla="*/ 534838 w 1708030"/>
                <a:gd name="connsiteY0" fmla="*/ 1906438 h 1906438"/>
                <a:gd name="connsiteX1" fmla="*/ 586596 w 1708030"/>
                <a:gd name="connsiteY1" fmla="*/ 1751163 h 1906438"/>
                <a:gd name="connsiteX2" fmla="*/ 586596 w 1708030"/>
                <a:gd name="connsiteY2" fmla="*/ 1587261 h 1906438"/>
                <a:gd name="connsiteX3" fmla="*/ 681487 w 1708030"/>
                <a:gd name="connsiteY3" fmla="*/ 1449238 h 1906438"/>
                <a:gd name="connsiteX4" fmla="*/ 948906 w 1708030"/>
                <a:gd name="connsiteY4" fmla="*/ 1337095 h 1906438"/>
                <a:gd name="connsiteX5" fmla="*/ 974785 w 1708030"/>
                <a:gd name="connsiteY5" fmla="*/ 1207698 h 1906438"/>
                <a:gd name="connsiteX6" fmla="*/ 1078302 w 1708030"/>
                <a:gd name="connsiteY6" fmla="*/ 1181819 h 1906438"/>
                <a:gd name="connsiteX7" fmla="*/ 1311215 w 1708030"/>
                <a:gd name="connsiteY7" fmla="*/ 1069676 h 1906438"/>
                <a:gd name="connsiteX8" fmla="*/ 1500996 w 1708030"/>
                <a:gd name="connsiteY8" fmla="*/ 1026544 h 1906438"/>
                <a:gd name="connsiteX9" fmla="*/ 1475117 w 1708030"/>
                <a:gd name="connsiteY9" fmla="*/ 948906 h 1906438"/>
                <a:gd name="connsiteX10" fmla="*/ 1431985 w 1708030"/>
                <a:gd name="connsiteY10" fmla="*/ 897148 h 1906438"/>
                <a:gd name="connsiteX11" fmla="*/ 1311215 w 1708030"/>
                <a:gd name="connsiteY11" fmla="*/ 914400 h 1906438"/>
                <a:gd name="connsiteX12" fmla="*/ 1224951 w 1708030"/>
                <a:gd name="connsiteY12" fmla="*/ 957532 h 1906438"/>
                <a:gd name="connsiteX13" fmla="*/ 1069676 w 1708030"/>
                <a:gd name="connsiteY13" fmla="*/ 931653 h 1906438"/>
                <a:gd name="connsiteX14" fmla="*/ 923027 w 1708030"/>
                <a:gd name="connsiteY14" fmla="*/ 888521 h 1906438"/>
                <a:gd name="connsiteX15" fmla="*/ 759125 w 1708030"/>
                <a:gd name="connsiteY15" fmla="*/ 940280 h 1906438"/>
                <a:gd name="connsiteX16" fmla="*/ 586596 w 1708030"/>
                <a:gd name="connsiteY16" fmla="*/ 940280 h 1906438"/>
                <a:gd name="connsiteX17" fmla="*/ 77638 w 1708030"/>
                <a:gd name="connsiteY17" fmla="*/ 897148 h 1906438"/>
                <a:gd name="connsiteX18" fmla="*/ 51759 w 1708030"/>
                <a:gd name="connsiteY18" fmla="*/ 845389 h 1906438"/>
                <a:gd name="connsiteX19" fmla="*/ 129396 w 1708030"/>
                <a:gd name="connsiteY19" fmla="*/ 776378 h 1906438"/>
                <a:gd name="connsiteX20" fmla="*/ 362310 w 1708030"/>
                <a:gd name="connsiteY20" fmla="*/ 759125 h 1906438"/>
                <a:gd name="connsiteX21" fmla="*/ 500332 w 1708030"/>
                <a:gd name="connsiteY21" fmla="*/ 741872 h 1906438"/>
                <a:gd name="connsiteX22" fmla="*/ 603849 w 1708030"/>
                <a:gd name="connsiteY22" fmla="*/ 612476 h 1906438"/>
                <a:gd name="connsiteX23" fmla="*/ 638355 w 1708030"/>
                <a:gd name="connsiteY23" fmla="*/ 526212 h 1906438"/>
                <a:gd name="connsiteX24" fmla="*/ 569344 w 1708030"/>
                <a:gd name="connsiteY24" fmla="*/ 483080 h 1906438"/>
                <a:gd name="connsiteX25" fmla="*/ 396815 w 1708030"/>
                <a:gd name="connsiteY25" fmla="*/ 491706 h 1906438"/>
                <a:gd name="connsiteX26" fmla="*/ 267419 w 1708030"/>
                <a:gd name="connsiteY26" fmla="*/ 534838 h 1906438"/>
                <a:gd name="connsiteX27" fmla="*/ 224287 w 1708030"/>
                <a:gd name="connsiteY27" fmla="*/ 646981 h 1906438"/>
                <a:gd name="connsiteX28" fmla="*/ 138023 w 1708030"/>
                <a:gd name="connsiteY28" fmla="*/ 672861 h 1906438"/>
                <a:gd name="connsiteX29" fmla="*/ 0 w 1708030"/>
                <a:gd name="connsiteY29" fmla="*/ 672861 h 1906438"/>
                <a:gd name="connsiteX30" fmla="*/ 103517 w 1708030"/>
                <a:gd name="connsiteY30" fmla="*/ 560717 h 1906438"/>
                <a:gd name="connsiteX31" fmla="*/ 198408 w 1708030"/>
                <a:gd name="connsiteY31" fmla="*/ 431321 h 1906438"/>
                <a:gd name="connsiteX32" fmla="*/ 319178 w 1708030"/>
                <a:gd name="connsiteY32" fmla="*/ 345057 h 1906438"/>
                <a:gd name="connsiteX33" fmla="*/ 508959 w 1708030"/>
                <a:gd name="connsiteY33" fmla="*/ 327804 h 1906438"/>
                <a:gd name="connsiteX34" fmla="*/ 707366 w 1708030"/>
                <a:gd name="connsiteY34" fmla="*/ 319178 h 1906438"/>
                <a:gd name="connsiteX35" fmla="*/ 793630 w 1708030"/>
                <a:gd name="connsiteY35" fmla="*/ 224287 h 1906438"/>
                <a:gd name="connsiteX36" fmla="*/ 871268 w 1708030"/>
                <a:gd name="connsiteY36" fmla="*/ 112144 h 1906438"/>
                <a:gd name="connsiteX37" fmla="*/ 871268 w 1708030"/>
                <a:gd name="connsiteY37" fmla="*/ 34506 h 1906438"/>
                <a:gd name="connsiteX38" fmla="*/ 974785 w 1708030"/>
                <a:gd name="connsiteY38" fmla="*/ 0 h 1906438"/>
                <a:gd name="connsiteX39" fmla="*/ 1388853 w 1708030"/>
                <a:gd name="connsiteY39" fmla="*/ 163902 h 1906438"/>
                <a:gd name="connsiteX40" fmla="*/ 1423359 w 1708030"/>
                <a:gd name="connsiteY40" fmla="*/ 284672 h 1906438"/>
                <a:gd name="connsiteX41" fmla="*/ 1362974 w 1708030"/>
                <a:gd name="connsiteY41" fmla="*/ 327804 h 1906438"/>
                <a:gd name="connsiteX42" fmla="*/ 1250830 w 1708030"/>
                <a:gd name="connsiteY42" fmla="*/ 327804 h 1906438"/>
                <a:gd name="connsiteX43" fmla="*/ 1112808 w 1708030"/>
                <a:gd name="connsiteY43" fmla="*/ 267419 h 1906438"/>
                <a:gd name="connsiteX44" fmla="*/ 931653 w 1708030"/>
                <a:gd name="connsiteY44" fmla="*/ 241540 h 1906438"/>
                <a:gd name="connsiteX45" fmla="*/ 776378 w 1708030"/>
                <a:gd name="connsiteY45" fmla="*/ 414068 h 1906438"/>
                <a:gd name="connsiteX46" fmla="*/ 664234 w 1708030"/>
                <a:gd name="connsiteY46" fmla="*/ 646981 h 1906438"/>
                <a:gd name="connsiteX47" fmla="*/ 621102 w 1708030"/>
                <a:gd name="connsiteY47" fmla="*/ 759125 h 1906438"/>
                <a:gd name="connsiteX48" fmla="*/ 655608 w 1708030"/>
                <a:gd name="connsiteY48" fmla="*/ 819510 h 1906438"/>
                <a:gd name="connsiteX49" fmla="*/ 759125 w 1708030"/>
                <a:gd name="connsiteY49" fmla="*/ 810883 h 1906438"/>
                <a:gd name="connsiteX50" fmla="*/ 897147 w 1708030"/>
                <a:gd name="connsiteY50" fmla="*/ 715993 h 1906438"/>
                <a:gd name="connsiteX51" fmla="*/ 1069676 w 1708030"/>
                <a:gd name="connsiteY51" fmla="*/ 707366 h 1906438"/>
                <a:gd name="connsiteX52" fmla="*/ 1259457 w 1708030"/>
                <a:gd name="connsiteY52" fmla="*/ 690114 h 1906438"/>
                <a:gd name="connsiteX53" fmla="*/ 1449238 w 1708030"/>
                <a:gd name="connsiteY53" fmla="*/ 698740 h 1906438"/>
                <a:gd name="connsiteX54" fmla="*/ 1552755 w 1708030"/>
                <a:gd name="connsiteY54" fmla="*/ 681487 h 1906438"/>
                <a:gd name="connsiteX55" fmla="*/ 1647646 w 1708030"/>
                <a:gd name="connsiteY55" fmla="*/ 543465 h 1906438"/>
                <a:gd name="connsiteX56" fmla="*/ 1708030 w 1708030"/>
                <a:gd name="connsiteY56" fmla="*/ 327804 h 1906438"/>
                <a:gd name="connsiteX57" fmla="*/ 1656272 w 1708030"/>
                <a:gd name="connsiteY57" fmla="*/ 138023 h 1906438"/>
                <a:gd name="connsiteX0" fmla="*/ 534838 w 1708030"/>
                <a:gd name="connsiteY0" fmla="*/ 1906438 h 1906438"/>
                <a:gd name="connsiteX1" fmla="*/ 586596 w 1708030"/>
                <a:gd name="connsiteY1" fmla="*/ 1751163 h 1906438"/>
                <a:gd name="connsiteX2" fmla="*/ 586596 w 1708030"/>
                <a:gd name="connsiteY2" fmla="*/ 1587261 h 1906438"/>
                <a:gd name="connsiteX3" fmla="*/ 681487 w 1708030"/>
                <a:gd name="connsiteY3" fmla="*/ 1449238 h 1906438"/>
                <a:gd name="connsiteX4" fmla="*/ 948906 w 1708030"/>
                <a:gd name="connsiteY4" fmla="*/ 1337095 h 1906438"/>
                <a:gd name="connsiteX5" fmla="*/ 974785 w 1708030"/>
                <a:gd name="connsiteY5" fmla="*/ 1207698 h 1906438"/>
                <a:gd name="connsiteX6" fmla="*/ 1078302 w 1708030"/>
                <a:gd name="connsiteY6" fmla="*/ 1181819 h 1906438"/>
                <a:gd name="connsiteX7" fmla="*/ 1311215 w 1708030"/>
                <a:gd name="connsiteY7" fmla="*/ 1069676 h 1906438"/>
                <a:gd name="connsiteX8" fmla="*/ 1500996 w 1708030"/>
                <a:gd name="connsiteY8" fmla="*/ 1026544 h 1906438"/>
                <a:gd name="connsiteX9" fmla="*/ 1475117 w 1708030"/>
                <a:gd name="connsiteY9" fmla="*/ 948906 h 1906438"/>
                <a:gd name="connsiteX10" fmla="*/ 1431985 w 1708030"/>
                <a:gd name="connsiteY10" fmla="*/ 897148 h 1906438"/>
                <a:gd name="connsiteX11" fmla="*/ 1311215 w 1708030"/>
                <a:gd name="connsiteY11" fmla="*/ 914400 h 1906438"/>
                <a:gd name="connsiteX12" fmla="*/ 1224951 w 1708030"/>
                <a:gd name="connsiteY12" fmla="*/ 957532 h 1906438"/>
                <a:gd name="connsiteX13" fmla="*/ 1069676 w 1708030"/>
                <a:gd name="connsiteY13" fmla="*/ 931653 h 1906438"/>
                <a:gd name="connsiteX14" fmla="*/ 923027 w 1708030"/>
                <a:gd name="connsiteY14" fmla="*/ 888521 h 1906438"/>
                <a:gd name="connsiteX15" fmla="*/ 759125 w 1708030"/>
                <a:gd name="connsiteY15" fmla="*/ 940280 h 1906438"/>
                <a:gd name="connsiteX16" fmla="*/ 586596 w 1708030"/>
                <a:gd name="connsiteY16" fmla="*/ 940280 h 1906438"/>
                <a:gd name="connsiteX17" fmla="*/ 77638 w 1708030"/>
                <a:gd name="connsiteY17" fmla="*/ 897148 h 1906438"/>
                <a:gd name="connsiteX18" fmla="*/ 129396 w 1708030"/>
                <a:gd name="connsiteY18" fmla="*/ 776378 h 1906438"/>
                <a:gd name="connsiteX19" fmla="*/ 362310 w 1708030"/>
                <a:gd name="connsiteY19" fmla="*/ 759125 h 1906438"/>
                <a:gd name="connsiteX20" fmla="*/ 500332 w 1708030"/>
                <a:gd name="connsiteY20" fmla="*/ 741872 h 1906438"/>
                <a:gd name="connsiteX21" fmla="*/ 603849 w 1708030"/>
                <a:gd name="connsiteY21" fmla="*/ 612476 h 1906438"/>
                <a:gd name="connsiteX22" fmla="*/ 638355 w 1708030"/>
                <a:gd name="connsiteY22" fmla="*/ 526212 h 1906438"/>
                <a:gd name="connsiteX23" fmla="*/ 569344 w 1708030"/>
                <a:gd name="connsiteY23" fmla="*/ 483080 h 1906438"/>
                <a:gd name="connsiteX24" fmla="*/ 396815 w 1708030"/>
                <a:gd name="connsiteY24" fmla="*/ 491706 h 1906438"/>
                <a:gd name="connsiteX25" fmla="*/ 267419 w 1708030"/>
                <a:gd name="connsiteY25" fmla="*/ 534838 h 1906438"/>
                <a:gd name="connsiteX26" fmla="*/ 224287 w 1708030"/>
                <a:gd name="connsiteY26" fmla="*/ 646981 h 1906438"/>
                <a:gd name="connsiteX27" fmla="*/ 138023 w 1708030"/>
                <a:gd name="connsiteY27" fmla="*/ 672861 h 1906438"/>
                <a:gd name="connsiteX28" fmla="*/ 0 w 1708030"/>
                <a:gd name="connsiteY28" fmla="*/ 672861 h 1906438"/>
                <a:gd name="connsiteX29" fmla="*/ 103517 w 1708030"/>
                <a:gd name="connsiteY29" fmla="*/ 560717 h 1906438"/>
                <a:gd name="connsiteX30" fmla="*/ 198408 w 1708030"/>
                <a:gd name="connsiteY30" fmla="*/ 431321 h 1906438"/>
                <a:gd name="connsiteX31" fmla="*/ 319178 w 1708030"/>
                <a:gd name="connsiteY31" fmla="*/ 345057 h 1906438"/>
                <a:gd name="connsiteX32" fmla="*/ 508959 w 1708030"/>
                <a:gd name="connsiteY32" fmla="*/ 327804 h 1906438"/>
                <a:gd name="connsiteX33" fmla="*/ 707366 w 1708030"/>
                <a:gd name="connsiteY33" fmla="*/ 319178 h 1906438"/>
                <a:gd name="connsiteX34" fmla="*/ 793630 w 1708030"/>
                <a:gd name="connsiteY34" fmla="*/ 224287 h 1906438"/>
                <a:gd name="connsiteX35" fmla="*/ 871268 w 1708030"/>
                <a:gd name="connsiteY35" fmla="*/ 112144 h 1906438"/>
                <a:gd name="connsiteX36" fmla="*/ 871268 w 1708030"/>
                <a:gd name="connsiteY36" fmla="*/ 34506 h 1906438"/>
                <a:gd name="connsiteX37" fmla="*/ 974785 w 1708030"/>
                <a:gd name="connsiteY37" fmla="*/ 0 h 1906438"/>
                <a:gd name="connsiteX38" fmla="*/ 1388853 w 1708030"/>
                <a:gd name="connsiteY38" fmla="*/ 163902 h 1906438"/>
                <a:gd name="connsiteX39" fmla="*/ 1423359 w 1708030"/>
                <a:gd name="connsiteY39" fmla="*/ 284672 h 1906438"/>
                <a:gd name="connsiteX40" fmla="*/ 1362974 w 1708030"/>
                <a:gd name="connsiteY40" fmla="*/ 327804 h 1906438"/>
                <a:gd name="connsiteX41" fmla="*/ 1250830 w 1708030"/>
                <a:gd name="connsiteY41" fmla="*/ 327804 h 1906438"/>
                <a:gd name="connsiteX42" fmla="*/ 1112808 w 1708030"/>
                <a:gd name="connsiteY42" fmla="*/ 267419 h 1906438"/>
                <a:gd name="connsiteX43" fmla="*/ 931653 w 1708030"/>
                <a:gd name="connsiteY43" fmla="*/ 241540 h 1906438"/>
                <a:gd name="connsiteX44" fmla="*/ 776378 w 1708030"/>
                <a:gd name="connsiteY44" fmla="*/ 414068 h 1906438"/>
                <a:gd name="connsiteX45" fmla="*/ 664234 w 1708030"/>
                <a:gd name="connsiteY45" fmla="*/ 646981 h 1906438"/>
                <a:gd name="connsiteX46" fmla="*/ 621102 w 1708030"/>
                <a:gd name="connsiteY46" fmla="*/ 759125 h 1906438"/>
                <a:gd name="connsiteX47" fmla="*/ 655608 w 1708030"/>
                <a:gd name="connsiteY47" fmla="*/ 819510 h 1906438"/>
                <a:gd name="connsiteX48" fmla="*/ 759125 w 1708030"/>
                <a:gd name="connsiteY48" fmla="*/ 810883 h 1906438"/>
                <a:gd name="connsiteX49" fmla="*/ 897147 w 1708030"/>
                <a:gd name="connsiteY49" fmla="*/ 715993 h 1906438"/>
                <a:gd name="connsiteX50" fmla="*/ 1069676 w 1708030"/>
                <a:gd name="connsiteY50" fmla="*/ 707366 h 1906438"/>
                <a:gd name="connsiteX51" fmla="*/ 1259457 w 1708030"/>
                <a:gd name="connsiteY51" fmla="*/ 690114 h 1906438"/>
                <a:gd name="connsiteX52" fmla="*/ 1449238 w 1708030"/>
                <a:gd name="connsiteY52" fmla="*/ 698740 h 1906438"/>
                <a:gd name="connsiteX53" fmla="*/ 1552755 w 1708030"/>
                <a:gd name="connsiteY53" fmla="*/ 681487 h 1906438"/>
                <a:gd name="connsiteX54" fmla="*/ 1647646 w 1708030"/>
                <a:gd name="connsiteY54" fmla="*/ 543465 h 1906438"/>
                <a:gd name="connsiteX55" fmla="*/ 1708030 w 1708030"/>
                <a:gd name="connsiteY55" fmla="*/ 327804 h 1906438"/>
                <a:gd name="connsiteX56" fmla="*/ 1656272 w 1708030"/>
                <a:gd name="connsiteY56" fmla="*/ 138023 h 1906438"/>
                <a:gd name="connsiteX0" fmla="*/ 534838 w 1708030"/>
                <a:gd name="connsiteY0" fmla="*/ 1906438 h 1906438"/>
                <a:gd name="connsiteX1" fmla="*/ 586596 w 1708030"/>
                <a:gd name="connsiteY1" fmla="*/ 1751163 h 1906438"/>
                <a:gd name="connsiteX2" fmla="*/ 586596 w 1708030"/>
                <a:gd name="connsiteY2" fmla="*/ 1587261 h 1906438"/>
                <a:gd name="connsiteX3" fmla="*/ 681487 w 1708030"/>
                <a:gd name="connsiteY3" fmla="*/ 1449238 h 1906438"/>
                <a:gd name="connsiteX4" fmla="*/ 948906 w 1708030"/>
                <a:gd name="connsiteY4" fmla="*/ 1337095 h 1906438"/>
                <a:gd name="connsiteX5" fmla="*/ 974785 w 1708030"/>
                <a:gd name="connsiteY5" fmla="*/ 1207698 h 1906438"/>
                <a:gd name="connsiteX6" fmla="*/ 1078302 w 1708030"/>
                <a:gd name="connsiteY6" fmla="*/ 1181819 h 1906438"/>
                <a:gd name="connsiteX7" fmla="*/ 1311215 w 1708030"/>
                <a:gd name="connsiteY7" fmla="*/ 1069676 h 1906438"/>
                <a:gd name="connsiteX8" fmla="*/ 1500996 w 1708030"/>
                <a:gd name="connsiteY8" fmla="*/ 1026544 h 1906438"/>
                <a:gd name="connsiteX9" fmla="*/ 1475117 w 1708030"/>
                <a:gd name="connsiteY9" fmla="*/ 948906 h 1906438"/>
                <a:gd name="connsiteX10" fmla="*/ 1431985 w 1708030"/>
                <a:gd name="connsiteY10" fmla="*/ 897148 h 1906438"/>
                <a:gd name="connsiteX11" fmla="*/ 1311215 w 1708030"/>
                <a:gd name="connsiteY11" fmla="*/ 914400 h 1906438"/>
                <a:gd name="connsiteX12" fmla="*/ 1224951 w 1708030"/>
                <a:gd name="connsiteY12" fmla="*/ 957532 h 1906438"/>
                <a:gd name="connsiteX13" fmla="*/ 1069676 w 1708030"/>
                <a:gd name="connsiteY13" fmla="*/ 931653 h 1906438"/>
                <a:gd name="connsiteX14" fmla="*/ 923027 w 1708030"/>
                <a:gd name="connsiteY14" fmla="*/ 888521 h 1906438"/>
                <a:gd name="connsiteX15" fmla="*/ 759125 w 1708030"/>
                <a:gd name="connsiteY15" fmla="*/ 940280 h 1906438"/>
                <a:gd name="connsiteX16" fmla="*/ 586596 w 1708030"/>
                <a:gd name="connsiteY16" fmla="*/ 940280 h 1906438"/>
                <a:gd name="connsiteX17" fmla="*/ 129396 w 1708030"/>
                <a:gd name="connsiteY17" fmla="*/ 776378 h 1906438"/>
                <a:gd name="connsiteX18" fmla="*/ 362310 w 1708030"/>
                <a:gd name="connsiteY18" fmla="*/ 759125 h 1906438"/>
                <a:gd name="connsiteX19" fmla="*/ 500332 w 1708030"/>
                <a:gd name="connsiteY19" fmla="*/ 741872 h 1906438"/>
                <a:gd name="connsiteX20" fmla="*/ 603849 w 1708030"/>
                <a:gd name="connsiteY20" fmla="*/ 612476 h 1906438"/>
                <a:gd name="connsiteX21" fmla="*/ 638355 w 1708030"/>
                <a:gd name="connsiteY21" fmla="*/ 526212 h 1906438"/>
                <a:gd name="connsiteX22" fmla="*/ 569344 w 1708030"/>
                <a:gd name="connsiteY22" fmla="*/ 483080 h 1906438"/>
                <a:gd name="connsiteX23" fmla="*/ 396815 w 1708030"/>
                <a:gd name="connsiteY23" fmla="*/ 491706 h 1906438"/>
                <a:gd name="connsiteX24" fmla="*/ 267419 w 1708030"/>
                <a:gd name="connsiteY24" fmla="*/ 534838 h 1906438"/>
                <a:gd name="connsiteX25" fmla="*/ 224287 w 1708030"/>
                <a:gd name="connsiteY25" fmla="*/ 646981 h 1906438"/>
                <a:gd name="connsiteX26" fmla="*/ 138023 w 1708030"/>
                <a:gd name="connsiteY26" fmla="*/ 672861 h 1906438"/>
                <a:gd name="connsiteX27" fmla="*/ 0 w 1708030"/>
                <a:gd name="connsiteY27" fmla="*/ 672861 h 1906438"/>
                <a:gd name="connsiteX28" fmla="*/ 103517 w 1708030"/>
                <a:gd name="connsiteY28" fmla="*/ 560717 h 1906438"/>
                <a:gd name="connsiteX29" fmla="*/ 198408 w 1708030"/>
                <a:gd name="connsiteY29" fmla="*/ 431321 h 1906438"/>
                <a:gd name="connsiteX30" fmla="*/ 319178 w 1708030"/>
                <a:gd name="connsiteY30" fmla="*/ 345057 h 1906438"/>
                <a:gd name="connsiteX31" fmla="*/ 508959 w 1708030"/>
                <a:gd name="connsiteY31" fmla="*/ 327804 h 1906438"/>
                <a:gd name="connsiteX32" fmla="*/ 707366 w 1708030"/>
                <a:gd name="connsiteY32" fmla="*/ 319178 h 1906438"/>
                <a:gd name="connsiteX33" fmla="*/ 793630 w 1708030"/>
                <a:gd name="connsiteY33" fmla="*/ 224287 h 1906438"/>
                <a:gd name="connsiteX34" fmla="*/ 871268 w 1708030"/>
                <a:gd name="connsiteY34" fmla="*/ 112144 h 1906438"/>
                <a:gd name="connsiteX35" fmla="*/ 871268 w 1708030"/>
                <a:gd name="connsiteY35" fmla="*/ 34506 h 1906438"/>
                <a:gd name="connsiteX36" fmla="*/ 974785 w 1708030"/>
                <a:gd name="connsiteY36" fmla="*/ 0 h 1906438"/>
                <a:gd name="connsiteX37" fmla="*/ 1388853 w 1708030"/>
                <a:gd name="connsiteY37" fmla="*/ 163902 h 1906438"/>
                <a:gd name="connsiteX38" fmla="*/ 1423359 w 1708030"/>
                <a:gd name="connsiteY38" fmla="*/ 284672 h 1906438"/>
                <a:gd name="connsiteX39" fmla="*/ 1362974 w 1708030"/>
                <a:gd name="connsiteY39" fmla="*/ 327804 h 1906438"/>
                <a:gd name="connsiteX40" fmla="*/ 1250830 w 1708030"/>
                <a:gd name="connsiteY40" fmla="*/ 327804 h 1906438"/>
                <a:gd name="connsiteX41" fmla="*/ 1112808 w 1708030"/>
                <a:gd name="connsiteY41" fmla="*/ 267419 h 1906438"/>
                <a:gd name="connsiteX42" fmla="*/ 931653 w 1708030"/>
                <a:gd name="connsiteY42" fmla="*/ 241540 h 1906438"/>
                <a:gd name="connsiteX43" fmla="*/ 776378 w 1708030"/>
                <a:gd name="connsiteY43" fmla="*/ 414068 h 1906438"/>
                <a:gd name="connsiteX44" fmla="*/ 664234 w 1708030"/>
                <a:gd name="connsiteY44" fmla="*/ 646981 h 1906438"/>
                <a:gd name="connsiteX45" fmla="*/ 621102 w 1708030"/>
                <a:gd name="connsiteY45" fmla="*/ 759125 h 1906438"/>
                <a:gd name="connsiteX46" fmla="*/ 655608 w 1708030"/>
                <a:gd name="connsiteY46" fmla="*/ 819510 h 1906438"/>
                <a:gd name="connsiteX47" fmla="*/ 759125 w 1708030"/>
                <a:gd name="connsiteY47" fmla="*/ 810883 h 1906438"/>
                <a:gd name="connsiteX48" fmla="*/ 897147 w 1708030"/>
                <a:gd name="connsiteY48" fmla="*/ 715993 h 1906438"/>
                <a:gd name="connsiteX49" fmla="*/ 1069676 w 1708030"/>
                <a:gd name="connsiteY49" fmla="*/ 707366 h 1906438"/>
                <a:gd name="connsiteX50" fmla="*/ 1259457 w 1708030"/>
                <a:gd name="connsiteY50" fmla="*/ 690114 h 1906438"/>
                <a:gd name="connsiteX51" fmla="*/ 1449238 w 1708030"/>
                <a:gd name="connsiteY51" fmla="*/ 698740 h 1906438"/>
                <a:gd name="connsiteX52" fmla="*/ 1552755 w 1708030"/>
                <a:gd name="connsiteY52" fmla="*/ 681487 h 1906438"/>
                <a:gd name="connsiteX53" fmla="*/ 1647646 w 1708030"/>
                <a:gd name="connsiteY53" fmla="*/ 543465 h 1906438"/>
                <a:gd name="connsiteX54" fmla="*/ 1708030 w 1708030"/>
                <a:gd name="connsiteY54" fmla="*/ 327804 h 1906438"/>
                <a:gd name="connsiteX55" fmla="*/ 1656272 w 1708030"/>
                <a:gd name="connsiteY55" fmla="*/ 138023 h 1906438"/>
                <a:gd name="connsiteX0" fmla="*/ 534838 w 1708030"/>
                <a:gd name="connsiteY0" fmla="*/ 1906438 h 1906438"/>
                <a:gd name="connsiteX1" fmla="*/ 586596 w 1708030"/>
                <a:gd name="connsiteY1" fmla="*/ 1751163 h 1906438"/>
                <a:gd name="connsiteX2" fmla="*/ 586596 w 1708030"/>
                <a:gd name="connsiteY2" fmla="*/ 1587261 h 1906438"/>
                <a:gd name="connsiteX3" fmla="*/ 681487 w 1708030"/>
                <a:gd name="connsiteY3" fmla="*/ 1449238 h 1906438"/>
                <a:gd name="connsiteX4" fmla="*/ 948906 w 1708030"/>
                <a:gd name="connsiteY4" fmla="*/ 1337095 h 1906438"/>
                <a:gd name="connsiteX5" fmla="*/ 974785 w 1708030"/>
                <a:gd name="connsiteY5" fmla="*/ 1207698 h 1906438"/>
                <a:gd name="connsiteX6" fmla="*/ 1078302 w 1708030"/>
                <a:gd name="connsiteY6" fmla="*/ 1181819 h 1906438"/>
                <a:gd name="connsiteX7" fmla="*/ 1311215 w 1708030"/>
                <a:gd name="connsiteY7" fmla="*/ 1069676 h 1906438"/>
                <a:gd name="connsiteX8" fmla="*/ 1500996 w 1708030"/>
                <a:gd name="connsiteY8" fmla="*/ 1026544 h 1906438"/>
                <a:gd name="connsiteX9" fmla="*/ 1475117 w 1708030"/>
                <a:gd name="connsiteY9" fmla="*/ 948906 h 1906438"/>
                <a:gd name="connsiteX10" fmla="*/ 1431985 w 1708030"/>
                <a:gd name="connsiteY10" fmla="*/ 897148 h 1906438"/>
                <a:gd name="connsiteX11" fmla="*/ 1311215 w 1708030"/>
                <a:gd name="connsiteY11" fmla="*/ 914400 h 1906438"/>
                <a:gd name="connsiteX12" fmla="*/ 1224951 w 1708030"/>
                <a:gd name="connsiteY12" fmla="*/ 957532 h 1906438"/>
                <a:gd name="connsiteX13" fmla="*/ 1069676 w 1708030"/>
                <a:gd name="connsiteY13" fmla="*/ 931653 h 1906438"/>
                <a:gd name="connsiteX14" fmla="*/ 923027 w 1708030"/>
                <a:gd name="connsiteY14" fmla="*/ 888521 h 1906438"/>
                <a:gd name="connsiteX15" fmla="*/ 759125 w 1708030"/>
                <a:gd name="connsiteY15" fmla="*/ 940280 h 1906438"/>
                <a:gd name="connsiteX16" fmla="*/ 586596 w 1708030"/>
                <a:gd name="connsiteY16" fmla="*/ 940280 h 1906438"/>
                <a:gd name="connsiteX17" fmla="*/ 362310 w 1708030"/>
                <a:gd name="connsiteY17" fmla="*/ 759125 h 1906438"/>
                <a:gd name="connsiteX18" fmla="*/ 500332 w 1708030"/>
                <a:gd name="connsiteY18" fmla="*/ 741872 h 1906438"/>
                <a:gd name="connsiteX19" fmla="*/ 603849 w 1708030"/>
                <a:gd name="connsiteY19" fmla="*/ 612476 h 1906438"/>
                <a:gd name="connsiteX20" fmla="*/ 638355 w 1708030"/>
                <a:gd name="connsiteY20" fmla="*/ 526212 h 1906438"/>
                <a:gd name="connsiteX21" fmla="*/ 569344 w 1708030"/>
                <a:gd name="connsiteY21" fmla="*/ 483080 h 1906438"/>
                <a:gd name="connsiteX22" fmla="*/ 396815 w 1708030"/>
                <a:gd name="connsiteY22" fmla="*/ 491706 h 1906438"/>
                <a:gd name="connsiteX23" fmla="*/ 267419 w 1708030"/>
                <a:gd name="connsiteY23" fmla="*/ 534838 h 1906438"/>
                <a:gd name="connsiteX24" fmla="*/ 224287 w 1708030"/>
                <a:gd name="connsiteY24" fmla="*/ 646981 h 1906438"/>
                <a:gd name="connsiteX25" fmla="*/ 138023 w 1708030"/>
                <a:gd name="connsiteY25" fmla="*/ 672861 h 1906438"/>
                <a:gd name="connsiteX26" fmla="*/ 0 w 1708030"/>
                <a:gd name="connsiteY26" fmla="*/ 672861 h 1906438"/>
                <a:gd name="connsiteX27" fmla="*/ 103517 w 1708030"/>
                <a:gd name="connsiteY27" fmla="*/ 560717 h 1906438"/>
                <a:gd name="connsiteX28" fmla="*/ 198408 w 1708030"/>
                <a:gd name="connsiteY28" fmla="*/ 431321 h 1906438"/>
                <a:gd name="connsiteX29" fmla="*/ 319178 w 1708030"/>
                <a:gd name="connsiteY29" fmla="*/ 345057 h 1906438"/>
                <a:gd name="connsiteX30" fmla="*/ 508959 w 1708030"/>
                <a:gd name="connsiteY30" fmla="*/ 327804 h 1906438"/>
                <a:gd name="connsiteX31" fmla="*/ 707366 w 1708030"/>
                <a:gd name="connsiteY31" fmla="*/ 319178 h 1906438"/>
                <a:gd name="connsiteX32" fmla="*/ 793630 w 1708030"/>
                <a:gd name="connsiteY32" fmla="*/ 224287 h 1906438"/>
                <a:gd name="connsiteX33" fmla="*/ 871268 w 1708030"/>
                <a:gd name="connsiteY33" fmla="*/ 112144 h 1906438"/>
                <a:gd name="connsiteX34" fmla="*/ 871268 w 1708030"/>
                <a:gd name="connsiteY34" fmla="*/ 34506 h 1906438"/>
                <a:gd name="connsiteX35" fmla="*/ 974785 w 1708030"/>
                <a:gd name="connsiteY35" fmla="*/ 0 h 1906438"/>
                <a:gd name="connsiteX36" fmla="*/ 1388853 w 1708030"/>
                <a:gd name="connsiteY36" fmla="*/ 163902 h 1906438"/>
                <a:gd name="connsiteX37" fmla="*/ 1423359 w 1708030"/>
                <a:gd name="connsiteY37" fmla="*/ 284672 h 1906438"/>
                <a:gd name="connsiteX38" fmla="*/ 1362974 w 1708030"/>
                <a:gd name="connsiteY38" fmla="*/ 327804 h 1906438"/>
                <a:gd name="connsiteX39" fmla="*/ 1250830 w 1708030"/>
                <a:gd name="connsiteY39" fmla="*/ 327804 h 1906438"/>
                <a:gd name="connsiteX40" fmla="*/ 1112808 w 1708030"/>
                <a:gd name="connsiteY40" fmla="*/ 267419 h 1906438"/>
                <a:gd name="connsiteX41" fmla="*/ 931653 w 1708030"/>
                <a:gd name="connsiteY41" fmla="*/ 241540 h 1906438"/>
                <a:gd name="connsiteX42" fmla="*/ 776378 w 1708030"/>
                <a:gd name="connsiteY42" fmla="*/ 414068 h 1906438"/>
                <a:gd name="connsiteX43" fmla="*/ 664234 w 1708030"/>
                <a:gd name="connsiteY43" fmla="*/ 646981 h 1906438"/>
                <a:gd name="connsiteX44" fmla="*/ 621102 w 1708030"/>
                <a:gd name="connsiteY44" fmla="*/ 759125 h 1906438"/>
                <a:gd name="connsiteX45" fmla="*/ 655608 w 1708030"/>
                <a:gd name="connsiteY45" fmla="*/ 819510 h 1906438"/>
                <a:gd name="connsiteX46" fmla="*/ 759125 w 1708030"/>
                <a:gd name="connsiteY46" fmla="*/ 810883 h 1906438"/>
                <a:gd name="connsiteX47" fmla="*/ 897147 w 1708030"/>
                <a:gd name="connsiteY47" fmla="*/ 715993 h 1906438"/>
                <a:gd name="connsiteX48" fmla="*/ 1069676 w 1708030"/>
                <a:gd name="connsiteY48" fmla="*/ 707366 h 1906438"/>
                <a:gd name="connsiteX49" fmla="*/ 1259457 w 1708030"/>
                <a:gd name="connsiteY49" fmla="*/ 690114 h 1906438"/>
                <a:gd name="connsiteX50" fmla="*/ 1449238 w 1708030"/>
                <a:gd name="connsiteY50" fmla="*/ 698740 h 1906438"/>
                <a:gd name="connsiteX51" fmla="*/ 1552755 w 1708030"/>
                <a:gd name="connsiteY51" fmla="*/ 681487 h 1906438"/>
                <a:gd name="connsiteX52" fmla="*/ 1647646 w 1708030"/>
                <a:gd name="connsiteY52" fmla="*/ 543465 h 1906438"/>
                <a:gd name="connsiteX53" fmla="*/ 1708030 w 1708030"/>
                <a:gd name="connsiteY53" fmla="*/ 327804 h 1906438"/>
                <a:gd name="connsiteX54" fmla="*/ 1656272 w 1708030"/>
                <a:gd name="connsiteY54" fmla="*/ 138023 h 1906438"/>
                <a:gd name="connsiteX0" fmla="*/ 534838 w 1708030"/>
                <a:gd name="connsiteY0" fmla="*/ 1906438 h 1906438"/>
                <a:gd name="connsiteX1" fmla="*/ 586596 w 1708030"/>
                <a:gd name="connsiteY1" fmla="*/ 1751163 h 1906438"/>
                <a:gd name="connsiteX2" fmla="*/ 586596 w 1708030"/>
                <a:gd name="connsiteY2" fmla="*/ 1587261 h 1906438"/>
                <a:gd name="connsiteX3" fmla="*/ 681487 w 1708030"/>
                <a:gd name="connsiteY3" fmla="*/ 1449238 h 1906438"/>
                <a:gd name="connsiteX4" fmla="*/ 948906 w 1708030"/>
                <a:gd name="connsiteY4" fmla="*/ 1337095 h 1906438"/>
                <a:gd name="connsiteX5" fmla="*/ 974785 w 1708030"/>
                <a:gd name="connsiteY5" fmla="*/ 1207698 h 1906438"/>
                <a:gd name="connsiteX6" fmla="*/ 1078302 w 1708030"/>
                <a:gd name="connsiteY6" fmla="*/ 1181819 h 1906438"/>
                <a:gd name="connsiteX7" fmla="*/ 1311215 w 1708030"/>
                <a:gd name="connsiteY7" fmla="*/ 1069676 h 1906438"/>
                <a:gd name="connsiteX8" fmla="*/ 1500996 w 1708030"/>
                <a:gd name="connsiteY8" fmla="*/ 1026544 h 1906438"/>
                <a:gd name="connsiteX9" fmla="*/ 1475117 w 1708030"/>
                <a:gd name="connsiteY9" fmla="*/ 948906 h 1906438"/>
                <a:gd name="connsiteX10" fmla="*/ 1431985 w 1708030"/>
                <a:gd name="connsiteY10" fmla="*/ 897148 h 1906438"/>
                <a:gd name="connsiteX11" fmla="*/ 1311215 w 1708030"/>
                <a:gd name="connsiteY11" fmla="*/ 914400 h 1906438"/>
                <a:gd name="connsiteX12" fmla="*/ 1224951 w 1708030"/>
                <a:gd name="connsiteY12" fmla="*/ 957532 h 1906438"/>
                <a:gd name="connsiteX13" fmla="*/ 1069676 w 1708030"/>
                <a:gd name="connsiteY13" fmla="*/ 931653 h 1906438"/>
                <a:gd name="connsiteX14" fmla="*/ 923027 w 1708030"/>
                <a:gd name="connsiteY14" fmla="*/ 888521 h 1906438"/>
                <a:gd name="connsiteX15" fmla="*/ 759125 w 1708030"/>
                <a:gd name="connsiteY15" fmla="*/ 940280 h 1906438"/>
                <a:gd name="connsiteX16" fmla="*/ 586596 w 1708030"/>
                <a:gd name="connsiteY16" fmla="*/ 940280 h 1906438"/>
                <a:gd name="connsiteX17" fmla="*/ 500332 w 1708030"/>
                <a:gd name="connsiteY17" fmla="*/ 741872 h 1906438"/>
                <a:gd name="connsiteX18" fmla="*/ 603849 w 1708030"/>
                <a:gd name="connsiteY18" fmla="*/ 612476 h 1906438"/>
                <a:gd name="connsiteX19" fmla="*/ 638355 w 1708030"/>
                <a:gd name="connsiteY19" fmla="*/ 526212 h 1906438"/>
                <a:gd name="connsiteX20" fmla="*/ 569344 w 1708030"/>
                <a:gd name="connsiteY20" fmla="*/ 483080 h 1906438"/>
                <a:gd name="connsiteX21" fmla="*/ 396815 w 1708030"/>
                <a:gd name="connsiteY21" fmla="*/ 491706 h 1906438"/>
                <a:gd name="connsiteX22" fmla="*/ 267419 w 1708030"/>
                <a:gd name="connsiteY22" fmla="*/ 534838 h 1906438"/>
                <a:gd name="connsiteX23" fmla="*/ 224287 w 1708030"/>
                <a:gd name="connsiteY23" fmla="*/ 646981 h 1906438"/>
                <a:gd name="connsiteX24" fmla="*/ 138023 w 1708030"/>
                <a:gd name="connsiteY24" fmla="*/ 672861 h 1906438"/>
                <a:gd name="connsiteX25" fmla="*/ 0 w 1708030"/>
                <a:gd name="connsiteY25" fmla="*/ 672861 h 1906438"/>
                <a:gd name="connsiteX26" fmla="*/ 103517 w 1708030"/>
                <a:gd name="connsiteY26" fmla="*/ 560717 h 1906438"/>
                <a:gd name="connsiteX27" fmla="*/ 198408 w 1708030"/>
                <a:gd name="connsiteY27" fmla="*/ 431321 h 1906438"/>
                <a:gd name="connsiteX28" fmla="*/ 319178 w 1708030"/>
                <a:gd name="connsiteY28" fmla="*/ 345057 h 1906438"/>
                <a:gd name="connsiteX29" fmla="*/ 508959 w 1708030"/>
                <a:gd name="connsiteY29" fmla="*/ 327804 h 1906438"/>
                <a:gd name="connsiteX30" fmla="*/ 707366 w 1708030"/>
                <a:gd name="connsiteY30" fmla="*/ 319178 h 1906438"/>
                <a:gd name="connsiteX31" fmla="*/ 793630 w 1708030"/>
                <a:gd name="connsiteY31" fmla="*/ 224287 h 1906438"/>
                <a:gd name="connsiteX32" fmla="*/ 871268 w 1708030"/>
                <a:gd name="connsiteY32" fmla="*/ 112144 h 1906438"/>
                <a:gd name="connsiteX33" fmla="*/ 871268 w 1708030"/>
                <a:gd name="connsiteY33" fmla="*/ 34506 h 1906438"/>
                <a:gd name="connsiteX34" fmla="*/ 974785 w 1708030"/>
                <a:gd name="connsiteY34" fmla="*/ 0 h 1906438"/>
                <a:gd name="connsiteX35" fmla="*/ 1388853 w 1708030"/>
                <a:gd name="connsiteY35" fmla="*/ 163902 h 1906438"/>
                <a:gd name="connsiteX36" fmla="*/ 1423359 w 1708030"/>
                <a:gd name="connsiteY36" fmla="*/ 284672 h 1906438"/>
                <a:gd name="connsiteX37" fmla="*/ 1362974 w 1708030"/>
                <a:gd name="connsiteY37" fmla="*/ 327804 h 1906438"/>
                <a:gd name="connsiteX38" fmla="*/ 1250830 w 1708030"/>
                <a:gd name="connsiteY38" fmla="*/ 327804 h 1906438"/>
                <a:gd name="connsiteX39" fmla="*/ 1112808 w 1708030"/>
                <a:gd name="connsiteY39" fmla="*/ 267419 h 1906438"/>
                <a:gd name="connsiteX40" fmla="*/ 931653 w 1708030"/>
                <a:gd name="connsiteY40" fmla="*/ 241540 h 1906438"/>
                <a:gd name="connsiteX41" fmla="*/ 776378 w 1708030"/>
                <a:gd name="connsiteY41" fmla="*/ 414068 h 1906438"/>
                <a:gd name="connsiteX42" fmla="*/ 664234 w 1708030"/>
                <a:gd name="connsiteY42" fmla="*/ 646981 h 1906438"/>
                <a:gd name="connsiteX43" fmla="*/ 621102 w 1708030"/>
                <a:gd name="connsiteY43" fmla="*/ 759125 h 1906438"/>
                <a:gd name="connsiteX44" fmla="*/ 655608 w 1708030"/>
                <a:gd name="connsiteY44" fmla="*/ 819510 h 1906438"/>
                <a:gd name="connsiteX45" fmla="*/ 759125 w 1708030"/>
                <a:gd name="connsiteY45" fmla="*/ 810883 h 1906438"/>
                <a:gd name="connsiteX46" fmla="*/ 897147 w 1708030"/>
                <a:gd name="connsiteY46" fmla="*/ 715993 h 1906438"/>
                <a:gd name="connsiteX47" fmla="*/ 1069676 w 1708030"/>
                <a:gd name="connsiteY47" fmla="*/ 707366 h 1906438"/>
                <a:gd name="connsiteX48" fmla="*/ 1259457 w 1708030"/>
                <a:gd name="connsiteY48" fmla="*/ 690114 h 1906438"/>
                <a:gd name="connsiteX49" fmla="*/ 1449238 w 1708030"/>
                <a:gd name="connsiteY49" fmla="*/ 698740 h 1906438"/>
                <a:gd name="connsiteX50" fmla="*/ 1552755 w 1708030"/>
                <a:gd name="connsiteY50" fmla="*/ 681487 h 1906438"/>
                <a:gd name="connsiteX51" fmla="*/ 1647646 w 1708030"/>
                <a:gd name="connsiteY51" fmla="*/ 543465 h 1906438"/>
                <a:gd name="connsiteX52" fmla="*/ 1708030 w 1708030"/>
                <a:gd name="connsiteY52" fmla="*/ 327804 h 1906438"/>
                <a:gd name="connsiteX53" fmla="*/ 1656272 w 1708030"/>
                <a:gd name="connsiteY53" fmla="*/ 138023 h 1906438"/>
                <a:gd name="connsiteX0" fmla="*/ 534838 w 1708030"/>
                <a:gd name="connsiteY0" fmla="*/ 1906438 h 1906438"/>
                <a:gd name="connsiteX1" fmla="*/ 586596 w 1708030"/>
                <a:gd name="connsiteY1" fmla="*/ 1751163 h 1906438"/>
                <a:gd name="connsiteX2" fmla="*/ 586596 w 1708030"/>
                <a:gd name="connsiteY2" fmla="*/ 1587261 h 1906438"/>
                <a:gd name="connsiteX3" fmla="*/ 681487 w 1708030"/>
                <a:gd name="connsiteY3" fmla="*/ 1449238 h 1906438"/>
                <a:gd name="connsiteX4" fmla="*/ 948906 w 1708030"/>
                <a:gd name="connsiteY4" fmla="*/ 1337095 h 1906438"/>
                <a:gd name="connsiteX5" fmla="*/ 974785 w 1708030"/>
                <a:gd name="connsiteY5" fmla="*/ 1207698 h 1906438"/>
                <a:gd name="connsiteX6" fmla="*/ 1078302 w 1708030"/>
                <a:gd name="connsiteY6" fmla="*/ 1181819 h 1906438"/>
                <a:gd name="connsiteX7" fmla="*/ 1311215 w 1708030"/>
                <a:gd name="connsiteY7" fmla="*/ 1069676 h 1906438"/>
                <a:gd name="connsiteX8" fmla="*/ 1500996 w 1708030"/>
                <a:gd name="connsiteY8" fmla="*/ 1026544 h 1906438"/>
                <a:gd name="connsiteX9" fmla="*/ 1475117 w 1708030"/>
                <a:gd name="connsiteY9" fmla="*/ 948906 h 1906438"/>
                <a:gd name="connsiteX10" fmla="*/ 1431985 w 1708030"/>
                <a:gd name="connsiteY10" fmla="*/ 897148 h 1906438"/>
                <a:gd name="connsiteX11" fmla="*/ 1311215 w 1708030"/>
                <a:gd name="connsiteY11" fmla="*/ 914400 h 1906438"/>
                <a:gd name="connsiteX12" fmla="*/ 1224951 w 1708030"/>
                <a:gd name="connsiteY12" fmla="*/ 957532 h 1906438"/>
                <a:gd name="connsiteX13" fmla="*/ 1069676 w 1708030"/>
                <a:gd name="connsiteY13" fmla="*/ 931653 h 1906438"/>
                <a:gd name="connsiteX14" fmla="*/ 923027 w 1708030"/>
                <a:gd name="connsiteY14" fmla="*/ 888521 h 1906438"/>
                <a:gd name="connsiteX15" fmla="*/ 759125 w 1708030"/>
                <a:gd name="connsiteY15" fmla="*/ 940280 h 1906438"/>
                <a:gd name="connsiteX16" fmla="*/ 586596 w 1708030"/>
                <a:gd name="connsiteY16" fmla="*/ 940280 h 1906438"/>
                <a:gd name="connsiteX17" fmla="*/ 500332 w 1708030"/>
                <a:gd name="connsiteY17" fmla="*/ 741872 h 1906438"/>
                <a:gd name="connsiteX18" fmla="*/ 603849 w 1708030"/>
                <a:gd name="connsiteY18" fmla="*/ 612476 h 1906438"/>
                <a:gd name="connsiteX19" fmla="*/ 638355 w 1708030"/>
                <a:gd name="connsiteY19" fmla="*/ 526212 h 1906438"/>
                <a:gd name="connsiteX20" fmla="*/ 569344 w 1708030"/>
                <a:gd name="connsiteY20" fmla="*/ 483080 h 1906438"/>
                <a:gd name="connsiteX21" fmla="*/ 396815 w 1708030"/>
                <a:gd name="connsiteY21" fmla="*/ 491706 h 1906438"/>
                <a:gd name="connsiteX22" fmla="*/ 267419 w 1708030"/>
                <a:gd name="connsiteY22" fmla="*/ 534838 h 1906438"/>
                <a:gd name="connsiteX23" fmla="*/ 138023 w 1708030"/>
                <a:gd name="connsiteY23" fmla="*/ 672861 h 1906438"/>
                <a:gd name="connsiteX24" fmla="*/ 0 w 1708030"/>
                <a:gd name="connsiteY24" fmla="*/ 672861 h 1906438"/>
                <a:gd name="connsiteX25" fmla="*/ 103517 w 1708030"/>
                <a:gd name="connsiteY25" fmla="*/ 560717 h 1906438"/>
                <a:gd name="connsiteX26" fmla="*/ 198408 w 1708030"/>
                <a:gd name="connsiteY26" fmla="*/ 431321 h 1906438"/>
                <a:gd name="connsiteX27" fmla="*/ 319178 w 1708030"/>
                <a:gd name="connsiteY27" fmla="*/ 345057 h 1906438"/>
                <a:gd name="connsiteX28" fmla="*/ 508959 w 1708030"/>
                <a:gd name="connsiteY28" fmla="*/ 327804 h 1906438"/>
                <a:gd name="connsiteX29" fmla="*/ 707366 w 1708030"/>
                <a:gd name="connsiteY29" fmla="*/ 319178 h 1906438"/>
                <a:gd name="connsiteX30" fmla="*/ 793630 w 1708030"/>
                <a:gd name="connsiteY30" fmla="*/ 224287 h 1906438"/>
                <a:gd name="connsiteX31" fmla="*/ 871268 w 1708030"/>
                <a:gd name="connsiteY31" fmla="*/ 112144 h 1906438"/>
                <a:gd name="connsiteX32" fmla="*/ 871268 w 1708030"/>
                <a:gd name="connsiteY32" fmla="*/ 34506 h 1906438"/>
                <a:gd name="connsiteX33" fmla="*/ 974785 w 1708030"/>
                <a:gd name="connsiteY33" fmla="*/ 0 h 1906438"/>
                <a:gd name="connsiteX34" fmla="*/ 1388853 w 1708030"/>
                <a:gd name="connsiteY34" fmla="*/ 163902 h 1906438"/>
                <a:gd name="connsiteX35" fmla="*/ 1423359 w 1708030"/>
                <a:gd name="connsiteY35" fmla="*/ 284672 h 1906438"/>
                <a:gd name="connsiteX36" fmla="*/ 1362974 w 1708030"/>
                <a:gd name="connsiteY36" fmla="*/ 327804 h 1906438"/>
                <a:gd name="connsiteX37" fmla="*/ 1250830 w 1708030"/>
                <a:gd name="connsiteY37" fmla="*/ 327804 h 1906438"/>
                <a:gd name="connsiteX38" fmla="*/ 1112808 w 1708030"/>
                <a:gd name="connsiteY38" fmla="*/ 267419 h 1906438"/>
                <a:gd name="connsiteX39" fmla="*/ 931653 w 1708030"/>
                <a:gd name="connsiteY39" fmla="*/ 241540 h 1906438"/>
                <a:gd name="connsiteX40" fmla="*/ 776378 w 1708030"/>
                <a:gd name="connsiteY40" fmla="*/ 414068 h 1906438"/>
                <a:gd name="connsiteX41" fmla="*/ 664234 w 1708030"/>
                <a:gd name="connsiteY41" fmla="*/ 646981 h 1906438"/>
                <a:gd name="connsiteX42" fmla="*/ 621102 w 1708030"/>
                <a:gd name="connsiteY42" fmla="*/ 759125 h 1906438"/>
                <a:gd name="connsiteX43" fmla="*/ 655608 w 1708030"/>
                <a:gd name="connsiteY43" fmla="*/ 819510 h 1906438"/>
                <a:gd name="connsiteX44" fmla="*/ 759125 w 1708030"/>
                <a:gd name="connsiteY44" fmla="*/ 810883 h 1906438"/>
                <a:gd name="connsiteX45" fmla="*/ 897147 w 1708030"/>
                <a:gd name="connsiteY45" fmla="*/ 715993 h 1906438"/>
                <a:gd name="connsiteX46" fmla="*/ 1069676 w 1708030"/>
                <a:gd name="connsiteY46" fmla="*/ 707366 h 1906438"/>
                <a:gd name="connsiteX47" fmla="*/ 1259457 w 1708030"/>
                <a:gd name="connsiteY47" fmla="*/ 690114 h 1906438"/>
                <a:gd name="connsiteX48" fmla="*/ 1449238 w 1708030"/>
                <a:gd name="connsiteY48" fmla="*/ 698740 h 1906438"/>
                <a:gd name="connsiteX49" fmla="*/ 1552755 w 1708030"/>
                <a:gd name="connsiteY49" fmla="*/ 681487 h 1906438"/>
                <a:gd name="connsiteX50" fmla="*/ 1647646 w 1708030"/>
                <a:gd name="connsiteY50" fmla="*/ 543465 h 1906438"/>
                <a:gd name="connsiteX51" fmla="*/ 1708030 w 1708030"/>
                <a:gd name="connsiteY51" fmla="*/ 327804 h 1906438"/>
                <a:gd name="connsiteX52" fmla="*/ 1656272 w 1708030"/>
                <a:gd name="connsiteY52" fmla="*/ 138023 h 1906438"/>
                <a:gd name="connsiteX0" fmla="*/ 431321 w 1604513"/>
                <a:gd name="connsiteY0" fmla="*/ 1906438 h 1906438"/>
                <a:gd name="connsiteX1" fmla="*/ 483079 w 1604513"/>
                <a:gd name="connsiteY1" fmla="*/ 1751163 h 1906438"/>
                <a:gd name="connsiteX2" fmla="*/ 483079 w 1604513"/>
                <a:gd name="connsiteY2" fmla="*/ 1587261 h 1906438"/>
                <a:gd name="connsiteX3" fmla="*/ 577970 w 1604513"/>
                <a:gd name="connsiteY3" fmla="*/ 1449238 h 1906438"/>
                <a:gd name="connsiteX4" fmla="*/ 845389 w 1604513"/>
                <a:gd name="connsiteY4" fmla="*/ 1337095 h 1906438"/>
                <a:gd name="connsiteX5" fmla="*/ 871268 w 1604513"/>
                <a:gd name="connsiteY5" fmla="*/ 1207698 h 1906438"/>
                <a:gd name="connsiteX6" fmla="*/ 974785 w 1604513"/>
                <a:gd name="connsiteY6" fmla="*/ 1181819 h 1906438"/>
                <a:gd name="connsiteX7" fmla="*/ 1207698 w 1604513"/>
                <a:gd name="connsiteY7" fmla="*/ 1069676 h 1906438"/>
                <a:gd name="connsiteX8" fmla="*/ 1397479 w 1604513"/>
                <a:gd name="connsiteY8" fmla="*/ 1026544 h 1906438"/>
                <a:gd name="connsiteX9" fmla="*/ 1371600 w 1604513"/>
                <a:gd name="connsiteY9" fmla="*/ 948906 h 1906438"/>
                <a:gd name="connsiteX10" fmla="*/ 1328468 w 1604513"/>
                <a:gd name="connsiteY10" fmla="*/ 897148 h 1906438"/>
                <a:gd name="connsiteX11" fmla="*/ 1207698 w 1604513"/>
                <a:gd name="connsiteY11" fmla="*/ 914400 h 1906438"/>
                <a:gd name="connsiteX12" fmla="*/ 1121434 w 1604513"/>
                <a:gd name="connsiteY12" fmla="*/ 957532 h 1906438"/>
                <a:gd name="connsiteX13" fmla="*/ 966159 w 1604513"/>
                <a:gd name="connsiteY13" fmla="*/ 931653 h 1906438"/>
                <a:gd name="connsiteX14" fmla="*/ 819510 w 1604513"/>
                <a:gd name="connsiteY14" fmla="*/ 888521 h 1906438"/>
                <a:gd name="connsiteX15" fmla="*/ 655608 w 1604513"/>
                <a:gd name="connsiteY15" fmla="*/ 940280 h 1906438"/>
                <a:gd name="connsiteX16" fmla="*/ 483079 w 1604513"/>
                <a:gd name="connsiteY16" fmla="*/ 940280 h 1906438"/>
                <a:gd name="connsiteX17" fmla="*/ 396815 w 1604513"/>
                <a:gd name="connsiteY17" fmla="*/ 741872 h 1906438"/>
                <a:gd name="connsiteX18" fmla="*/ 500332 w 1604513"/>
                <a:gd name="connsiteY18" fmla="*/ 612476 h 1906438"/>
                <a:gd name="connsiteX19" fmla="*/ 534838 w 1604513"/>
                <a:gd name="connsiteY19" fmla="*/ 526212 h 1906438"/>
                <a:gd name="connsiteX20" fmla="*/ 465827 w 1604513"/>
                <a:gd name="connsiteY20" fmla="*/ 483080 h 1906438"/>
                <a:gd name="connsiteX21" fmla="*/ 293298 w 1604513"/>
                <a:gd name="connsiteY21" fmla="*/ 491706 h 1906438"/>
                <a:gd name="connsiteX22" fmla="*/ 163902 w 1604513"/>
                <a:gd name="connsiteY22" fmla="*/ 534838 h 1906438"/>
                <a:gd name="connsiteX23" fmla="*/ 34506 w 1604513"/>
                <a:gd name="connsiteY23" fmla="*/ 672861 h 1906438"/>
                <a:gd name="connsiteX24" fmla="*/ 0 w 1604513"/>
                <a:gd name="connsiteY24" fmla="*/ 560717 h 1906438"/>
                <a:gd name="connsiteX25" fmla="*/ 94891 w 1604513"/>
                <a:gd name="connsiteY25" fmla="*/ 431321 h 1906438"/>
                <a:gd name="connsiteX26" fmla="*/ 215661 w 1604513"/>
                <a:gd name="connsiteY26" fmla="*/ 345057 h 1906438"/>
                <a:gd name="connsiteX27" fmla="*/ 405442 w 1604513"/>
                <a:gd name="connsiteY27" fmla="*/ 327804 h 1906438"/>
                <a:gd name="connsiteX28" fmla="*/ 603849 w 1604513"/>
                <a:gd name="connsiteY28" fmla="*/ 319178 h 1906438"/>
                <a:gd name="connsiteX29" fmla="*/ 690113 w 1604513"/>
                <a:gd name="connsiteY29" fmla="*/ 224287 h 1906438"/>
                <a:gd name="connsiteX30" fmla="*/ 767751 w 1604513"/>
                <a:gd name="connsiteY30" fmla="*/ 112144 h 1906438"/>
                <a:gd name="connsiteX31" fmla="*/ 767751 w 1604513"/>
                <a:gd name="connsiteY31" fmla="*/ 34506 h 1906438"/>
                <a:gd name="connsiteX32" fmla="*/ 871268 w 1604513"/>
                <a:gd name="connsiteY32" fmla="*/ 0 h 1906438"/>
                <a:gd name="connsiteX33" fmla="*/ 1285336 w 1604513"/>
                <a:gd name="connsiteY33" fmla="*/ 163902 h 1906438"/>
                <a:gd name="connsiteX34" fmla="*/ 1319842 w 1604513"/>
                <a:gd name="connsiteY34" fmla="*/ 284672 h 1906438"/>
                <a:gd name="connsiteX35" fmla="*/ 1259457 w 1604513"/>
                <a:gd name="connsiteY35" fmla="*/ 327804 h 1906438"/>
                <a:gd name="connsiteX36" fmla="*/ 1147313 w 1604513"/>
                <a:gd name="connsiteY36" fmla="*/ 327804 h 1906438"/>
                <a:gd name="connsiteX37" fmla="*/ 1009291 w 1604513"/>
                <a:gd name="connsiteY37" fmla="*/ 267419 h 1906438"/>
                <a:gd name="connsiteX38" fmla="*/ 828136 w 1604513"/>
                <a:gd name="connsiteY38" fmla="*/ 241540 h 1906438"/>
                <a:gd name="connsiteX39" fmla="*/ 672861 w 1604513"/>
                <a:gd name="connsiteY39" fmla="*/ 414068 h 1906438"/>
                <a:gd name="connsiteX40" fmla="*/ 560717 w 1604513"/>
                <a:gd name="connsiteY40" fmla="*/ 646981 h 1906438"/>
                <a:gd name="connsiteX41" fmla="*/ 517585 w 1604513"/>
                <a:gd name="connsiteY41" fmla="*/ 759125 h 1906438"/>
                <a:gd name="connsiteX42" fmla="*/ 552091 w 1604513"/>
                <a:gd name="connsiteY42" fmla="*/ 819510 h 1906438"/>
                <a:gd name="connsiteX43" fmla="*/ 655608 w 1604513"/>
                <a:gd name="connsiteY43" fmla="*/ 810883 h 1906438"/>
                <a:gd name="connsiteX44" fmla="*/ 793630 w 1604513"/>
                <a:gd name="connsiteY44" fmla="*/ 715993 h 1906438"/>
                <a:gd name="connsiteX45" fmla="*/ 966159 w 1604513"/>
                <a:gd name="connsiteY45" fmla="*/ 707366 h 1906438"/>
                <a:gd name="connsiteX46" fmla="*/ 1155940 w 1604513"/>
                <a:gd name="connsiteY46" fmla="*/ 690114 h 1906438"/>
                <a:gd name="connsiteX47" fmla="*/ 1345721 w 1604513"/>
                <a:gd name="connsiteY47" fmla="*/ 698740 h 1906438"/>
                <a:gd name="connsiteX48" fmla="*/ 1449238 w 1604513"/>
                <a:gd name="connsiteY48" fmla="*/ 681487 h 1906438"/>
                <a:gd name="connsiteX49" fmla="*/ 1544129 w 1604513"/>
                <a:gd name="connsiteY49" fmla="*/ 543465 h 1906438"/>
                <a:gd name="connsiteX50" fmla="*/ 1604513 w 1604513"/>
                <a:gd name="connsiteY50" fmla="*/ 327804 h 1906438"/>
                <a:gd name="connsiteX51" fmla="*/ 1552755 w 1604513"/>
                <a:gd name="connsiteY51" fmla="*/ 138023 h 1906438"/>
                <a:gd name="connsiteX0" fmla="*/ 431321 w 1604513"/>
                <a:gd name="connsiteY0" fmla="*/ 1906438 h 1906438"/>
                <a:gd name="connsiteX1" fmla="*/ 483079 w 1604513"/>
                <a:gd name="connsiteY1" fmla="*/ 1751163 h 1906438"/>
                <a:gd name="connsiteX2" fmla="*/ 483079 w 1604513"/>
                <a:gd name="connsiteY2" fmla="*/ 1587261 h 1906438"/>
                <a:gd name="connsiteX3" fmla="*/ 577970 w 1604513"/>
                <a:gd name="connsiteY3" fmla="*/ 1449238 h 1906438"/>
                <a:gd name="connsiteX4" fmla="*/ 845389 w 1604513"/>
                <a:gd name="connsiteY4" fmla="*/ 1337095 h 1906438"/>
                <a:gd name="connsiteX5" fmla="*/ 871268 w 1604513"/>
                <a:gd name="connsiteY5" fmla="*/ 1207698 h 1906438"/>
                <a:gd name="connsiteX6" fmla="*/ 974785 w 1604513"/>
                <a:gd name="connsiteY6" fmla="*/ 1181819 h 1906438"/>
                <a:gd name="connsiteX7" fmla="*/ 1207698 w 1604513"/>
                <a:gd name="connsiteY7" fmla="*/ 1069676 h 1906438"/>
                <a:gd name="connsiteX8" fmla="*/ 1397479 w 1604513"/>
                <a:gd name="connsiteY8" fmla="*/ 1026544 h 1906438"/>
                <a:gd name="connsiteX9" fmla="*/ 1371600 w 1604513"/>
                <a:gd name="connsiteY9" fmla="*/ 948906 h 1906438"/>
                <a:gd name="connsiteX10" fmla="*/ 1328468 w 1604513"/>
                <a:gd name="connsiteY10" fmla="*/ 897148 h 1906438"/>
                <a:gd name="connsiteX11" fmla="*/ 1207698 w 1604513"/>
                <a:gd name="connsiteY11" fmla="*/ 914400 h 1906438"/>
                <a:gd name="connsiteX12" fmla="*/ 1121434 w 1604513"/>
                <a:gd name="connsiteY12" fmla="*/ 957532 h 1906438"/>
                <a:gd name="connsiteX13" fmla="*/ 966159 w 1604513"/>
                <a:gd name="connsiteY13" fmla="*/ 931653 h 1906438"/>
                <a:gd name="connsiteX14" fmla="*/ 819510 w 1604513"/>
                <a:gd name="connsiteY14" fmla="*/ 888521 h 1906438"/>
                <a:gd name="connsiteX15" fmla="*/ 655608 w 1604513"/>
                <a:gd name="connsiteY15" fmla="*/ 940280 h 1906438"/>
                <a:gd name="connsiteX16" fmla="*/ 483079 w 1604513"/>
                <a:gd name="connsiteY16" fmla="*/ 940280 h 1906438"/>
                <a:gd name="connsiteX17" fmla="*/ 396815 w 1604513"/>
                <a:gd name="connsiteY17" fmla="*/ 741872 h 1906438"/>
                <a:gd name="connsiteX18" fmla="*/ 500332 w 1604513"/>
                <a:gd name="connsiteY18" fmla="*/ 612476 h 1906438"/>
                <a:gd name="connsiteX19" fmla="*/ 534838 w 1604513"/>
                <a:gd name="connsiteY19" fmla="*/ 526212 h 1906438"/>
                <a:gd name="connsiteX20" fmla="*/ 465827 w 1604513"/>
                <a:gd name="connsiteY20" fmla="*/ 483080 h 1906438"/>
                <a:gd name="connsiteX21" fmla="*/ 293298 w 1604513"/>
                <a:gd name="connsiteY21" fmla="*/ 491706 h 1906438"/>
                <a:gd name="connsiteX22" fmla="*/ 163902 w 1604513"/>
                <a:gd name="connsiteY22" fmla="*/ 534838 h 1906438"/>
                <a:gd name="connsiteX23" fmla="*/ 0 w 1604513"/>
                <a:gd name="connsiteY23" fmla="*/ 560717 h 1906438"/>
                <a:gd name="connsiteX24" fmla="*/ 94891 w 1604513"/>
                <a:gd name="connsiteY24" fmla="*/ 431321 h 1906438"/>
                <a:gd name="connsiteX25" fmla="*/ 215661 w 1604513"/>
                <a:gd name="connsiteY25" fmla="*/ 345057 h 1906438"/>
                <a:gd name="connsiteX26" fmla="*/ 405442 w 1604513"/>
                <a:gd name="connsiteY26" fmla="*/ 327804 h 1906438"/>
                <a:gd name="connsiteX27" fmla="*/ 603849 w 1604513"/>
                <a:gd name="connsiteY27" fmla="*/ 319178 h 1906438"/>
                <a:gd name="connsiteX28" fmla="*/ 690113 w 1604513"/>
                <a:gd name="connsiteY28" fmla="*/ 224287 h 1906438"/>
                <a:gd name="connsiteX29" fmla="*/ 767751 w 1604513"/>
                <a:gd name="connsiteY29" fmla="*/ 112144 h 1906438"/>
                <a:gd name="connsiteX30" fmla="*/ 767751 w 1604513"/>
                <a:gd name="connsiteY30" fmla="*/ 34506 h 1906438"/>
                <a:gd name="connsiteX31" fmla="*/ 871268 w 1604513"/>
                <a:gd name="connsiteY31" fmla="*/ 0 h 1906438"/>
                <a:gd name="connsiteX32" fmla="*/ 1285336 w 1604513"/>
                <a:gd name="connsiteY32" fmla="*/ 163902 h 1906438"/>
                <a:gd name="connsiteX33" fmla="*/ 1319842 w 1604513"/>
                <a:gd name="connsiteY33" fmla="*/ 284672 h 1906438"/>
                <a:gd name="connsiteX34" fmla="*/ 1259457 w 1604513"/>
                <a:gd name="connsiteY34" fmla="*/ 327804 h 1906438"/>
                <a:gd name="connsiteX35" fmla="*/ 1147313 w 1604513"/>
                <a:gd name="connsiteY35" fmla="*/ 327804 h 1906438"/>
                <a:gd name="connsiteX36" fmla="*/ 1009291 w 1604513"/>
                <a:gd name="connsiteY36" fmla="*/ 267419 h 1906438"/>
                <a:gd name="connsiteX37" fmla="*/ 828136 w 1604513"/>
                <a:gd name="connsiteY37" fmla="*/ 241540 h 1906438"/>
                <a:gd name="connsiteX38" fmla="*/ 672861 w 1604513"/>
                <a:gd name="connsiteY38" fmla="*/ 414068 h 1906438"/>
                <a:gd name="connsiteX39" fmla="*/ 560717 w 1604513"/>
                <a:gd name="connsiteY39" fmla="*/ 646981 h 1906438"/>
                <a:gd name="connsiteX40" fmla="*/ 517585 w 1604513"/>
                <a:gd name="connsiteY40" fmla="*/ 759125 h 1906438"/>
                <a:gd name="connsiteX41" fmla="*/ 552091 w 1604513"/>
                <a:gd name="connsiteY41" fmla="*/ 819510 h 1906438"/>
                <a:gd name="connsiteX42" fmla="*/ 655608 w 1604513"/>
                <a:gd name="connsiteY42" fmla="*/ 810883 h 1906438"/>
                <a:gd name="connsiteX43" fmla="*/ 793630 w 1604513"/>
                <a:gd name="connsiteY43" fmla="*/ 715993 h 1906438"/>
                <a:gd name="connsiteX44" fmla="*/ 966159 w 1604513"/>
                <a:gd name="connsiteY44" fmla="*/ 707366 h 1906438"/>
                <a:gd name="connsiteX45" fmla="*/ 1155940 w 1604513"/>
                <a:gd name="connsiteY45" fmla="*/ 690114 h 1906438"/>
                <a:gd name="connsiteX46" fmla="*/ 1345721 w 1604513"/>
                <a:gd name="connsiteY46" fmla="*/ 698740 h 1906438"/>
                <a:gd name="connsiteX47" fmla="*/ 1449238 w 1604513"/>
                <a:gd name="connsiteY47" fmla="*/ 681487 h 1906438"/>
                <a:gd name="connsiteX48" fmla="*/ 1544129 w 1604513"/>
                <a:gd name="connsiteY48" fmla="*/ 543465 h 1906438"/>
                <a:gd name="connsiteX49" fmla="*/ 1604513 w 1604513"/>
                <a:gd name="connsiteY49" fmla="*/ 327804 h 1906438"/>
                <a:gd name="connsiteX50" fmla="*/ 1552755 w 1604513"/>
                <a:gd name="connsiteY50" fmla="*/ 138023 h 1906438"/>
                <a:gd name="connsiteX0" fmla="*/ 336430 w 1509622"/>
                <a:gd name="connsiteY0" fmla="*/ 1906438 h 1906438"/>
                <a:gd name="connsiteX1" fmla="*/ 388188 w 1509622"/>
                <a:gd name="connsiteY1" fmla="*/ 1751163 h 1906438"/>
                <a:gd name="connsiteX2" fmla="*/ 388188 w 1509622"/>
                <a:gd name="connsiteY2" fmla="*/ 1587261 h 1906438"/>
                <a:gd name="connsiteX3" fmla="*/ 483079 w 1509622"/>
                <a:gd name="connsiteY3" fmla="*/ 1449238 h 1906438"/>
                <a:gd name="connsiteX4" fmla="*/ 750498 w 1509622"/>
                <a:gd name="connsiteY4" fmla="*/ 1337095 h 1906438"/>
                <a:gd name="connsiteX5" fmla="*/ 776377 w 1509622"/>
                <a:gd name="connsiteY5" fmla="*/ 1207698 h 1906438"/>
                <a:gd name="connsiteX6" fmla="*/ 879894 w 1509622"/>
                <a:gd name="connsiteY6" fmla="*/ 1181819 h 1906438"/>
                <a:gd name="connsiteX7" fmla="*/ 1112807 w 1509622"/>
                <a:gd name="connsiteY7" fmla="*/ 1069676 h 1906438"/>
                <a:gd name="connsiteX8" fmla="*/ 1302588 w 1509622"/>
                <a:gd name="connsiteY8" fmla="*/ 1026544 h 1906438"/>
                <a:gd name="connsiteX9" fmla="*/ 1276709 w 1509622"/>
                <a:gd name="connsiteY9" fmla="*/ 948906 h 1906438"/>
                <a:gd name="connsiteX10" fmla="*/ 1233577 w 1509622"/>
                <a:gd name="connsiteY10" fmla="*/ 897148 h 1906438"/>
                <a:gd name="connsiteX11" fmla="*/ 1112807 w 1509622"/>
                <a:gd name="connsiteY11" fmla="*/ 914400 h 1906438"/>
                <a:gd name="connsiteX12" fmla="*/ 1026543 w 1509622"/>
                <a:gd name="connsiteY12" fmla="*/ 957532 h 1906438"/>
                <a:gd name="connsiteX13" fmla="*/ 871268 w 1509622"/>
                <a:gd name="connsiteY13" fmla="*/ 931653 h 1906438"/>
                <a:gd name="connsiteX14" fmla="*/ 724619 w 1509622"/>
                <a:gd name="connsiteY14" fmla="*/ 888521 h 1906438"/>
                <a:gd name="connsiteX15" fmla="*/ 560717 w 1509622"/>
                <a:gd name="connsiteY15" fmla="*/ 940280 h 1906438"/>
                <a:gd name="connsiteX16" fmla="*/ 388188 w 1509622"/>
                <a:gd name="connsiteY16" fmla="*/ 940280 h 1906438"/>
                <a:gd name="connsiteX17" fmla="*/ 301924 w 1509622"/>
                <a:gd name="connsiteY17" fmla="*/ 741872 h 1906438"/>
                <a:gd name="connsiteX18" fmla="*/ 405441 w 1509622"/>
                <a:gd name="connsiteY18" fmla="*/ 612476 h 1906438"/>
                <a:gd name="connsiteX19" fmla="*/ 439947 w 1509622"/>
                <a:gd name="connsiteY19" fmla="*/ 526212 h 1906438"/>
                <a:gd name="connsiteX20" fmla="*/ 370936 w 1509622"/>
                <a:gd name="connsiteY20" fmla="*/ 483080 h 1906438"/>
                <a:gd name="connsiteX21" fmla="*/ 198407 w 1509622"/>
                <a:gd name="connsiteY21" fmla="*/ 491706 h 1906438"/>
                <a:gd name="connsiteX22" fmla="*/ 69011 w 1509622"/>
                <a:gd name="connsiteY22" fmla="*/ 534838 h 1906438"/>
                <a:gd name="connsiteX23" fmla="*/ 0 w 1509622"/>
                <a:gd name="connsiteY23" fmla="*/ 431321 h 1906438"/>
                <a:gd name="connsiteX24" fmla="*/ 120770 w 1509622"/>
                <a:gd name="connsiteY24" fmla="*/ 345057 h 1906438"/>
                <a:gd name="connsiteX25" fmla="*/ 310551 w 1509622"/>
                <a:gd name="connsiteY25" fmla="*/ 327804 h 1906438"/>
                <a:gd name="connsiteX26" fmla="*/ 508958 w 1509622"/>
                <a:gd name="connsiteY26" fmla="*/ 319178 h 1906438"/>
                <a:gd name="connsiteX27" fmla="*/ 595222 w 1509622"/>
                <a:gd name="connsiteY27" fmla="*/ 224287 h 1906438"/>
                <a:gd name="connsiteX28" fmla="*/ 672860 w 1509622"/>
                <a:gd name="connsiteY28" fmla="*/ 112144 h 1906438"/>
                <a:gd name="connsiteX29" fmla="*/ 672860 w 1509622"/>
                <a:gd name="connsiteY29" fmla="*/ 34506 h 1906438"/>
                <a:gd name="connsiteX30" fmla="*/ 776377 w 1509622"/>
                <a:gd name="connsiteY30" fmla="*/ 0 h 1906438"/>
                <a:gd name="connsiteX31" fmla="*/ 1190445 w 1509622"/>
                <a:gd name="connsiteY31" fmla="*/ 163902 h 1906438"/>
                <a:gd name="connsiteX32" fmla="*/ 1224951 w 1509622"/>
                <a:gd name="connsiteY32" fmla="*/ 284672 h 1906438"/>
                <a:gd name="connsiteX33" fmla="*/ 1164566 w 1509622"/>
                <a:gd name="connsiteY33" fmla="*/ 327804 h 1906438"/>
                <a:gd name="connsiteX34" fmla="*/ 1052422 w 1509622"/>
                <a:gd name="connsiteY34" fmla="*/ 327804 h 1906438"/>
                <a:gd name="connsiteX35" fmla="*/ 914400 w 1509622"/>
                <a:gd name="connsiteY35" fmla="*/ 267419 h 1906438"/>
                <a:gd name="connsiteX36" fmla="*/ 733245 w 1509622"/>
                <a:gd name="connsiteY36" fmla="*/ 241540 h 1906438"/>
                <a:gd name="connsiteX37" fmla="*/ 577970 w 1509622"/>
                <a:gd name="connsiteY37" fmla="*/ 414068 h 1906438"/>
                <a:gd name="connsiteX38" fmla="*/ 465826 w 1509622"/>
                <a:gd name="connsiteY38" fmla="*/ 646981 h 1906438"/>
                <a:gd name="connsiteX39" fmla="*/ 422694 w 1509622"/>
                <a:gd name="connsiteY39" fmla="*/ 759125 h 1906438"/>
                <a:gd name="connsiteX40" fmla="*/ 457200 w 1509622"/>
                <a:gd name="connsiteY40" fmla="*/ 819510 h 1906438"/>
                <a:gd name="connsiteX41" fmla="*/ 560717 w 1509622"/>
                <a:gd name="connsiteY41" fmla="*/ 810883 h 1906438"/>
                <a:gd name="connsiteX42" fmla="*/ 698739 w 1509622"/>
                <a:gd name="connsiteY42" fmla="*/ 715993 h 1906438"/>
                <a:gd name="connsiteX43" fmla="*/ 871268 w 1509622"/>
                <a:gd name="connsiteY43" fmla="*/ 707366 h 1906438"/>
                <a:gd name="connsiteX44" fmla="*/ 1061049 w 1509622"/>
                <a:gd name="connsiteY44" fmla="*/ 690114 h 1906438"/>
                <a:gd name="connsiteX45" fmla="*/ 1250830 w 1509622"/>
                <a:gd name="connsiteY45" fmla="*/ 698740 h 1906438"/>
                <a:gd name="connsiteX46" fmla="*/ 1354347 w 1509622"/>
                <a:gd name="connsiteY46" fmla="*/ 681487 h 1906438"/>
                <a:gd name="connsiteX47" fmla="*/ 1449238 w 1509622"/>
                <a:gd name="connsiteY47" fmla="*/ 543465 h 1906438"/>
                <a:gd name="connsiteX48" fmla="*/ 1509622 w 1509622"/>
                <a:gd name="connsiteY48" fmla="*/ 327804 h 1906438"/>
                <a:gd name="connsiteX49" fmla="*/ 1457864 w 1509622"/>
                <a:gd name="connsiteY49" fmla="*/ 138023 h 1906438"/>
                <a:gd name="connsiteX0" fmla="*/ 267419 w 1440611"/>
                <a:gd name="connsiteY0" fmla="*/ 1906438 h 1906438"/>
                <a:gd name="connsiteX1" fmla="*/ 319177 w 1440611"/>
                <a:gd name="connsiteY1" fmla="*/ 1751163 h 1906438"/>
                <a:gd name="connsiteX2" fmla="*/ 319177 w 1440611"/>
                <a:gd name="connsiteY2" fmla="*/ 1587261 h 1906438"/>
                <a:gd name="connsiteX3" fmla="*/ 414068 w 1440611"/>
                <a:gd name="connsiteY3" fmla="*/ 1449238 h 1906438"/>
                <a:gd name="connsiteX4" fmla="*/ 681487 w 1440611"/>
                <a:gd name="connsiteY4" fmla="*/ 1337095 h 1906438"/>
                <a:gd name="connsiteX5" fmla="*/ 707366 w 1440611"/>
                <a:gd name="connsiteY5" fmla="*/ 1207698 h 1906438"/>
                <a:gd name="connsiteX6" fmla="*/ 810883 w 1440611"/>
                <a:gd name="connsiteY6" fmla="*/ 1181819 h 1906438"/>
                <a:gd name="connsiteX7" fmla="*/ 1043796 w 1440611"/>
                <a:gd name="connsiteY7" fmla="*/ 1069676 h 1906438"/>
                <a:gd name="connsiteX8" fmla="*/ 1233577 w 1440611"/>
                <a:gd name="connsiteY8" fmla="*/ 1026544 h 1906438"/>
                <a:gd name="connsiteX9" fmla="*/ 1207698 w 1440611"/>
                <a:gd name="connsiteY9" fmla="*/ 948906 h 1906438"/>
                <a:gd name="connsiteX10" fmla="*/ 1164566 w 1440611"/>
                <a:gd name="connsiteY10" fmla="*/ 897148 h 1906438"/>
                <a:gd name="connsiteX11" fmla="*/ 1043796 w 1440611"/>
                <a:gd name="connsiteY11" fmla="*/ 914400 h 1906438"/>
                <a:gd name="connsiteX12" fmla="*/ 957532 w 1440611"/>
                <a:gd name="connsiteY12" fmla="*/ 957532 h 1906438"/>
                <a:gd name="connsiteX13" fmla="*/ 802257 w 1440611"/>
                <a:gd name="connsiteY13" fmla="*/ 931653 h 1906438"/>
                <a:gd name="connsiteX14" fmla="*/ 655608 w 1440611"/>
                <a:gd name="connsiteY14" fmla="*/ 888521 h 1906438"/>
                <a:gd name="connsiteX15" fmla="*/ 491706 w 1440611"/>
                <a:gd name="connsiteY15" fmla="*/ 940280 h 1906438"/>
                <a:gd name="connsiteX16" fmla="*/ 319177 w 1440611"/>
                <a:gd name="connsiteY16" fmla="*/ 940280 h 1906438"/>
                <a:gd name="connsiteX17" fmla="*/ 232913 w 1440611"/>
                <a:gd name="connsiteY17" fmla="*/ 741872 h 1906438"/>
                <a:gd name="connsiteX18" fmla="*/ 336430 w 1440611"/>
                <a:gd name="connsiteY18" fmla="*/ 612476 h 1906438"/>
                <a:gd name="connsiteX19" fmla="*/ 370936 w 1440611"/>
                <a:gd name="connsiteY19" fmla="*/ 526212 h 1906438"/>
                <a:gd name="connsiteX20" fmla="*/ 301925 w 1440611"/>
                <a:gd name="connsiteY20" fmla="*/ 483080 h 1906438"/>
                <a:gd name="connsiteX21" fmla="*/ 129396 w 1440611"/>
                <a:gd name="connsiteY21" fmla="*/ 491706 h 1906438"/>
                <a:gd name="connsiteX22" fmla="*/ 0 w 1440611"/>
                <a:gd name="connsiteY22" fmla="*/ 534838 h 1906438"/>
                <a:gd name="connsiteX23" fmla="*/ 51759 w 1440611"/>
                <a:gd name="connsiteY23" fmla="*/ 345057 h 1906438"/>
                <a:gd name="connsiteX24" fmla="*/ 241540 w 1440611"/>
                <a:gd name="connsiteY24" fmla="*/ 327804 h 1906438"/>
                <a:gd name="connsiteX25" fmla="*/ 439947 w 1440611"/>
                <a:gd name="connsiteY25" fmla="*/ 319178 h 1906438"/>
                <a:gd name="connsiteX26" fmla="*/ 526211 w 1440611"/>
                <a:gd name="connsiteY26" fmla="*/ 224287 h 1906438"/>
                <a:gd name="connsiteX27" fmla="*/ 603849 w 1440611"/>
                <a:gd name="connsiteY27" fmla="*/ 112144 h 1906438"/>
                <a:gd name="connsiteX28" fmla="*/ 603849 w 1440611"/>
                <a:gd name="connsiteY28" fmla="*/ 34506 h 1906438"/>
                <a:gd name="connsiteX29" fmla="*/ 707366 w 1440611"/>
                <a:gd name="connsiteY29" fmla="*/ 0 h 1906438"/>
                <a:gd name="connsiteX30" fmla="*/ 1121434 w 1440611"/>
                <a:gd name="connsiteY30" fmla="*/ 163902 h 1906438"/>
                <a:gd name="connsiteX31" fmla="*/ 1155940 w 1440611"/>
                <a:gd name="connsiteY31" fmla="*/ 284672 h 1906438"/>
                <a:gd name="connsiteX32" fmla="*/ 1095555 w 1440611"/>
                <a:gd name="connsiteY32" fmla="*/ 327804 h 1906438"/>
                <a:gd name="connsiteX33" fmla="*/ 983411 w 1440611"/>
                <a:gd name="connsiteY33" fmla="*/ 327804 h 1906438"/>
                <a:gd name="connsiteX34" fmla="*/ 845389 w 1440611"/>
                <a:gd name="connsiteY34" fmla="*/ 267419 h 1906438"/>
                <a:gd name="connsiteX35" fmla="*/ 664234 w 1440611"/>
                <a:gd name="connsiteY35" fmla="*/ 241540 h 1906438"/>
                <a:gd name="connsiteX36" fmla="*/ 508959 w 1440611"/>
                <a:gd name="connsiteY36" fmla="*/ 414068 h 1906438"/>
                <a:gd name="connsiteX37" fmla="*/ 396815 w 1440611"/>
                <a:gd name="connsiteY37" fmla="*/ 646981 h 1906438"/>
                <a:gd name="connsiteX38" fmla="*/ 353683 w 1440611"/>
                <a:gd name="connsiteY38" fmla="*/ 759125 h 1906438"/>
                <a:gd name="connsiteX39" fmla="*/ 388189 w 1440611"/>
                <a:gd name="connsiteY39" fmla="*/ 819510 h 1906438"/>
                <a:gd name="connsiteX40" fmla="*/ 491706 w 1440611"/>
                <a:gd name="connsiteY40" fmla="*/ 810883 h 1906438"/>
                <a:gd name="connsiteX41" fmla="*/ 629728 w 1440611"/>
                <a:gd name="connsiteY41" fmla="*/ 715993 h 1906438"/>
                <a:gd name="connsiteX42" fmla="*/ 802257 w 1440611"/>
                <a:gd name="connsiteY42" fmla="*/ 707366 h 1906438"/>
                <a:gd name="connsiteX43" fmla="*/ 992038 w 1440611"/>
                <a:gd name="connsiteY43" fmla="*/ 690114 h 1906438"/>
                <a:gd name="connsiteX44" fmla="*/ 1181819 w 1440611"/>
                <a:gd name="connsiteY44" fmla="*/ 698740 h 1906438"/>
                <a:gd name="connsiteX45" fmla="*/ 1285336 w 1440611"/>
                <a:gd name="connsiteY45" fmla="*/ 681487 h 1906438"/>
                <a:gd name="connsiteX46" fmla="*/ 1380227 w 1440611"/>
                <a:gd name="connsiteY46" fmla="*/ 543465 h 1906438"/>
                <a:gd name="connsiteX47" fmla="*/ 1440611 w 1440611"/>
                <a:gd name="connsiteY47" fmla="*/ 327804 h 1906438"/>
                <a:gd name="connsiteX48" fmla="*/ 1388853 w 1440611"/>
                <a:gd name="connsiteY48" fmla="*/ 138023 h 1906438"/>
                <a:gd name="connsiteX0" fmla="*/ 267419 w 1440611"/>
                <a:gd name="connsiteY0" fmla="*/ 1906438 h 1906438"/>
                <a:gd name="connsiteX1" fmla="*/ 319177 w 1440611"/>
                <a:gd name="connsiteY1" fmla="*/ 1751163 h 1906438"/>
                <a:gd name="connsiteX2" fmla="*/ 319177 w 1440611"/>
                <a:gd name="connsiteY2" fmla="*/ 1587261 h 1906438"/>
                <a:gd name="connsiteX3" fmla="*/ 414068 w 1440611"/>
                <a:gd name="connsiteY3" fmla="*/ 1449238 h 1906438"/>
                <a:gd name="connsiteX4" fmla="*/ 681487 w 1440611"/>
                <a:gd name="connsiteY4" fmla="*/ 1337095 h 1906438"/>
                <a:gd name="connsiteX5" fmla="*/ 707366 w 1440611"/>
                <a:gd name="connsiteY5" fmla="*/ 1207698 h 1906438"/>
                <a:gd name="connsiteX6" fmla="*/ 810883 w 1440611"/>
                <a:gd name="connsiteY6" fmla="*/ 1181819 h 1906438"/>
                <a:gd name="connsiteX7" fmla="*/ 1043796 w 1440611"/>
                <a:gd name="connsiteY7" fmla="*/ 1069676 h 1906438"/>
                <a:gd name="connsiteX8" fmla="*/ 1233577 w 1440611"/>
                <a:gd name="connsiteY8" fmla="*/ 1026544 h 1906438"/>
                <a:gd name="connsiteX9" fmla="*/ 1207698 w 1440611"/>
                <a:gd name="connsiteY9" fmla="*/ 948906 h 1906438"/>
                <a:gd name="connsiteX10" fmla="*/ 1164566 w 1440611"/>
                <a:gd name="connsiteY10" fmla="*/ 897148 h 1906438"/>
                <a:gd name="connsiteX11" fmla="*/ 1043796 w 1440611"/>
                <a:gd name="connsiteY11" fmla="*/ 914400 h 1906438"/>
                <a:gd name="connsiteX12" fmla="*/ 957532 w 1440611"/>
                <a:gd name="connsiteY12" fmla="*/ 957532 h 1906438"/>
                <a:gd name="connsiteX13" fmla="*/ 802257 w 1440611"/>
                <a:gd name="connsiteY13" fmla="*/ 931653 h 1906438"/>
                <a:gd name="connsiteX14" fmla="*/ 655608 w 1440611"/>
                <a:gd name="connsiteY14" fmla="*/ 888521 h 1906438"/>
                <a:gd name="connsiteX15" fmla="*/ 491706 w 1440611"/>
                <a:gd name="connsiteY15" fmla="*/ 940280 h 1906438"/>
                <a:gd name="connsiteX16" fmla="*/ 319177 w 1440611"/>
                <a:gd name="connsiteY16" fmla="*/ 940280 h 1906438"/>
                <a:gd name="connsiteX17" fmla="*/ 232913 w 1440611"/>
                <a:gd name="connsiteY17" fmla="*/ 741872 h 1906438"/>
                <a:gd name="connsiteX18" fmla="*/ 336430 w 1440611"/>
                <a:gd name="connsiteY18" fmla="*/ 612476 h 1906438"/>
                <a:gd name="connsiteX19" fmla="*/ 370936 w 1440611"/>
                <a:gd name="connsiteY19" fmla="*/ 526212 h 1906438"/>
                <a:gd name="connsiteX20" fmla="*/ 301925 w 1440611"/>
                <a:gd name="connsiteY20" fmla="*/ 483080 h 1906438"/>
                <a:gd name="connsiteX21" fmla="*/ 129396 w 1440611"/>
                <a:gd name="connsiteY21" fmla="*/ 491706 h 1906438"/>
                <a:gd name="connsiteX22" fmla="*/ 0 w 1440611"/>
                <a:gd name="connsiteY22" fmla="*/ 534838 h 1906438"/>
                <a:gd name="connsiteX23" fmla="*/ 241540 w 1440611"/>
                <a:gd name="connsiteY23" fmla="*/ 327804 h 1906438"/>
                <a:gd name="connsiteX24" fmla="*/ 439947 w 1440611"/>
                <a:gd name="connsiteY24" fmla="*/ 319178 h 1906438"/>
                <a:gd name="connsiteX25" fmla="*/ 526211 w 1440611"/>
                <a:gd name="connsiteY25" fmla="*/ 224287 h 1906438"/>
                <a:gd name="connsiteX26" fmla="*/ 603849 w 1440611"/>
                <a:gd name="connsiteY26" fmla="*/ 112144 h 1906438"/>
                <a:gd name="connsiteX27" fmla="*/ 603849 w 1440611"/>
                <a:gd name="connsiteY27" fmla="*/ 34506 h 1906438"/>
                <a:gd name="connsiteX28" fmla="*/ 707366 w 1440611"/>
                <a:gd name="connsiteY28" fmla="*/ 0 h 1906438"/>
                <a:gd name="connsiteX29" fmla="*/ 1121434 w 1440611"/>
                <a:gd name="connsiteY29" fmla="*/ 163902 h 1906438"/>
                <a:gd name="connsiteX30" fmla="*/ 1155940 w 1440611"/>
                <a:gd name="connsiteY30" fmla="*/ 284672 h 1906438"/>
                <a:gd name="connsiteX31" fmla="*/ 1095555 w 1440611"/>
                <a:gd name="connsiteY31" fmla="*/ 327804 h 1906438"/>
                <a:gd name="connsiteX32" fmla="*/ 983411 w 1440611"/>
                <a:gd name="connsiteY32" fmla="*/ 327804 h 1906438"/>
                <a:gd name="connsiteX33" fmla="*/ 845389 w 1440611"/>
                <a:gd name="connsiteY33" fmla="*/ 267419 h 1906438"/>
                <a:gd name="connsiteX34" fmla="*/ 664234 w 1440611"/>
                <a:gd name="connsiteY34" fmla="*/ 241540 h 1906438"/>
                <a:gd name="connsiteX35" fmla="*/ 508959 w 1440611"/>
                <a:gd name="connsiteY35" fmla="*/ 414068 h 1906438"/>
                <a:gd name="connsiteX36" fmla="*/ 396815 w 1440611"/>
                <a:gd name="connsiteY36" fmla="*/ 646981 h 1906438"/>
                <a:gd name="connsiteX37" fmla="*/ 353683 w 1440611"/>
                <a:gd name="connsiteY37" fmla="*/ 759125 h 1906438"/>
                <a:gd name="connsiteX38" fmla="*/ 388189 w 1440611"/>
                <a:gd name="connsiteY38" fmla="*/ 819510 h 1906438"/>
                <a:gd name="connsiteX39" fmla="*/ 491706 w 1440611"/>
                <a:gd name="connsiteY39" fmla="*/ 810883 h 1906438"/>
                <a:gd name="connsiteX40" fmla="*/ 629728 w 1440611"/>
                <a:gd name="connsiteY40" fmla="*/ 715993 h 1906438"/>
                <a:gd name="connsiteX41" fmla="*/ 802257 w 1440611"/>
                <a:gd name="connsiteY41" fmla="*/ 707366 h 1906438"/>
                <a:gd name="connsiteX42" fmla="*/ 992038 w 1440611"/>
                <a:gd name="connsiteY42" fmla="*/ 690114 h 1906438"/>
                <a:gd name="connsiteX43" fmla="*/ 1181819 w 1440611"/>
                <a:gd name="connsiteY43" fmla="*/ 698740 h 1906438"/>
                <a:gd name="connsiteX44" fmla="*/ 1285336 w 1440611"/>
                <a:gd name="connsiteY44" fmla="*/ 681487 h 1906438"/>
                <a:gd name="connsiteX45" fmla="*/ 1380227 w 1440611"/>
                <a:gd name="connsiteY45" fmla="*/ 543465 h 1906438"/>
                <a:gd name="connsiteX46" fmla="*/ 1440611 w 1440611"/>
                <a:gd name="connsiteY46" fmla="*/ 327804 h 1906438"/>
                <a:gd name="connsiteX47" fmla="*/ 1388853 w 1440611"/>
                <a:gd name="connsiteY47" fmla="*/ 138023 h 1906438"/>
                <a:gd name="connsiteX0" fmla="*/ 267419 w 1440611"/>
                <a:gd name="connsiteY0" fmla="*/ 1906438 h 1906438"/>
                <a:gd name="connsiteX1" fmla="*/ 319177 w 1440611"/>
                <a:gd name="connsiteY1" fmla="*/ 1751163 h 1906438"/>
                <a:gd name="connsiteX2" fmla="*/ 319177 w 1440611"/>
                <a:gd name="connsiteY2" fmla="*/ 1587261 h 1906438"/>
                <a:gd name="connsiteX3" fmla="*/ 414068 w 1440611"/>
                <a:gd name="connsiteY3" fmla="*/ 1449238 h 1906438"/>
                <a:gd name="connsiteX4" fmla="*/ 681487 w 1440611"/>
                <a:gd name="connsiteY4" fmla="*/ 1337095 h 1906438"/>
                <a:gd name="connsiteX5" fmla="*/ 707366 w 1440611"/>
                <a:gd name="connsiteY5" fmla="*/ 1207698 h 1906438"/>
                <a:gd name="connsiteX6" fmla="*/ 810883 w 1440611"/>
                <a:gd name="connsiteY6" fmla="*/ 1181819 h 1906438"/>
                <a:gd name="connsiteX7" fmla="*/ 1043796 w 1440611"/>
                <a:gd name="connsiteY7" fmla="*/ 1069676 h 1906438"/>
                <a:gd name="connsiteX8" fmla="*/ 1233577 w 1440611"/>
                <a:gd name="connsiteY8" fmla="*/ 1026544 h 1906438"/>
                <a:gd name="connsiteX9" fmla="*/ 1207698 w 1440611"/>
                <a:gd name="connsiteY9" fmla="*/ 948906 h 1906438"/>
                <a:gd name="connsiteX10" fmla="*/ 1164566 w 1440611"/>
                <a:gd name="connsiteY10" fmla="*/ 897148 h 1906438"/>
                <a:gd name="connsiteX11" fmla="*/ 1043796 w 1440611"/>
                <a:gd name="connsiteY11" fmla="*/ 914400 h 1906438"/>
                <a:gd name="connsiteX12" fmla="*/ 957532 w 1440611"/>
                <a:gd name="connsiteY12" fmla="*/ 957532 h 1906438"/>
                <a:gd name="connsiteX13" fmla="*/ 802257 w 1440611"/>
                <a:gd name="connsiteY13" fmla="*/ 931653 h 1906438"/>
                <a:gd name="connsiteX14" fmla="*/ 655608 w 1440611"/>
                <a:gd name="connsiteY14" fmla="*/ 888521 h 1906438"/>
                <a:gd name="connsiteX15" fmla="*/ 491706 w 1440611"/>
                <a:gd name="connsiteY15" fmla="*/ 940280 h 1906438"/>
                <a:gd name="connsiteX16" fmla="*/ 319177 w 1440611"/>
                <a:gd name="connsiteY16" fmla="*/ 940280 h 1906438"/>
                <a:gd name="connsiteX17" fmla="*/ 232913 w 1440611"/>
                <a:gd name="connsiteY17" fmla="*/ 741872 h 1906438"/>
                <a:gd name="connsiteX18" fmla="*/ 336430 w 1440611"/>
                <a:gd name="connsiteY18" fmla="*/ 612476 h 1906438"/>
                <a:gd name="connsiteX19" fmla="*/ 370936 w 1440611"/>
                <a:gd name="connsiteY19" fmla="*/ 526212 h 1906438"/>
                <a:gd name="connsiteX20" fmla="*/ 301925 w 1440611"/>
                <a:gd name="connsiteY20" fmla="*/ 483080 h 1906438"/>
                <a:gd name="connsiteX21" fmla="*/ 129396 w 1440611"/>
                <a:gd name="connsiteY21" fmla="*/ 491706 h 1906438"/>
                <a:gd name="connsiteX22" fmla="*/ 0 w 1440611"/>
                <a:gd name="connsiteY22" fmla="*/ 534838 h 1906438"/>
                <a:gd name="connsiteX23" fmla="*/ 439947 w 1440611"/>
                <a:gd name="connsiteY23" fmla="*/ 319178 h 1906438"/>
                <a:gd name="connsiteX24" fmla="*/ 526211 w 1440611"/>
                <a:gd name="connsiteY24" fmla="*/ 224287 h 1906438"/>
                <a:gd name="connsiteX25" fmla="*/ 603849 w 1440611"/>
                <a:gd name="connsiteY25" fmla="*/ 112144 h 1906438"/>
                <a:gd name="connsiteX26" fmla="*/ 603849 w 1440611"/>
                <a:gd name="connsiteY26" fmla="*/ 34506 h 1906438"/>
                <a:gd name="connsiteX27" fmla="*/ 707366 w 1440611"/>
                <a:gd name="connsiteY27" fmla="*/ 0 h 1906438"/>
                <a:gd name="connsiteX28" fmla="*/ 1121434 w 1440611"/>
                <a:gd name="connsiteY28" fmla="*/ 163902 h 1906438"/>
                <a:gd name="connsiteX29" fmla="*/ 1155940 w 1440611"/>
                <a:gd name="connsiteY29" fmla="*/ 284672 h 1906438"/>
                <a:gd name="connsiteX30" fmla="*/ 1095555 w 1440611"/>
                <a:gd name="connsiteY30" fmla="*/ 327804 h 1906438"/>
                <a:gd name="connsiteX31" fmla="*/ 983411 w 1440611"/>
                <a:gd name="connsiteY31" fmla="*/ 327804 h 1906438"/>
                <a:gd name="connsiteX32" fmla="*/ 845389 w 1440611"/>
                <a:gd name="connsiteY32" fmla="*/ 267419 h 1906438"/>
                <a:gd name="connsiteX33" fmla="*/ 664234 w 1440611"/>
                <a:gd name="connsiteY33" fmla="*/ 241540 h 1906438"/>
                <a:gd name="connsiteX34" fmla="*/ 508959 w 1440611"/>
                <a:gd name="connsiteY34" fmla="*/ 414068 h 1906438"/>
                <a:gd name="connsiteX35" fmla="*/ 396815 w 1440611"/>
                <a:gd name="connsiteY35" fmla="*/ 646981 h 1906438"/>
                <a:gd name="connsiteX36" fmla="*/ 353683 w 1440611"/>
                <a:gd name="connsiteY36" fmla="*/ 759125 h 1906438"/>
                <a:gd name="connsiteX37" fmla="*/ 388189 w 1440611"/>
                <a:gd name="connsiteY37" fmla="*/ 819510 h 1906438"/>
                <a:gd name="connsiteX38" fmla="*/ 491706 w 1440611"/>
                <a:gd name="connsiteY38" fmla="*/ 810883 h 1906438"/>
                <a:gd name="connsiteX39" fmla="*/ 629728 w 1440611"/>
                <a:gd name="connsiteY39" fmla="*/ 715993 h 1906438"/>
                <a:gd name="connsiteX40" fmla="*/ 802257 w 1440611"/>
                <a:gd name="connsiteY40" fmla="*/ 707366 h 1906438"/>
                <a:gd name="connsiteX41" fmla="*/ 992038 w 1440611"/>
                <a:gd name="connsiteY41" fmla="*/ 690114 h 1906438"/>
                <a:gd name="connsiteX42" fmla="*/ 1181819 w 1440611"/>
                <a:gd name="connsiteY42" fmla="*/ 698740 h 1906438"/>
                <a:gd name="connsiteX43" fmla="*/ 1285336 w 1440611"/>
                <a:gd name="connsiteY43" fmla="*/ 681487 h 1906438"/>
                <a:gd name="connsiteX44" fmla="*/ 1380227 w 1440611"/>
                <a:gd name="connsiteY44" fmla="*/ 543465 h 1906438"/>
                <a:gd name="connsiteX45" fmla="*/ 1440611 w 1440611"/>
                <a:gd name="connsiteY45" fmla="*/ 327804 h 1906438"/>
                <a:gd name="connsiteX46" fmla="*/ 1388853 w 1440611"/>
                <a:gd name="connsiteY46" fmla="*/ 138023 h 1906438"/>
                <a:gd name="connsiteX0" fmla="*/ 267419 w 1440611"/>
                <a:gd name="connsiteY0" fmla="*/ 1906438 h 1906438"/>
                <a:gd name="connsiteX1" fmla="*/ 319177 w 1440611"/>
                <a:gd name="connsiteY1" fmla="*/ 1751163 h 1906438"/>
                <a:gd name="connsiteX2" fmla="*/ 319177 w 1440611"/>
                <a:gd name="connsiteY2" fmla="*/ 1587261 h 1906438"/>
                <a:gd name="connsiteX3" fmla="*/ 414068 w 1440611"/>
                <a:gd name="connsiteY3" fmla="*/ 1449238 h 1906438"/>
                <a:gd name="connsiteX4" fmla="*/ 681487 w 1440611"/>
                <a:gd name="connsiteY4" fmla="*/ 1337095 h 1906438"/>
                <a:gd name="connsiteX5" fmla="*/ 707366 w 1440611"/>
                <a:gd name="connsiteY5" fmla="*/ 1207698 h 1906438"/>
                <a:gd name="connsiteX6" fmla="*/ 810883 w 1440611"/>
                <a:gd name="connsiteY6" fmla="*/ 1181819 h 1906438"/>
                <a:gd name="connsiteX7" fmla="*/ 1043796 w 1440611"/>
                <a:gd name="connsiteY7" fmla="*/ 1069676 h 1906438"/>
                <a:gd name="connsiteX8" fmla="*/ 1233577 w 1440611"/>
                <a:gd name="connsiteY8" fmla="*/ 1026544 h 1906438"/>
                <a:gd name="connsiteX9" fmla="*/ 1207698 w 1440611"/>
                <a:gd name="connsiteY9" fmla="*/ 948906 h 1906438"/>
                <a:gd name="connsiteX10" fmla="*/ 1164566 w 1440611"/>
                <a:gd name="connsiteY10" fmla="*/ 897148 h 1906438"/>
                <a:gd name="connsiteX11" fmla="*/ 1043796 w 1440611"/>
                <a:gd name="connsiteY11" fmla="*/ 914400 h 1906438"/>
                <a:gd name="connsiteX12" fmla="*/ 957532 w 1440611"/>
                <a:gd name="connsiteY12" fmla="*/ 957532 h 1906438"/>
                <a:gd name="connsiteX13" fmla="*/ 802257 w 1440611"/>
                <a:gd name="connsiteY13" fmla="*/ 931653 h 1906438"/>
                <a:gd name="connsiteX14" fmla="*/ 655608 w 1440611"/>
                <a:gd name="connsiteY14" fmla="*/ 888521 h 1906438"/>
                <a:gd name="connsiteX15" fmla="*/ 491706 w 1440611"/>
                <a:gd name="connsiteY15" fmla="*/ 940280 h 1906438"/>
                <a:gd name="connsiteX16" fmla="*/ 319177 w 1440611"/>
                <a:gd name="connsiteY16" fmla="*/ 940280 h 1906438"/>
                <a:gd name="connsiteX17" fmla="*/ 232913 w 1440611"/>
                <a:gd name="connsiteY17" fmla="*/ 741872 h 1906438"/>
                <a:gd name="connsiteX18" fmla="*/ 336430 w 1440611"/>
                <a:gd name="connsiteY18" fmla="*/ 612476 h 1906438"/>
                <a:gd name="connsiteX19" fmla="*/ 370936 w 1440611"/>
                <a:gd name="connsiteY19" fmla="*/ 526212 h 1906438"/>
                <a:gd name="connsiteX20" fmla="*/ 301925 w 1440611"/>
                <a:gd name="connsiteY20" fmla="*/ 483080 h 1906438"/>
                <a:gd name="connsiteX21" fmla="*/ 129396 w 1440611"/>
                <a:gd name="connsiteY21" fmla="*/ 491706 h 1906438"/>
                <a:gd name="connsiteX22" fmla="*/ 0 w 1440611"/>
                <a:gd name="connsiteY22" fmla="*/ 534838 h 1906438"/>
                <a:gd name="connsiteX23" fmla="*/ 526211 w 1440611"/>
                <a:gd name="connsiteY23" fmla="*/ 224287 h 1906438"/>
                <a:gd name="connsiteX24" fmla="*/ 603849 w 1440611"/>
                <a:gd name="connsiteY24" fmla="*/ 112144 h 1906438"/>
                <a:gd name="connsiteX25" fmla="*/ 603849 w 1440611"/>
                <a:gd name="connsiteY25" fmla="*/ 34506 h 1906438"/>
                <a:gd name="connsiteX26" fmla="*/ 707366 w 1440611"/>
                <a:gd name="connsiteY26" fmla="*/ 0 h 1906438"/>
                <a:gd name="connsiteX27" fmla="*/ 1121434 w 1440611"/>
                <a:gd name="connsiteY27" fmla="*/ 163902 h 1906438"/>
                <a:gd name="connsiteX28" fmla="*/ 1155940 w 1440611"/>
                <a:gd name="connsiteY28" fmla="*/ 284672 h 1906438"/>
                <a:gd name="connsiteX29" fmla="*/ 1095555 w 1440611"/>
                <a:gd name="connsiteY29" fmla="*/ 327804 h 1906438"/>
                <a:gd name="connsiteX30" fmla="*/ 983411 w 1440611"/>
                <a:gd name="connsiteY30" fmla="*/ 327804 h 1906438"/>
                <a:gd name="connsiteX31" fmla="*/ 845389 w 1440611"/>
                <a:gd name="connsiteY31" fmla="*/ 267419 h 1906438"/>
                <a:gd name="connsiteX32" fmla="*/ 664234 w 1440611"/>
                <a:gd name="connsiteY32" fmla="*/ 241540 h 1906438"/>
                <a:gd name="connsiteX33" fmla="*/ 508959 w 1440611"/>
                <a:gd name="connsiteY33" fmla="*/ 414068 h 1906438"/>
                <a:gd name="connsiteX34" fmla="*/ 396815 w 1440611"/>
                <a:gd name="connsiteY34" fmla="*/ 646981 h 1906438"/>
                <a:gd name="connsiteX35" fmla="*/ 353683 w 1440611"/>
                <a:gd name="connsiteY35" fmla="*/ 759125 h 1906438"/>
                <a:gd name="connsiteX36" fmla="*/ 388189 w 1440611"/>
                <a:gd name="connsiteY36" fmla="*/ 819510 h 1906438"/>
                <a:gd name="connsiteX37" fmla="*/ 491706 w 1440611"/>
                <a:gd name="connsiteY37" fmla="*/ 810883 h 1906438"/>
                <a:gd name="connsiteX38" fmla="*/ 629728 w 1440611"/>
                <a:gd name="connsiteY38" fmla="*/ 715993 h 1906438"/>
                <a:gd name="connsiteX39" fmla="*/ 802257 w 1440611"/>
                <a:gd name="connsiteY39" fmla="*/ 707366 h 1906438"/>
                <a:gd name="connsiteX40" fmla="*/ 992038 w 1440611"/>
                <a:gd name="connsiteY40" fmla="*/ 690114 h 1906438"/>
                <a:gd name="connsiteX41" fmla="*/ 1181819 w 1440611"/>
                <a:gd name="connsiteY41" fmla="*/ 698740 h 1906438"/>
                <a:gd name="connsiteX42" fmla="*/ 1285336 w 1440611"/>
                <a:gd name="connsiteY42" fmla="*/ 681487 h 1906438"/>
                <a:gd name="connsiteX43" fmla="*/ 1380227 w 1440611"/>
                <a:gd name="connsiteY43" fmla="*/ 543465 h 1906438"/>
                <a:gd name="connsiteX44" fmla="*/ 1440611 w 1440611"/>
                <a:gd name="connsiteY44" fmla="*/ 327804 h 1906438"/>
                <a:gd name="connsiteX45" fmla="*/ 1388853 w 1440611"/>
                <a:gd name="connsiteY45" fmla="*/ 138023 h 1906438"/>
                <a:gd name="connsiteX0" fmla="*/ 267419 w 1440611"/>
                <a:gd name="connsiteY0" fmla="*/ 1906438 h 1906438"/>
                <a:gd name="connsiteX1" fmla="*/ 319177 w 1440611"/>
                <a:gd name="connsiteY1" fmla="*/ 1751163 h 1906438"/>
                <a:gd name="connsiteX2" fmla="*/ 319177 w 1440611"/>
                <a:gd name="connsiteY2" fmla="*/ 1587261 h 1906438"/>
                <a:gd name="connsiteX3" fmla="*/ 414068 w 1440611"/>
                <a:gd name="connsiteY3" fmla="*/ 1449238 h 1906438"/>
                <a:gd name="connsiteX4" fmla="*/ 681487 w 1440611"/>
                <a:gd name="connsiteY4" fmla="*/ 1337095 h 1906438"/>
                <a:gd name="connsiteX5" fmla="*/ 707366 w 1440611"/>
                <a:gd name="connsiteY5" fmla="*/ 1207698 h 1906438"/>
                <a:gd name="connsiteX6" fmla="*/ 810883 w 1440611"/>
                <a:gd name="connsiteY6" fmla="*/ 1181819 h 1906438"/>
                <a:gd name="connsiteX7" fmla="*/ 1043796 w 1440611"/>
                <a:gd name="connsiteY7" fmla="*/ 1069676 h 1906438"/>
                <a:gd name="connsiteX8" fmla="*/ 1233577 w 1440611"/>
                <a:gd name="connsiteY8" fmla="*/ 1026544 h 1906438"/>
                <a:gd name="connsiteX9" fmla="*/ 1207698 w 1440611"/>
                <a:gd name="connsiteY9" fmla="*/ 948906 h 1906438"/>
                <a:gd name="connsiteX10" fmla="*/ 1164566 w 1440611"/>
                <a:gd name="connsiteY10" fmla="*/ 897148 h 1906438"/>
                <a:gd name="connsiteX11" fmla="*/ 1043796 w 1440611"/>
                <a:gd name="connsiteY11" fmla="*/ 914400 h 1906438"/>
                <a:gd name="connsiteX12" fmla="*/ 957532 w 1440611"/>
                <a:gd name="connsiteY12" fmla="*/ 957532 h 1906438"/>
                <a:gd name="connsiteX13" fmla="*/ 802257 w 1440611"/>
                <a:gd name="connsiteY13" fmla="*/ 931653 h 1906438"/>
                <a:gd name="connsiteX14" fmla="*/ 655608 w 1440611"/>
                <a:gd name="connsiteY14" fmla="*/ 888521 h 1906438"/>
                <a:gd name="connsiteX15" fmla="*/ 491706 w 1440611"/>
                <a:gd name="connsiteY15" fmla="*/ 940280 h 1906438"/>
                <a:gd name="connsiteX16" fmla="*/ 319177 w 1440611"/>
                <a:gd name="connsiteY16" fmla="*/ 940280 h 1906438"/>
                <a:gd name="connsiteX17" fmla="*/ 232913 w 1440611"/>
                <a:gd name="connsiteY17" fmla="*/ 741872 h 1906438"/>
                <a:gd name="connsiteX18" fmla="*/ 336430 w 1440611"/>
                <a:gd name="connsiteY18" fmla="*/ 612476 h 1906438"/>
                <a:gd name="connsiteX19" fmla="*/ 370936 w 1440611"/>
                <a:gd name="connsiteY19" fmla="*/ 526212 h 1906438"/>
                <a:gd name="connsiteX20" fmla="*/ 301925 w 1440611"/>
                <a:gd name="connsiteY20" fmla="*/ 483080 h 1906438"/>
                <a:gd name="connsiteX21" fmla="*/ 129396 w 1440611"/>
                <a:gd name="connsiteY21" fmla="*/ 491706 h 1906438"/>
                <a:gd name="connsiteX22" fmla="*/ 0 w 1440611"/>
                <a:gd name="connsiteY22" fmla="*/ 534838 h 1906438"/>
                <a:gd name="connsiteX23" fmla="*/ 603849 w 1440611"/>
                <a:gd name="connsiteY23" fmla="*/ 112144 h 1906438"/>
                <a:gd name="connsiteX24" fmla="*/ 603849 w 1440611"/>
                <a:gd name="connsiteY24" fmla="*/ 34506 h 1906438"/>
                <a:gd name="connsiteX25" fmla="*/ 707366 w 1440611"/>
                <a:gd name="connsiteY25" fmla="*/ 0 h 1906438"/>
                <a:gd name="connsiteX26" fmla="*/ 1121434 w 1440611"/>
                <a:gd name="connsiteY26" fmla="*/ 163902 h 1906438"/>
                <a:gd name="connsiteX27" fmla="*/ 1155940 w 1440611"/>
                <a:gd name="connsiteY27" fmla="*/ 284672 h 1906438"/>
                <a:gd name="connsiteX28" fmla="*/ 1095555 w 1440611"/>
                <a:gd name="connsiteY28" fmla="*/ 327804 h 1906438"/>
                <a:gd name="connsiteX29" fmla="*/ 983411 w 1440611"/>
                <a:gd name="connsiteY29" fmla="*/ 327804 h 1906438"/>
                <a:gd name="connsiteX30" fmla="*/ 845389 w 1440611"/>
                <a:gd name="connsiteY30" fmla="*/ 267419 h 1906438"/>
                <a:gd name="connsiteX31" fmla="*/ 664234 w 1440611"/>
                <a:gd name="connsiteY31" fmla="*/ 241540 h 1906438"/>
                <a:gd name="connsiteX32" fmla="*/ 508959 w 1440611"/>
                <a:gd name="connsiteY32" fmla="*/ 414068 h 1906438"/>
                <a:gd name="connsiteX33" fmla="*/ 396815 w 1440611"/>
                <a:gd name="connsiteY33" fmla="*/ 646981 h 1906438"/>
                <a:gd name="connsiteX34" fmla="*/ 353683 w 1440611"/>
                <a:gd name="connsiteY34" fmla="*/ 759125 h 1906438"/>
                <a:gd name="connsiteX35" fmla="*/ 388189 w 1440611"/>
                <a:gd name="connsiteY35" fmla="*/ 819510 h 1906438"/>
                <a:gd name="connsiteX36" fmla="*/ 491706 w 1440611"/>
                <a:gd name="connsiteY36" fmla="*/ 810883 h 1906438"/>
                <a:gd name="connsiteX37" fmla="*/ 629728 w 1440611"/>
                <a:gd name="connsiteY37" fmla="*/ 715993 h 1906438"/>
                <a:gd name="connsiteX38" fmla="*/ 802257 w 1440611"/>
                <a:gd name="connsiteY38" fmla="*/ 707366 h 1906438"/>
                <a:gd name="connsiteX39" fmla="*/ 992038 w 1440611"/>
                <a:gd name="connsiteY39" fmla="*/ 690114 h 1906438"/>
                <a:gd name="connsiteX40" fmla="*/ 1181819 w 1440611"/>
                <a:gd name="connsiteY40" fmla="*/ 698740 h 1906438"/>
                <a:gd name="connsiteX41" fmla="*/ 1285336 w 1440611"/>
                <a:gd name="connsiteY41" fmla="*/ 681487 h 1906438"/>
                <a:gd name="connsiteX42" fmla="*/ 1380227 w 1440611"/>
                <a:gd name="connsiteY42" fmla="*/ 543465 h 1906438"/>
                <a:gd name="connsiteX43" fmla="*/ 1440611 w 1440611"/>
                <a:gd name="connsiteY43" fmla="*/ 327804 h 1906438"/>
                <a:gd name="connsiteX44" fmla="*/ 1388853 w 1440611"/>
                <a:gd name="connsiteY44" fmla="*/ 138023 h 1906438"/>
                <a:gd name="connsiteX0" fmla="*/ 267419 w 1440611"/>
                <a:gd name="connsiteY0" fmla="*/ 1906438 h 1906438"/>
                <a:gd name="connsiteX1" fmla="*/ 319177 w 1440611"/>
                <a:gd name="connsiteY1" fmla="*/ 1751163 h 1906438"/>
                <a:gd name="connsiteX2" fmla="*/ 319177 w 1440611"/>
                <a:gd name="connsiteY2" fmla="*/ 1587261 h 1906438"/>
                <a:gd name="connsiteX3" fmla="*/ 414068 w 1440611"/>
                <a:gd name="connsiteY3" fmla="*/ 1449238 h 1906438"/>
                <a:gd name="connsiteX4" fmla="*/ 681487 w 1440611"/>
                <a:gd name="connsiteY4" fmla="*/ 1337095 h 1906438"/>
                <a:gd name="connsiteX5" fmla="*/ 707366 w 1440611"/>
                <a:gd name="connsiteY5" fmla="*/ 1207698 h 1906438"/>
                <a:gd name="connsiteX6" fmla="*/ 810883 w 1440611"/>
                <a:gd name="connsiteY6" fmla="*/ 1181819 h 1906438"/>
                <a:gd name="connsiteX7" fmla="*/ 1043796 w 1440611"/>
                <a:gd name="connsiteY7" fmla="*/ 1069676 h 1906438"/>
                <a:gd name="connsiteX8" fmla="*/ 1233577 w 1440611"/>
                <a:gd name="connsiteY8" fmla="*/ 1026544 h 1906438"/>
                <a:gd name="connsiteX9" fmla="*/ 1207698 w 1440611"/>
                <a:gd name="connsiteY9" fmla="*/ 948906 h 1906438"/>
                <a:gd name="connsiteX10" fmla="*/ 1164566 w 1440611"/>
                <a:gd name="connsiteY10" fmla="*/ 897148 h 1906438"/>
                <a:gd name="connsiteX11" fmla="*/ 1043796 w 1440611"/>
                <a:gd name="connsiteY11" fmla="*/ 914400 h 1906438"/>
                <a:gd name="connsiteX12" fmla="*/ 957532 w 1440611"/>
                <a:gd name="connsiteY12" fmla="*/ 957532 h 1906438"/>
                <a:gd name="connsiteX13" fmla="*/ 802257 w 1440611"/>
                <a:gd name="connsiteY13" fmla="*/ 931653 h 1906438"/>
                <a:gd name="connsiteX14" fmla="*/ 655608 w 1440611"/>
                <a:gd name="connsiteY14" fmla="*/ 888521 h 1906438"/>
                <a:gd name="connsiteX15" fmla="*/ 491706 w 1440611"/>
                <a:gd name="connsiteY15" fmla="*/ 940280 h 1906438"/>
                <a:gd name="connsiteX16" fmla="*/ 319177 w 1440611"/>
                <a:gd name="connsiteY16" fmla="*/ 940280 h 1906438"/>
                <a:gd name="connsiteX17" fmla="*/ 232913 w 1440611"/>
                <a:gd name="connsiteY17" fmla="*/ 741872 h 1906438"/>
                <a:gd name="connsiteX18" fmla="*/ 336430 w 1440611"/>
                <a:gd name="connsiteY18" fmla="*/ 612476 h 1906438"/>
                <a:gd name="connsiteX19" fmla="*/ 370936 w 1440611"/>
                <a:gd name="connsiteY19" fmla="*/ 526212 h 1906438"/>
                <a:gd name="connsiteX20" fmla="*/ 301925 w 1440611"/>
                <a:gd name="connsiteY20" fmla="*/ 483080 h 1906438"/>
                <a:gd name="connsiteX21" fmla="*/ 129396 w 1440611"/>
                <a:gd name="connsiteY21" fmla="*/ 491706 h 1906438"/>
                <a:gd name="connsiteX22" fmla="*/ 0 w 1440611"/>
                <a:gd name="connsiteY22" fmla="*/ 534838 h 1906438"/>
                <a:gd name="connsiteX23" fmla="*/ 603849 w 1440611"/>
                <a:gd name="connsiteY23" fmla="*/ 34506 h 1906438"/>
                <a:gd name="connsiteX24" fmla="*/ 707366 w 1440611"/>
                <a:gd name="connsiteY24" fmla="*/ 0 h 1906438"/>
                <a:gd name="connsiteX25" fmla="*/ 1121434 w 1440611"/>
                <a:gd name="connsiteY25" fmla="*/ 163902 h 1906438"/>
                <a:gd name="connsiteX26" fmla="*/ 1155940 w 1440611"/>
                <a:gd name="connsiteY26" fmla="*/ 284672 h 1906438"/>
                <a:gd name="connsiteX27" fmla="*/ 1095555 w 1440611"/>
                <a:gd name="connsiteY27" fmla="*/ 327804 h 1906438"/>
                <a:gd name="connsiteX28" fmla="*/ 983411 w 1440611"/>
                <a:gd name="connsiteY28" fmla="*/ 327804 h 1906438"/>
                <a:gd name="connsiteX29" fmla="*/ 845389 w 1440611"/>
                <a:gd name="connsiteY29" fmla="*/ 267419 h 1906438"/>
                <a:gd name="connsiteX30" fmla="*/ 664234 w 1440611"/>
                <a:gd name="connsiteY30" fmla="*/ 241540 h 1906438"/>
                <a:gd name="connsiteX31" fmla="*/ 508959 w 1440611"/>
                <a:gd name="connsiteY31" fmla="*/ 414068 h 1906438"/>
                <a:gd name="connsiteX32" fmla="*/ 396815 w 1440611"/>
                <a:gd name="connsiteY32" fmla="*/ 646981 h 1906438"/>
                <a:gd name="connsiteX33" fmla="*/ 353683 w 1440611"/>
                <a:gd name="connsiteY33" fmla="*/ 759125 h 1906438"/>
                <a:gd name="connsiteX34" fmla="*/ 388189 w 1440611"/>
                <a:gd name="connsiteY34" fmla="*/ 819510 h 1906438"/>
                <a:gd name="connsiteX35" fmla="*/ 491706 w 1440611"/>
                <a:gd name="connsiteY35" fmla="*/ 810883 h 1906438"/>
                <a:gd name="connsiteX36" fmla="*/ 629728 w 1440611"/>
                <a:gd name="connsiteY36" fmla="*/ 715993 h 1906438"/>
                <a:gd name="connsiteX37" fmla="*/ 802257 w 1440611"/>
                <a:gd name="connsiteY37" fmla="*/ 707366 h 1906438"/>
                <a:gd name="connsiteX38" fmla="*/ 992038 w 1440611"/>
                <a:gd name="connsiteY38" fmla="*/ 690114 h 1906438"/>
                <a:gd name="connsiteX39" fmla="*/ 1181819 w 1440611"/>
                <a:gd name="connsiteY39" fmla="*/ 698740 h 1906438"/>
                <a:gd name="connsiteX40" fmla="*/ 1285336 w 1440611"/>
                <a:gd name="connsiteY40" fmla="*/ 681487 h 1906438"/>
                <a:gd name="connsiteX41" fmla="*/ 1380227 w 1440611"/>
                <a:gd name="connsiteY41" fmla="*/ 543465 h 1906438"/>
                <a:gd name="connsiteX42" fmla="*/ 1440611 w 1440611"/>
                <a:gd name="connsiteY42" fmla="*/ 327804 h 1906438"/>
                <a:gd name="connsiteX43" fmla="*/ 1388853 w 1440611"/>
                <a:gd name="connsiteY43" fmla="*/ 138023 h 1906438"/>
                <a:gd name="connsiteX0" fmla="*/ 267419 w 1440611"/>
                <a:gd name="connsiteY0" fmla="*/ 1906438 h 1906438"/>
                <a:gd name="connsiteX1" fmla="*/ 319177 w 1440611"/>
                <a:gd name="connsiteY1" fmla="*/ 1751163 h 1906438"/>
                <a:gd name="connsiteX2" fmla="*/ 319177 w 1440611"/>
                <a:gd name="connsiteY2" fmla="*/ 1587261 h 1906438"/>
                <a:gd name="connsiteX3" fmla="*/ 414068 w 1440611"/>
                <a:gd name="connsiteY3" fmla="*/ 1449238 h 1906438"/>
                <a:gd name="connsiteX4" fmla="*/ 681487 w 1440611"/>
                <a:gd name="connsiteY4" fmla="*/ 1337095 h 1906438"/>
                <a:gd name="connsiteX5" fmla="*/ 707366 w 1440611"/>
                <a:gd name="connsiteY5" fmla="*/ 1207698 h 1906438"/>
                <a:gd name="connsiteX6" fmla="*/ 810883 w 1440611"/>
                <a:gd name="connsiteY6" fmla="*/ 1181819 h 1906438"/>
                <a:gd name="connsiteX7" fmla="*/ 1043796 w 1440611"/>
                <a:gd name="connsiteY7" fmla="*/ 1069676 h 1906438"/>
                <a:gd name="connsiteX8" fmla="*/ 1233577 w 1440611"/>
                <a:gd name="connsiteY8" fmla="*/ 1026544 h 1906438"/>
                <a:gd name="connsiteX9" fmla="*/ 1207698 w 1440611"/>
                <a:gd name="connsiteY9" fmla="*/ 948906 h 1906438"/>
                <a:gd name="connsiteX10" fmla="*/ 1164566 w 1440611"/>
                <a:gd name="connsiteY10" fmla="*/ 897148 h 1906438"/>
                <a:gd name="connsiteX11" fmla="*/ 1043796 w 1440611"/>
                <a:gd name="connsiteY11" fmla="*/ 914400 h 1906438"/>
                <a:gd name="connsiteX12" fmla="*/ 957532 w 1440611"/>
                <a:gd name="connsiteY12" fmla="*/ 957532 h 1906438"/>
                <a:gd name="connsiteX13" fmla="*/ 802257 w 1440611"/>
                <a:gd name="connsiteY13" fmla="*/ 931653 h 1906438"/>
                <a:gd name="connsiteX14" fmla="*/ 655608 w 1440611"/>
                <a:gd name="connsiteY14" fmla="*/ 888521 h 1906438"/>
                <a:gd name="connsiteX15" fmla="*/ 491706 w 1440611"/>
                <a:gd name="connsiteY15" fmla="*/ 940280 h 1906438"/>
                <a:gd name="connsiteX16" fmla="*/ 319177 w 1440611"/>
                <a:gd name="connsiteY16" fmla="*/ 940280 h 1906438"/>
                <a:gd name="connsiteX17" fmla="*/ 232913 w 1440611"/>
                <a:gd name="connsiteY17" fmla="*/ 741872 h 1906438"/>
                <a:gd name="connsiteX18" fmla="*/ 336430 w 1440611"/>
                <a:gd name="connsiteY18" fmla="*/ 612476 h 1906438"/>
                <a:gd name="connsiteX19" fmla="*/ 370936 w 1440611"/>
                <a:gd name="connsiteY19" fmla="*/ 526212 h 1906438"/>
                <a:gd name="connsiteX20" fmla="*/ 301925 w 1440611"/>
                <a:gd name="connsiteY20" fmla="*/ 483080 h 1906438"/>
                <a:gd name="connsiteX21" fmla="*/ 129396 w 1440611"/>
                <a:gd name="connsiteY21" fmla="*/ 491706 h 1906438"/>
                <a:gd name="connsiteX22" fmla="*/ 0 w 1440611"/>
                <a:gd name="connsiteY22" fmla="*/ 534838 h 1906438"/>
                <a:gd name="connsiteX23" fmla="*/ 707366 w 1440611"/>
                <a:gd name="connsiteY23" fmla="*/ 0 h 1906438"/>
                <a:gd name="connsiteX24" fmla="*/ 1121434 w 1440611"/>
                <a:gd name="connsiteY24" fmla="*/ 163902 h 1906438"/>
                <a:gd name="connsiteX25" fmla="*/ 1155940 w 1440611"/>
                <a:gd name="connsiteY25" fmla="*/ 284672 h 1906438"/>
                <a:gd name="connsiteX26" fmla="*/ 1095555 w 1440611"/>
                <a:gd name="connsiteY26" fmla="*/ 327804 h 1906438"/>
                <a:gd name="connsiteX27" fmla="*/ 983411 w 1440611"/>
                <a:gd name="connsiteY27" fmla="*/ 327804 h 1906438"/>
                <a:gd name="connsiteX28" fmla="*/ 845389 w 1440611"/>
                <a:gd name="connsiteY28" fmla="*/ 267419 h 1906438"/>
                <a:gd name="connsiteX29" fmla="*/ 664234 w 1440611"/>
                <a:gd name="connsiteY29" fmla="*/ 241540 h 1906438"/>
                <a:gd name="connsiteX30" fmla="*/ 508959 w 1440611"/>
                <a:gd name="connsiteY30" fmla="*/ 414068 h 1906438"/>
                <a:gd name="connsiteX31" fmla="*/ 396815 w 1440611"/>
                <a:gd name="connsiteY31" fmla="*/ 646981 h 1906438"/>
                <a:gd name="connsiteX32" fmla="*/ 353683 w 1440611"/>
                <a:gd name="connsiteY32" fmla="*/ 759125 h 1906438"/>
                <a:gd name="connsiteX33" fmla="*/ 388189 w 1440611"/>
                <a:gd name="connsiteY33" fmla="*/ 819510 h 1906438"/>
                <a:gd name="connsiteX34" fmla="*/ 491706 w 1440611"/>
                <a:gd name="connsiteY34" fmla="*/ 810883 h 1906438"/>
                <a:gd name="connsiteX35" fmla="*/ 629728 w 1440611"/>
                <a:gd name="connsiteY35" fmla="*/ 715993 h 1906438"/>
                <a:gd name="connsiteX36" fmla="*/ 802257 w 1440611"/>
                <a:gd name="connsiteY36" fmla="*/ 707366 h 1906438"/>
                <a:gd name="connsiteX37" fmla="*/ 992038 w 1440611"/>
                <a:gd name="connsiteY37" fmla="*/ 690114 h 1906438"/>
                <a:gd name="connsiteX38" fmla="*/ 1181819 w 1440611"/>
                <a:gd name="connsiteY38" fmla="*/ 698740 h 1906438"/>
                <a:gd name="connsiteX39" fmla="*/ 1285336 w 1440611"/>
                <a:gd name="connsiteY39" fmla="*/ 681487 h 1906438"/>
                <a:gd name="connsiteX40" fmla="*/ 1380227 w 1440611"/>
                <a:gd name="connsiteY40" fmla="*/ 543465 h 1906438"/>
                <a:gd name="connsiteX41" fmla="*/ 1440611 w 1440611"/>
                <a:gd name="connsiteY41" fmla="*/ 327804 h 1906438"/>
                <a:gd name="connsiteX42" fmla="*/ 1388853 w 1440611"/>
                <a:gd name="connsiteY42" fmla="*/ 138023 h 1906438"/>
                <a:gd name="connsiteX0" fmla="*/ 267419 w 1440611"/>
                <a:gd name="connsiteY0" fmla="*/ 1768416 h 1768416"/>
                <a:gd name="connsiteX1" fmla="*/ 319177 w 1440611"/>
                <a:gd name="connsiteY1" fmla="*/ 1613141 h 1768416"/>
                <a:gd name="connsiteX2" fmla="*/ 319177 w 1440611"/>
                <a:gd name="connsiteY2" fmla="*/ 1449239 h 1768416"/>
                <a:gd name="connsiteX3" fmla="*/ 414068 w 1440611"/>
                <a:gd name="connsiteY3" fmla="*/ 1311216 h 1768416"/>
                <a:gd name="connsiteX4" fmla="*/ 681487 w 1440611"/>
                <a:gd name="connsiteY4" fmla="*/ 1199073 h 1768416"/>
                <a:gd name="connsiteX5" fmla="*/ 707366 w 1440611"/>
                <a:gd name="connsiteY5" fmla="*/ 1069676 h 1768416"/>
                <a:gd name="connsiteX6" fmla="*/ 810883 w 1440611"/>
                <a:gd name="connsiteY6" fmla="*/ 1043797 h 1768416"/>
                <a:gd name="connsiteX7" fmla="*/ 1043796 w 1440611"/>
                <a:gd name="connsiteY7" fmla="*/ 931654 h 1768416"/>
                <a:gd name="connsiteX8" fmla="*/ 1233577 w 1440611"/>
                <a:gd name="connsiteY8" fmla="*/ 888522 h 1768416"/>
                <a:gd name="connsiteX9" fmla="*/ 1207698 w 1440611"/>
                <a:gd name="connsiteY9" fmla="*/ 810884 h 1768416"/>
                <a:gd name="connsiteX10" fmla="*/ 1164566 w 1440611"/>
                <a:gd name="connsiteY10" fmla="*/ 759126 h 1768416"/>
                <a:gd name="connsiteX11" fmla="*/ 1043796 w 1440611"/>
                <a:gd name="connsiteY11" fmla="*/ 776378 h 1768416"/>
                <a:gd name="connsiteX12" fmla="*/ 957532 w 1440611"/>
                <a:gd name="connsiteY12" fmla="*/ 819510 h 1768416"/>
                <a:gd name="connsiteX13" fmla="*/ 802257 w 1440611"/>
                <a:gd name="connsiteY13" fmla="*/ 793631 h 1768416"/>
                <a:gd name="connsiteX14" fmla="*/ 655608 w 1440611"/>
                <a:gd name="connsiteY14" fmla="*/ 750499 h 1768416"/>
                <a:gd name="connsiteX15" fmla="*/ 491706 w 1440611"/>
                <a:gd name="connsiteY15" fmla="*/ 802258 h 1768416"/>
                <a:gd name="connsiteX16" fmla="*/ 319177 w 1440611"/>
                <a:gd name="connsiteY16" fmla="*/ 802258 h 1768416"/>
                <a:gd name="connsiteX17" fmla="*/ 232913 w 1440611"/>
                <a:gd name="connsiteY17" fmla="*/ 603850 h 1768416"/>
                <a:gd name="connsiteX18" fmla="*/ 336430 w 1440611"/>
                <a:gd name="connsiteY18" fmla="*/ 474454 h 1768416"/>
                <a:gd name="connsiteX19" fmla="*/ 370936 w 1440611"/>
                <a:gd name="connsiteY19" fmla="*/ 388190 h 1768416"/>
                <a:gd name="connsiteX20" fmla="*/ 301925 w 1440611"/>
                <a:gd name="connsiteY20" fmla="*/ 345058 h 1768416"/>
                <a:gd name="connsiteX21" fmla="*/ 129396 w 1440611"/>
                <a:gd name="connsiteY21" fmla="*/ 353684 h 1768416"/>
                <a:gd name="connsiteX22" fmla="*/ 0 w 1440611"/>
                <a:gd name="connsiteY22" fmla="*/ 396816 h 1768416"/>
                <a:gd name="connsiteX23" fmla="*/ 1121434 w 1440611"/>
                <a:gd name="connsiteY23" fmla="*/ 25880 h 1768416"/>
                <a:gd name="connsiteX24" fmla="*/ 1155940 w 1440611"/>
                <a:gd name="connsiteY24" fmla="*/ 146650 h 1768416"/>
                <a:gd name="connsiteX25" fmla="*/ 1095555 w 1440611"/>
                <a:gd name="connsiteY25" fmla="*/ 189782 h 1768416"/>
                <a:gd name="connsiteX26" fmla="*/ 983411 w 1440611"/>
                <a:gd name="connsiteY26" fmla="*/ 189782 h 1768416"/>
                <a:gd name="connsiteX27" fmla="*/ 845389 w 1440611"/>
                <a:gd name="connsiteY27" fmla="*/ 129397 h 1768416"/>
                <a:gd name="connsiteX28" fmla="*/ 664234 w 1440611"/>
                <a:gd name="connsiteY28" fmla="*/ 103518 h 1768416"/>
                <a:gd name="connsiteX29" fmla="*/ 508959 w 1440611"/>
                <a:gd name="connsiteY29" fmla="*/ 276046 h 1768416"/>
                <a:gd name="connsiteX30" fmla="*/ 396815 w 1440611"/>
                <a:gd name="connsiteY30" fmla="*/ 508959 h 1768416"/>
                <a:gd name="connsiteX31" fmla="*/ 353683 w 1440611"/>
                <a:gd name="connsiteY31" fmla="*/ 621103 h 1768416"/>
                <a:gd name="connsiteX32" fmla="*/ 388189 w 1440611"/>
                <a:gd name="connsiteY32" fmla="*/ 681488 h 1768416"/>
                <a:gd name="connsiteX33" fmla="*/ 491706 w 1440611"/>
                <a:gd name="connsiteY33" fmla="*/ 672861 h 1768416"/>
                <a:gd name="connsiteX34" fmla="*/ 629728 w 1440611"/>
                <a:gd name="connsiteY34" fmla="*/ 577971 h 1768416"/>
                <a:gd name="connsiteX35" fmla="*/ 802257 w 1440611"/>
                <a:gd name="connsiteY35" fmla="*/ 569344 h 1768416"/>
                <a:gd name="connsiteX36" fmla="*/ 992038 w 1440611"/>
                <a:gd name="connsiteY36" fmla="*/ 552092 h 1768416"/>
                <a:gd name="connsiteX37" fmla="*/ 1181819 w 1440611"/>
                <a:gd name="connsiteY37" fmla="*/ 560718 h 1768416"/>
                <a:gd name="connsiteX38" fmla="*/ 1285336 w 1440611"/>
                <a:gd name="connsiteY38" fmla="*/ 543465 h 1768416"/>
                <a:gd name="connsiteX39" fmla="*/ 1380227 w 1440611"/>
                <a:gd name="connsiteY39" fmla="*/ 405443 h 1768416"/>
                <a:gd name="connsiteX40" fmla="*/ 1440611 w 1440611"/>
                <a:gd name="connsiteY40" fmla="*/ 189782 h 1768416"/>
                <a:gd name="connsiteX41" fmla="*/ 1388853 w 1440611"/>
                <a:gd name="connsiteY41" fmla="*/ 1 h 1768416"/>
                <a:gd name="connsiteX0" fmla="*/ 267419 w 1440611"/>
                <a:gd name="connsiteY0" fmla="*/ 1768415 h 1768415"/>
                <a:gd name="connsiteX1" fmla="*/ 319177 w 1440611"/>
                <a:gd name="connsiteY1" fmla="*/ 1613140 h 1768415"/>
                <a:gd name="connsiteX2" fmla="*/ 319177 w 1440611"/>
                <a:gd name="connsiteY2" fmla="*/ 1449238 h 1768415"/>
                <a:gd name="connsiteX3" fmla="*/ 414068 w 1440611"/>
                <a:gd name="connsiteY3" fmla="*/ 1311215 h 1768415"/>
                <a:gd name="connsiteX4" fmla="*/ 681487 w 1440611"/>
                <a:gd name="connsiteY4" fmla="*/ 1199072 h 1768415"/>
                <a:gd name="connsiteX5" fmla="*/ 707366 w 1440611"/>
                <a:gd name="connsiteY5" fmla="*/ 1069675 h 1768415"/>
                <a:gd name="connsiteX6" fmla="*/ 810883 w 1440611"/>
                <a:gd name="connsiteY6" fmla="*/ 1043796 h 1768415"/>
                <a:gd name="connsiteX7" fmla="*/ 1043796 w 1440611"/>
                <a:gd name="connsiteY7" fmla="*/ 931653 h 1768415"/>
                <a:gd name="connsiteX8" fmla="*/ 1233577 w 1440611"/>
                <a:gd name="connsiteY8" fmla="*/ 888521 h 1768415"/>
                <a:gd name="connsiteX9" fmla="*/ 1207698 w 1440611"/>
                <a:gd name="connsiteY9" fmla="*/ 810883 h 1768415"/>
                <a:gd name="connsiteX10" fmla="*/ 1164566 w 1440611"/>
                <a:gd name="connsiteY10" fmla="*/ 759125 h 1768415"/>
                <a:gd name="connsiteX11" fmla="*/ 1043796 w 1440611"/>
                <a:gd name="connsiteY11" fmla="*/ 776377 h 1768415"/>
                <a:gd name="connsiteX12" fmla="*/ 957532 w 1440611"/>
                <a:gd name="connsiteY12" fmla="*/ 819509 h 1768415"/>
                <a:gd name="connsiteX13" fmla="*/ 802257 w 1440611"/>
                <a:gd name="connsiteY13" fmla="*/ 793630 h 1768415"/>
                <a:gd name="connsiteX14" fmla="*/ 655608 w 1440611"/>
                <a:gd name="connsiteY14" fmla="*/ 750498 h 1768415"/>
                <a:gd name="connsiteX15" fmla="*/ 491706 w 1440611"/>
                <a:gd name="connsiteY15" fmla="*/ 802257 h 1768415"/>
                <a:gd name="connsiteX16" fmla="*/ 319177 w 1440611"/>
                <a:gd name="connsiteY16" fmla="*/ 802257 h 1768415"/>
                <a:gd name="connsiteX17" fmla="*/ 232913 w 1440611"/>
                <a:gd name="connsiteY17" fmla="*/ 603849 h 1768415"/>
                <a:gd name="connsiteX18" fmla="*/ 336430 w 1440611"/>
                <a:gd name="connsiteY18" fmla="*/ 474453 h 1768415"/>
                <a:gd name="connsiteX19" fmla="*/ 370936 w 1440611"/>
                <a:gd name="connsiteY19" fmla="*/ 388189 h 1768415"/>
                <a:gd name="connsiteX20" fmla="*/ 301925 w 1440611"/>
                <a:gd name="connsiteY20" fmla="*/ 345057 h 1768415"/>
                <a:gd name="connsiteX21" fmla="*/ 129396 w 1440611"/>
                <a:gd name="connsiteY21" fmla="*/ 353683 h 1768415"/>
                <a:gd name="connsiteX22" fmla="*/ 0 w 1440611"/>
                <a:gd name="connsiteY22" fmla="*/ 396815 h 1768415"/>
                <a:gd name="connsiteX23" fmla="*/ 1155940 w 1440611"/>
                <a:gd name="connsiteY23" fmla="*/ 146649 h 1768415"/>
                <a:gd name="connsiteX24" fmla="*/ 1095555 w 1440611"/>
                <a:gd name="connsiteY24" fmla="*/ 189781 h 1768415"/>
                <a:gd name="connsiteX25" fmla="*/ 983411 w 1440611"/>
                <a:gd name="connsiteY25" fmla="*/ 189781 h 1768415"/>
                <a:gd name="connsiteX26" fmla="*/ 845389 w 1440611"/>
                <a:gd name="connsiteY26" fmla="*/ 129396 h 1768415"/>
                <a:gd name="connsiteX27" fmla="*/ 664234 w 1440611"/>
                <a:gd name="connsiteY27" fmla="*/ 103517 h 1768415"/>
                <a:gd name="connsiteX28" fmla="*/ 508959 w 1440611"/>
                <a:gd name="connsiteY28" fmla="*/ 276045 h 1768415"/>
                <a:gd name="connsiteX29" fmla="*/ 396815 w 1440611"/>
                <a:gd name="connsiteY29" fmla="*/ 508958 h 1768415"/>
                <a:gd name="connsiteX30" fmla="*/ 353683 w 1440611"/>
                <a:gd name="connsiteY30" fmla="*/ 621102 h 1768415"/>
                <a:gd name="connsiteX31" fmla="*/ 388189 w 1440611"/>
                <a:gd name="connsiteY31" fmla="*/ 681487 h 1768415"/>
                <a:gd name="connsiteX32" fmla="*/ 491706 w 1440611"/>
                <a:gd name="connsiteY32" fmla="*/ 672860 h 1768415"/>
                <a:gd name="connsiteX33" fmla="*/ 629728 w 1440611"/>
                <a:gd name="connsiteY33" fmla="*/ 577970 h 1768415"/>
                <a:gd name="connsiteX34" fmla="*/ 802257 w 1440611"/>
                <a:gd name="connsiteY34" fmla="*/ 569343 h 1768415"/>
                <a:gd name="connsiteX35" fmla="*/ 992038 w 1440611"/>
                <a:gd name="connsiteY35" fmla="*/ 552091 h 1768415"/>
                <a:gd name="connsiteX36" fmla="*/ 1181819 w 1440611"/>
                <a:gd name="connsiteY36" fmla="*/ 560717 h 1768415"/>
                <a:gd name="connsiteX37" fmla="*/ 1285336 w 1440611"/>
                <a:gd name="connsiteY37" fmla="*/ 543464 h 1768415"/>
                <a:gd name="connsiteX38" fmla="*/ 1380227 w 1440611"/>
                <a:gd name="connsiteY38" fmla="*/ 405442 h 1768415"/>
                <a:gd name="connsiteX39" fmla="*/ 1440611 w 1440611"/>
                <a:gd name="connsiteY39" fmla="*/ 189781 h 1768415"/>
                <a:gd name="connsiteX40" fmla="*/ 1388853 w 1440611"/>
                <a:gd name="connsiteY40" fmla="*/ 0 h 1768415"/>
                <a:gd name="connsiteX0" fmla="*/ 267419 w 1440611"/>
                <a:gd name="connsiteY0" fmla="*/ 1768415 h 1768415"/>
                <a:gd name="connsiteX1" fmla="*/ 319177 w 1440611"/>
                <a:gd name="connsiteY1" fmla="*/ 1613140 h 1768415"/>
                <a:gd name="connsiteX2" fmla="*/ 319177 w 1440611"/>
                <a:gd name="connsiteY2" fmla="*/ 1449238 h 1768415"/>
                <a:gd name="connsiteX3" fmla="*/ 414068 w 1440611"/>
                <a:gd name="connsiteY3" fmla="*/ 1311215 h 1768415"/>
                <a:gd name="connsiteX4" fmla="*/ 681487 w 1440611"/>
                <a:gd name="connsiteY4" fmla="*/ 1199072 h 1768415"/>
                <a:gd name="connsiteX5" fmla="*/ 707366 w 1440611"/>
                <a:gd name="connsiteY5" fmla="*/ 1069675 h 1768415"/>
                <a:gd name="connsiteX6" fmla="*/ 810883 w 1440611"/>
                <a:gd name="connsiteY6" fmla="*/ 1043796 h 1768415"/>
                <a:gd name="connsiteX7" fmla="*/ 1043796 w 1440611"/>
                <a:gd name="connsiteY7" fmla="*/ 931653 h 1768415"/>
                <a:gd name="connsiteX8" fmla="*/ 1233577 w 1440611"/>
                <a:gd name="connsiteY8" fmla="*/ 888521 h 1768415"/>
                <a:gd name="connsiteX9" fmla="*/ 1207698 w 1440611"/>
                <a:gd name="connsiteY9" fmla="*/ 810883 h 1768415"/>
                <a:gd name="connsiteX10" fmla="*/ 1164566 w 1440611"/>
                <a:gd name="connsiteY10" fmla="*/ 759125 h 1768415"/>
                <a:gd name="connsiteX11" fmla="*/ 1043796 w 1440611"/>
                <a:gd name="connsiteY11" fmla="*/ 776377 h 1768415"/>
                <a:gd name="connsiteX12" fmla="*/ 957532 w 1440611"/>
                <a:gd name="connsiteY12" fmla="*/ 819509 h 1768415"/>
                <a:gd name="connsiteX13" fmla="*/ 802257 w 1440611"/>
                <a:gd name="connsiteY13" fmla="*/ 793630 h 1768415"/>
                <a:gd name="connsiteX14" fmla="*/ 655608 w 1440611"/>
                <a:gd name="connsiteY14" fmla="*/ 750498 h 1768415"/>
                <a:gd name="connsiteX15" fmla="*/ 491706 w 1440611"/>
                <a:gd name="connsiteY15" fmla="*/ 802257 h 1768415"/>
                <a:gd name="connsiteX16" fmla="*/ 319177 w 1440611"/>
                <a:gd name="connsiteY16" fmla="*/ 802257 h 1768415"/>
                <a:gd name="connsiteX17" fmla="*/ 232913 w 1440611"/>
                <a:gd name="connsiteY17" fmla="*/ 603849 h 1768415"/>
                <a:gd name="connsiteX18" fmla="*/ 336430 w 1440611"/>
                <a:gd name="connsiteY18" fmla="*/ 474453 h 1768415"/>
                <a:gd name="connsiteX19" fmla="*/ 370936 w 1440611"/>
                <a:gd name="connsiteY19" fmla="*/ 388189 h 1768415"/>
                <a:gd name="connsiteX20" fmla="*/ 301925 w 1440611"/>
                <a:gd name="connsiteY20" fmla="*/ 345057 h 1768415"/>
                <a:gd name="connsiteX21" fmla="*/ 129396 w 1440611"/>
                <a:gd name="connsiteY21" fmla="*/ 353683 h 1768415"/>
                <a:gd name="connsiteX22" fmla="*/ 0 w 1440611"/>
                <a:gd name="connsiteY22" fmla="*/ 396815 h 1768415"/>
                <a:gd name="connsiteX23" fmla="*/ 1155940 w 1440611"/>
                <a:gd name="connsiteY23" fmla="*/ 146649 h 1768415"/>
                <a:gd name="connsiteX24" fmla="*/ 983411 w 1440611"/>
                <a:gd name="connsiteY24" fmla="*/ 189781 h 1768415"/>
                <a:gd name="connsiteX25" fmla="*/ 845389 w 1440611"/>
                <a:gd name="connsiteY25" fmla="*/ 129396 h 1768415"/>
                <a:gd name="connsiteX26" fmla="*/ 664234 w 1440611"/>
                <a:gd name="connsiteY26" fmla="*/ 103517 h 1768415"/>
                <a:gd name="connsiteX27" fmla="*/ 508959 w 1440611"/>
                <a:gd name="connsiteY27" fmla="*/ 276045 h 1768415"/>
                <a:gd name="connsiteX28" fmla="*/ 396815 w 1440611"/>
                <a:gd name="connsiteY28" fmla="*/ 508958 h 1768415"/>
                <a:gd name="connsiteX29" fmla="*/ 353683 w 1440611"/>
                <a:gd name="connsiteY29" fmla="*/ 621102 h 1768415"/>
                <a:gd name="connsiteX30" fmla="*/ 388189 w 1440611"/>
                <a:gd name="connsiteY30" fmla="*/ 681487 h 1768415"/>
                <a:gd name="connsiteX31" fmla="*/ 491706 w 1440611"/>
                <a:gd name="connsiteY31" fmla="*/ 672860 h 1768415"/>
                <a:gd name="connsiteX32" fmla="*/ 629728 w 1440611"/>
                <a:gd name="connsiteY32" fmla="*/ 577970 h 1768415"/>
                <a:gd name="connsiteX33" fmla="*/ 802257 w 1440611"/>
                <a:gd name="connsiteY33" fmla="*/ 569343 h 1768415"/>
                <a:gd name="connsiteX34" fmla="*/ 992038 w 1440611"/>
                <a:gd name="connsiteY34" fmla="*/ 552091 h 1768415"/>
                <a:gd name="connsiteX35" fmla="*/ 1181819 w 1440611"/>
                <a:gd name="connsiteY35" fmla="*/ 560717 h 1768415"/>
                <a:gd name="connsiteX36" fmla="*/ 1285336 w 1440611"/>
                <a:gd name="connsiteY36" fmla="*/ 543464 h 1768415"/>
                <a:gd name="connsiteX37" fmla="*/ 1380227 w 1440611"/>
                <a:gd name="connsiteY37" fmla="*/ 405442 h 1768415"/>
                <a:gd name="connsiteX38" fmla="*/ 1440611 w 1440611"/>
                <a:gd name="connsiteY38" fmla="*/ 189781 h 1768415"/>
                <a:gd name="connsiteX39" fmla="*/ 1388853 w 1440611"/>
                <a:gd name="connsiteY39" fmla="*/ 0 h 1768415"/>
                <a:gd name="connsiteX0" fmla="*/ 267419 w 1440611"/>
                <a:gd name="connsiteY0" fmla="*/ 1768415 h 1768415"/>
                <a:gd name="connsiteX1" fmla="*/ 319177 w 1440611"/>
                <a:gd name="connsiteY1" fmla="*/ 1613140 h 1768415"/>
                <a:gd name="connsiteX2" fmla="*/ 319177 w 1440611"/>
                <a:gd name="connsiteY2" fmla="*/ 1449238 h 1768415"/>
                <a:gd name="connsiteX3" fmla="*/ 414068 w 1440611"/>
                <a:gd name="connsiteY3" fmla="*/ 1311215 h 1768415"/>
                <a:gd name="connsiteX4" fmla="*/ 681487 w 1440611"/>
                <a:gd name="connsiteY4" fmla="*/ 1199072 h 1768415"/>
                <a:gd name="connsiteX5" fmla="*/ 707366 w 1440611"/>
                <a:gd name="connsiteY5" fmla="*/ 1069675 h 1768415"/>
                <a:gd name="connsiteX6" fmla="*/ 810883 w 1440611"/>
                <a:gd name="connsiteY6" fmla="*/ 1043796 h 1768415"/>
                <a:gd name="connsiteX7" fmla="*/ 1043796 w 1440611"/>
                <a:gd name="connsiteY7" fmla="*/ 931653 h 1768415"/>
                <a:gd name="connsiteX8" fmla="*/ 1233577 w 1440611"/>
                <a:gd name="connsiteY8" fmla="*/ 888521 h 1768415"/>
                <a:gd name="connsiteX9" fmla="*/ 1207698 w 1440611"/>
                <a:gd name="connsiteY9" fmla="*/ 810883 h 1768415"/>
                <a:gd name="connsiteX10" fmla="*/ 1164566 w 1440611"/>
                <a:gd name="connsiteY10" fmla="*/ 759125 h 1768415"/>
                <a:gd name="connsiteX11" fmla="*/ 1043796 w 1440611"/>
                <a:gd name="connsiteY11" fmla="*/ 776377 h 1768415"/>
                <a:gd name="connsiteX12" fmla="*/ 957532 w 1440611"/>
                <a:gd name="connsiteY12" fmla="*/ 819509 h 1768415"/>
                <a:gd name="connsiteX13" fmla="*/ 802257 w 1440611"/>
                <a:gd name="connsiteY13" fmla="*/ 793630 h 1768415"/>
                <a:gd name="connsiteX14" fmla="*/ 655608 w 1440611"/>
                <a:gd name="connsiteY14" fmla="*/ 750498 h 1768415"/>
                <a:gd name="connsiteX15" fmla="*/ 491706 w 1440611"/>
                <a:gd name="connsiteY15" fmla="*/ 802257 h 1768415"/>
                <a:gd name="connsiteX16" fmla="*/ 319177 w 1440611"/>
                <a:gd name="connsiteY16" fmla="*/ 802257 h 1768415"/>
                <a:gd name="connsiteX17" fmla="*/ 232913 w 1440611"/>
                <a:gd name="connsiteY17" fmla="*/ 603849 h 1768415"/>
                <a:gd name="connsiteX18" fmla="*/ 336430 w 1440611"/>
                <a:gd name="connsiteY18" fmla="*/ 474453 h 1768415"/>
                <a:gd name="connsiteX19" fmla="*/ 370936 w 1440611"/>
                <a:gd name="connsiteY19" fmla="*/ 388189 h 1768415"/>
                <a:gd name="connsiteX20" fmla="*/ 301925 w 1440611"/>
                <a:gd name="connsiteY20" fmla="*/ 345057 h 1768415"/>
                <a:gd name="connsiteX21" fmla="*/ 129396 w 1440611"/>
                <a:gd name="connsiteY21" fmla="*/ 353683 h 1768415"/>
                <a:gd name="connsiteX22" fmla="*/ 0 w 1440611"/>
                <a:gd name="connsiteY22" fmla="*/ 396815 h 1768415"/>
                <a:gd name="connsiteX23" fmla="*/ 983411 w 1440611"/>
                <a:gd name="connsiteY23" fmla="*/ 189781 h 1768415"/>
                <a:gd name="connsiteX24" fmla="*/ 845389 w 1440611"/>
                <a:gd name="connsiteY24" fmla="*/ 129396 h 1768415"/>
                <a:gd name="connsiteX25" fmla="*/ 664234 w 1440611"/>
                <a:gd name="connsiteY25" fmla="*/ 103517 h 1768415"/>
                <a:gd name="connsiteX26" fmla="*/ 508959 w 1440611"/>
                <a:gd name="connsiteY26" fmla="*/ 276045 h 1768415"/>
                <a:gd name="connsiteX27" fmla="*/ 396815 w 1440611"/>
                <a:gd name="connsiteY27" fmla="*/ 508958 h 1768415"/>
                <a:gd name="connsiteX28" fmla="*/ 353683 w 1440611"/>
                <a:gd name="connsiteY28" fmla="*/ 621102 h 1768415"/>
                <a:gd name="connsiteX29" fmla="*/ 388189 w 1440611"/>
                <a:gd name="connsiteY29" fmla="*/ 681487 h 1768415"/>
                <a:gd name="connsiteX30" fmla="*/ 491706 w 1440611"/>
                <a:gd name="connsiteY30" fmla="*/ 672860 h 1768415"/>
                <a:gd name="connsiteX31" fmla="*/ 629728 w 1440611"/>
                <a:gd name="connsiteY31" fmla="*/ 577970 h 1768415"/>
                <a:gd name="connsiteX32" fmla="*/ 802257 w 1440611"/>
                <a:gd name="connsiteY32" fmla="*/ 569343 h 1768415"/>
                <a:gd name="connsiteX33" fmla="*/ 992038 w 1440611"/>
                <a:gd name="connsiteY33" fmla="*/ 552091 h 1768415"/>
                <a:gd name="connsiteX34" fmla="*/ 1181819 w 1440611"/>
                <a:gd name="connsiteY34" fmla="*/ 560717 h 1768415"/>
                <a:gd name="connsiteX35" fmla="*/ 1285336 w 1440611"/>
                <a:gd name="connsiteY35" fmla="*/ 543464 h 1768415"/>
                <a:gd name="connsiteX36" fmla="*/ 1380227 w 1440611"/>
                <a:gd name="connsiteY36" fmla="*/ 405442 h 1768415"/>
                <a:gd name="connsiteX37" fmla="*/ 1440611 w 1440611"/>
                <a:gd name="connsiteY37" fmla="*/ 189781 h 1768415"/>
                <a:gd name="connsiteX38" fmla="*/ 1388853 w 1440611"/>
                <a:gd name="connsiteY38" fmla="*/ 0 h 1768415"/>
                <a:gd name="connsiteX0" fmla="*/ 267419 w 1440611"/>
                <a:gd name="connsiteY0" fmla="*/ 1768415 h 1768415"/>
                <a:gd name="connsiteX1" fmla="*/ 319177 w 1440611"/>
                <a:gd name="connsiteY1" fmla="*/ 1613140 h 1768415"/>
                <a:gd name="connsiteX2" fmla="*/ 319177 w 1440611"/>
                <a:gd name="connsiteY2" fmla="*/ 1449238 h 1768415"/>
                <a:gd name="connsiteX3" fmla="*/ 414068 w 1440611"/>
                <a:gd name="connsiteY3" fmla="*/ 1311215 h 1768415"/>
                <a:gd name="connsiteX4" fmla="*/ 681487 w 1440611"/>
                <a:gd name="connsiteY4" fmla="*/ 1199072 h 1768415"/>
                <a:gd name="connsiteX5" fmla="*/ 707366 w 1440611"/>
                <a:gd name="connsiteY5" fmla="*/ 1069675 h 1768415"/>
                <a:gd name="connsiteX6" fmla="*/ 810883 w 1440611"/>
                <a:gd name="connsiteY6" fmla="*/ 1043796 h 1768415"/>
                <a:gd name="connsiteX7" fmla="*/ 1043796 w 1440611"/>
                <a:gd name="connsiteY7" fmla="*/ 931653 h 1768415"/>
                <a:gd name="connsiteX8" fmla="*/ 1233577 w 1440611"/>
                <a:gd name="connsiteY8" fmla="*/ 888521 h 1768415"/>
                <a:gd name="connsiteX9" fmla="*/ 1207698 w 1440611"/>
                <a:gd name="connsiteY9" fmla="*/ 810883 h 1768415"/>
                <a:gd name="connsiteX10" fmla="*/ 1164566 w 1440611"/>
                <a:gd name="connsiteY10" fmla="*/ 759125 h 1768415"/>
                <a:gd name="connsiteX11" fmla="*/ 1043796 w 1440611"/>
                <a:gd name="connsiteY11" fmla="*/ 776377 h 1768415"/>
                <a:gd name="connsiteX12" fmla="*/ 957532 w 1440611"/>
                <a:gd name="connsiteY12" fmla="*/ 819509 h 1768415"/>
                <a:gd name="connsiteX13" fmla="*/ 802257 w 1440611"/>
                <a:gd name="connsiteY13" fmla="*/ 793630 h 1768415"/>
                <a:gd name="connsiteX14" fmla="*/ 655608 w 1440611"/>
                <a:gd name="connsiteY14" fmla="*/ 750498 h 1768415"/>
                <a:gd name="connsiteX15" fmla="*/ 491706 w 1440611"/>
                <a:gd name="connsiteY15" fmla="*/ 802257 h 1768415"/>
                <a:gd name="connsiteX16" fmla="*/ 319177 w 1440611"/>
                <a:gd name="connsiteY16" fmla="*/ 802257 h 1768415"/>
                <a:gd name="connsiteX17" fmla="*/ 232913 w 1440611"/>
                <a:gd name="connsiteY17" fmla="*/ 603849 h 1768415"/>
                <a:gd name="connsiteX18" fmla="*/ 336430 w 1440611"/>
                <a:gd name="connsiteY18" fmla="*/ 474453 h 1768415"/>
                <a:gd name="connsiteX19" fmla="*/ 370936 w 1440611"/>
                <a:gd name="connsiteY19" fmla="*/ 388189 h 1768415"/>
                <a:gd name="connsiteX20" fmla="*/ 301925 w 1440611"/>
                <a:gd name="connsiteY20" fmla="*/ 345057 h 1768415"/>
                <a:gd name="connsiteX21" fmla="*/ 129396 w 1440611"/>
                <a:gd name="connsiteY21" fmla="*/ 353683 h 1768415"/>
                <a:gd name="connsiteX22" fmla="*/ 0 w 1440611"/>
                <a:gd name="connsiteY22" fmla="*/ 396815 h 1768415"/>
                <a:gd name="connsiteX23" fmla="*/ 845389 w 1440611"/>
                <a:gd name="connsiteY23" fmla="*/ 129396 h 1768415"/>
                <a:gd name="connsiteX24" fmla="*/ 664234 w 1440611"/>
                <a:gd name="connsiteY24" fmla="*/ 103517 h 1768415"/>
                <a:gd name="connsiteX25" fmla="*/ 508959 w 1440611"/>
                <a:gd name="connsiteY25" fmla="*/ 276045 h 1768415"/>
                <a:gd name="connsiteX26" fmla="*/ 396815 w 1440611"/>
                <a:gd name="connsiteY26" fmla="*/ 508958 h 1768415"/>
                <a:gd name="connsiteX27" fmla="*/ 353683 w 1440611"/>
                <a:gd name="connsiteY27" fmla="*/ 621102 h 1768415"/>
                <a:gd name="connsiteX28" fmla="*/ 388189 w 1440611"/>
                <a:gd name="connsiteY28" fmla="*/ 681487 h 1768415"/>
                <a:gd name="connsiteX29" fmla="*/ 491706 w 1440611"/>
                <a:gd name="connsiteY29" fmla="*/ 672860 h 1768415"/>
                <a:gd name="connsiteX30" fmla="*/ 629728 w 1440611"/>
                <a:gd name="connsiteY30" fmla="*/ 577970 h 1768415"/>
                <a:gd name="connsiteX31" fmla="*/ 802257 w 1440611"/>
                <a:gd name="connsiteY31" fmla="*/ 569343 h 1768415"/>
                <a:gd name="connsiteX32" fmla="*/ 992038 w 1440611"/>
                <a:gd name="connsiteY32" fmla="*/ 552091 h 1768415"/>
                <a:gd name="connsiteX33" fmla="*/ 1181819 w 1440611"/>
                <a:gd name="connsiteY33" fmla="*/ 560717 h 1768415"/>
                <a:gd name="connsiteX34" fmla="*/ 1285336 w 1440611"/>
                <a:gd name="connsiteY34" fmla="*/ 543464 h 1768415"/>
                <a:gd name="connsiteX35" fmla="*/ 1380227 w 1440611"/>
                <a:gd name="connsiteY35" fmla="*/ 405442 h 1768415"/>
                <a:gd name="connsiteX36" fmla="*/ 1440611 w 1440611"/>
                <a:gd name="connsiteY36" fmla="*/ 189781 h 1768415"/>
                <a:gd name="connsiteX37" fmla="*/ 1388853 w 1440611"/>
                <a:gd name="connsiteY37" fmla="*/ 0 h 1768415"/>
                <a:gd name="connsiteX0" fmla="*/ 267419 w 1440611"/>
                <a:gd name="connsiteY0" fmla="*/ 1768415 h 1768415"/>
                <a:gd name="connsiteX1" fmla="*/ 319177 w 1440611"/>
                <a:gd name="connsiteY1" fmla="*/ 1613140 h 1768415"/>
                <a:gd name="connsiteX2" fmla="*/ 319177 w 1440611"/>
                <a:gd name="connsiteY2" fmla="*/ 1449238 h 1768415"/>
                <a:gd name="connsiteX3" fmla="*/ 414068 w 1440611"/>
                <a:gd name="connsiteY3" fmla="*/ 1311215 h 1768415"/>
                <a:gd name="connsiteX4" fmla="*/ 681487 w 1440611"/>
                <a:gd name="connsiteY4" fmla="*/ 1199072 h 1768415"/>
                <a:gd name="connsiteX5" fmla="*/ 707366 w 1440611"/>
                <a:gd name="connsiteY5" fmla="*/ 1069675 h 1768415"/>
                <a:gd name="connsiteX6" fmla="*/ 810883 w 1440611"/>
                <a:gd name="connsiteY6" fmla="*/ 1043796 h 1768415"/>
                <a:gd name="connsiteX7" fmla="*/ 1043796 w 1440611"/>
                <a:gd name="connsiteY7" fmla="*/ 931653 h 1768415"/>
                <a:gd name="connsiteX8" fmla="*/ 1233577 w 1440611"/>
                <a:gd name="connsiteY8" fmla="*/ 888521 h 1768415"/>
                <a:gd name="connsiteX9" fmla="*/ 1207698 w 1440611"/>
                <a:gd name="connsiteY9" fmla="*/ 810883 h 1768415"/>
                <a:gd name="connsiteX10" fmla="*/ 1164566 w 1440611"/>
                <a:gd name="connsiteY10" fmla="*/ 759125 h 1768415"/>
                <a:gd name="connsiteX11" fmla="*/ 1043796 w 1440611"/>
                <a:gd name="connsiteY11" fmla="*/ 776377 h 1768415"/>
                <a:gd name="connsiteX12" fmla="*/ 957532 w 1440611"/>
                <a:gd name="connsiteY12" fmla="*/ 819509 h 1768415"/>
                <a:gd name="connsiteX13" fmla="*/ 802257 w 1440611"/>
                <a:gd name="connsiteY13" fmla="*/ 793630 h 1768415"/>
                <a:gd name="connsiteX14" fmla="*/ 655608 w 1440611"/>
                <a:gd name="connsiteY14" fmla="*/ 750498 h 1768415"/>
                <a:gd name="connsiteX15" fmla="*/ 491706 w 1440611"/>
                <a:gd name="connsiteY15" fmla="*/ 802257 h 1768415"/>
                <a:gd name="connsiteX16" fmla="*/ 319177 w 1440611"/>
                <a:gd name="connsiteY16" fmla="*/ 802257 h 1768415"/>
                <a:gd name="connsiteX17" fmla="*/ 232913 w 1440611"/>
                <a:gd name="connsiteY17" fmla="*/ 603849 h 1768415"/>
                <a:gd name="connsiteX18" fmla="*/ 336430 w 1440611"/>
                <a:gd name="connsiteY18" fmla="*/ 474453 h 1768415"/>
                <a:gd name="connsiteX19" fmla="*/ 370936 w 1440611"/>
                <a:gd name="connsiteY19" fmla="*/ 388189 h 1768415"/>
                <a:gd name="connsiteX20" fmla="*/ 301925 w 1440611"/>
                <a:gd name="connsiteY20" fmla="*/ 345057 h 1768415"/>
                <a:gd name="connsiteX21" fmla="*/ 129396 w 1440611"/>
                <a:gd name="connsiteY21" fmla="*/ 353683 h 1768415"/>
                <a:gd name="connsiteX22" fmla="*/ 0 w 1440611"/>
                <a:gd name="connsiteY22" fmla="*/ 396815 h 1768415"/>
                <a:gd name="connsiteX23" fmla="*/ 664234 w 1440611"/>
                <a:gd name="connsiteY23" fmla="*/ 103517 h 1768415"/>
                <a:gd name="connsiteX24" fmla="*/ 508959 w 1440611"/>
                <a:gd name="connsiteY24" fmla="*/ 276045 h 1768415"/>
                <a:gd name="connsiteX25" fmla="*/ 396815 w 1440611"/>
                <a:gd name="connsiteY25" fmla="*/ 508958 h 1768415"/>
                <a:gd name="connsiteX26" fmla="*/ 353683 w 1440611"/>
                <a:gd name="connsiteY26" fmla="*/ 621102 h 1768415"/>
                <a:gd name="connsiteX27" fmla="*/ 388189 w 1440611"/>
                <a:gd name="connsiteY27" fmla="*/ 681487 h 1768415"/>
                <a:gd name="connsiteX28" fmla="*/ 491706 w 1440611"/>
                <a:gd name="connsiteY28" fmla="*/ 672860 h 1768415"/>
                <a:gd name="connsiteX29" fmla="*/ 629728 w 1440611"/>
                <a:gd name="connsiteY29" fmla="*/ 577970 h 1768415"/>
                <a:gd name="connsiteX30" fmla="*/ 802257 w 1440611"/>
                <a:gd name="connsiteY30" fmla="*/ 569343 h 1768415"/>
                <a:gd name="connsiteX31" fmla="*/ 992038 w 1440611"/>
                <a:gd name="connsiteY31" fmla="*/ 552091 h 1768415"/>
                <a:gd name="connsiteX32" fmla="*/ 1181819 w 1440611"/>
                <a:gd name="connsiteY32" fmla="*/ 560717 h 1768415"/>
                <a:gd name="connsiteX33" fmla="*/ 1285336 w 1440611"/>
                <a:gd name="connsiteY33" fmla="*/ 543464 h 1768415"/>
                <a:gd name="connsiteX34" fmla="*/ 1380227 w 1440611"/>
                <a:gd name="connsiteY34" fmla="*/ 405442 h 1768415"/>
                <a:gd name="connsiteX35" fmla="*/ 1440611 w 1440611"/>
                <a:gd name="connsiteY35" fmla="*/ 189781 h 1768415"/>
                <a:gd name="connsiteX36" fmla="*/ 1388853 w 1440611"/>
                <a:gd name="connsiteY36" fmla="*/ 0 h 1768415"/>
                <a:gd name="connsiteX0" fmla="*/ 267419 w 1440611"/>
                <a:gd name="connsiteY0" fmla="*/ 1768415 h 1768415"/>
                <a:gd name="connsiteX1" fmla="*/ 319177 w 1440611"/>
                <a:gd name="connsiteY1" fmla="*/ 1613140 h 1768415"/>
                <a:gd name="connsiteX2" fmla="*/ 319177 w 1440611"/>
                <a:gd name="connsiteY2" fmla="*/ 1449238 h 1768415"/>
                <a:gd name="connsiteX3" fmla="*/ 414068 w 1440611"/>
                <a:gd name="connsiteY3" fmla="*/ 1311215 h 1768415"/>
                <a:gd name="connsiteX4" fmla="*/ 681487 w 1440611"/>
                <a:gd name="connsiteY4" fmla="*/ 1199072 h 1768415"/>
                <a:gd name="connsiteX5" fmla="*/ 707366 w 1440611"/>
                <a:gd name="connsiteY5" fmla="*/ 1069675 h 1768415"/>
                <a:gd name="connsiteX6" fmla="*/ 810883 w 1440611"/>
                <a:gd name="connsiteY6" fmla="*/ 1043796 h 1768415"/>
                <a:gd name="connsiteX7" fmla="*/ 1043796 w 1440611"/>
                <a:gd name="connsiteY7" fmla="*/ 931653 h 1768415"/>
                <a:gd name="connsiteX8" fmla="*/ 1233577 w 1440611"/>
                <a:gd name="connsiteY8" fmla="*/ 888521 h 1768415"/>
                <a:gd name="connsiteX9" fmla="*/ 1207698 w 1440611"/>
                <a:gd name="connsiteY9" fmla="*/ 810883 h 1768415"/>
                <a:gd name="connsiteX10" fmla="*/ 1164566 w 1440611"/>
                <a:gd name="connsiteY10" fmla="*/ 759125 h 1768415"/>
                <a:gd name="connsiteX11" fmla="*/ 1043796 w 1440611"/>
                <a:gd name="connsiteY11" fmla="*/ 776377 h 1768415"/>
                <a:gd name="connsiteX12" fmla="*/ 957532 w 1440611"/>
                <a:gd name="connsiteY12" fmla="*/ 819509 h 1768415"/>
                <a:gd name="connsiteX13" fmla="*/ 802257 w 1440611"/>
                <a:gd name="connsiteY13" fmla="*/ 793630 h 1768415"/>
                <a:gd name="connsiteX14" fmla="*/ 655608 w 1440611"/>
                <a:gd name="connsiteY14" fmla="*/ 750498 h 1768415"/>
                <a:gd name="connsiteX15" fmla="*/ 491706 w 1440611"/>
                <a:gd name="connsiteY15" fmla="*/ 802257 h 1768415"/>
                <a:gd name="connsiteX16" fmla="*/ 319177 w 1440611"/>
                <a:gd name="connsiteY16" fmla="*/ 802257 h 1768415"/>
                <a:gd name="connsiteX17" fmla="*/ 232913 w 1440611"/>
                <a:gd name="connsiteY17" fmla="*/ 603849 h 1768415"/>
                <a:gd name="connsiteX18" fmla="*/ 336430 w 1440611"/>
                <a:gd name="connsiteY18" fmla="*/ 474453 h 1768415"/>
                <a:gd name="connsiteX19" fmla="*/ 370936 w 1440611"/>
                <a:gd name="connsiteY19" fmla="*/ 388189 h 1768415"/>
                <a:gd name="connsiteX20" fmla="*/ 301925 w 1440611"/>
                <a:gd name="connsiteY20" fmla="*/ 345057 h 1768415"/>
                <a:gd name="connsiteX21" fmla="*/ 129396 w 1440611"/>
                <a:gd name="connsiteY21" fmla="*/ 353683 h 1768415"/>
                <a:gd name="connsiteX22" fmla="*/ 0 w 1440611"/>
                <a:gd name="connsiteY22" fmla="*/ 396815 h 1768415"/>
                <a:gd name="connsiteX23" fmla="*/ 508959 w 1440611"/>
                <a:gd name="connsiteY23" fmla="*/ 276045 h 1768415"/>
                <a:gd name="connsiteX24" fmla="*/ 396815 w 1440611"/>
                <a:gd name="connsiteY24" fmla="*/ 508958 h 1768415"/>
                <a:gd name="connsiteX25" fmla="*/ 353683 w 1440611"/>
                <a:gd name="connsiteY25" fmla="*/ 621102 h 1768415"/>
                <a:gd name="connsiteX26" fmla="*/ 388189 w 1440611"/>
                <a:gd name="connsiteY26" fmla="*/ 681487 h 1768415"/>
                <a:gd name="connsiteX27" fmla="*/ 491706 w 1440611"/>
                <a:gd name="connsiteY27" fmla="*/ 672860 h 1768415"/>
                <a:gd name="connsiteX28" fmla="*/ 629728 w 1440611"/>
                <a:gd name="connsiteY28" fmla="*/ 577970 h 1768415"/>
                <a:gd name="connsiteX29" fmla="*/ 802257 w 1440611"/>
                <a:gd name="connsiteY29" fmla="*/ 569343 h 1768415"/>
                <a:gd name="connsiteX30" fmla="*/ 992038 w 1440611"/>
                <a:gd name="connsiteY30" fmla="*/ 552091 h 1768415"/>
                <a:gd name="connsiteX31" fmla="*/ 1181819 w 1440611"/>
                <a:gd name="connsiteY31" fmla="*/ 560717 h 1768415"/>
                <a:gd name="connsiteX32" fmla="*/ 1285336 w 1440611"/>
                <a:gd name="connsiteY32" fmla="*/ 543464 h 1768415"/>
                <a:gd name="connsiteX33" fmla="*/ 1380227 w 1440611"/>
                <a:gd name="connsiteY33" fmla="*/ 405442 h 1768415"/>
                <a:gd name="connsiteX34" fmla="*/ 1440611 w 1440611"/>
                <a:gd name="connsiteY34" fmla="*/ 189781 h 1768415"/>
                <a:gd name="connsiteX35" fmla="*/ 1388853 w 1440611"/>
                <a:gd name="connsiteY35" fmla="*/ 0 h 1768415"/>
                <a:gd name="connsiteX0" fmla="*/ 267419 w 1440611"/>
                <a:gd name="connsiteY0" fmla="*/ 1768415 h 1768415"/>
                <a:gd name="connsiteX1" fmla="*/ 319177 w 1440611"/>
                <a:gd name="connsiteY1" fmla="*/ 1613140 h 1768415"/>
                <a:gd name="connsiteX2" fmla="*/ 319177 w 1440611"/>
                <a:gd name="connsiteY2" fmla="*/ 1449238 h 1768415"/>
                <a:gd name="connsiteX3" fmla="*/ 414068 w 1440611"/>
                <a:gd name="connsiteY3" fmla="*/ 1311215 h 1768415"/>
                <a:gd name="connsiteX4" fmla="*/ 681487 w 1440611"/>
                <a:gd name="connsiteY4" fmla="*/ 1199072 h 1768415"/>
                <a:gd name="connsiteX5" fmla="*/ 707366 w 1440611"/>
                <a:gd name="connsiteY5" fmla="*/ 1069675 h 1768415"/>
                <a:gd name="connsiteX6" fmla="*/ 810883 w 1440611"/>
                <a:gd name="connsiteY6" fmla="*/ 1043796 h 1768415"/>
                <a:gd name="connsiteX7" fmla="*/ 1043796 w 1440611"/>
                <a:gd name="connsiteY7" fmla="*/ 931653 h 1768415"/>
                <a:gd name="connsiteX8" fmla="*/ 1233577 w 1440611"/>
                <a:gd name="connsiteY8" fmla="*/ 888521 h 1768415"/>
                <a:gd name="connsiteX9" fmla="*/ 1207698 w 1440611"/>
                <a:gd name="connsiteY9" fmla="*/ 810883 h 1768415"/>
                <a:gd name="connsiteX10" fmla="*/ 1164566 w 1440611"/>
                <a:gd name="connsiteY10" fmla="*/ 759125 h 1768415"/>
                <a:gd name="connsiteX11" fmla="*/ 1043796 w 1440611"/>
                <a:gd name="connsiteY11" fmla="*/ 776377 h 1768415"/>
                <a:gd name="connsiteX12" fmla="*/ 957532 w 1440611"/>
                <a:gd name="connsiteY12" fmla="*/ 819509 h 1768415"/>
                <a:gd name="connsiteX13" fmla="*/ 802257 w 1440611"/>
                <a:gd name="connsiteY13" fmla="*/ 793630 h 1768415"/>
                <a:gd name="connsiteX14" fmla="*/ 655608 w 1440611"/>
                <a:gd name="connsiteY14" fmla="*/ 750498 h 1768415"/>
                <a:gd name="connsiteX15" fmla="*/ 491706 w 1440611"/>
                <a:gd name="connsiteY15" fmla="*/ 802257 h 1768415"/>
                <a:gd name="connsiteX16" fmla="*/ 319177 w 1440611"/>
                <a:gd name="connsiteY16" fmla="*/ 802257 h 1768415"/>
                <a:gd name="connsiteX17" fmla="*/ 232913 w 1440611"/>
                <a:gd name="connsiteY17" fmla="*/ 603849 h 1768415"/>
                <a:gd name="connsiteX18" fmla="*/ 336430 w 1440611"/>
                <a:gd name="connsiteY18" fmla="*/ 474453 h 1768415"/>
                <a:gd name="connsiteX19" fmla="*/ 370936 w 1440611"/>
                <a:gd name="connsiteY19" fmla="*/ 388189 h 1768415"/>
                <a:gd name="connsiteX20" fmla="*/ 301925 w 1440611"/>
                <a:gd name="connsiteY20" fmla="*/ 345057 h 1768415"/>
                <a:gd name="connsiteX21" fmla="*/ 129396 w 1440611"/>
                <a:gd name="connsiteY21" fmla="*/ 353683 h 1768415"/>
                <a:gd name="connsiteX22" fmla="*/ 0 w 1440611"/>
                <a:gd name="connsiteY22" fmla="*/ 396815 h 1768415"/>
                <a:gd name="connsiteX23" fmla="*/ 396815 w 1440611"/>
                <a:gd name="connsiteY23" fmla="*/ 508958 h 1768415"/>
                <a:gd name="connsiteX24" fmla="*/ 353683 w 1440611"/>
                <a:gd name="connsiteY24" fmla="*/ 621102 h 1768415"/>
                <a:gd name="connsiteX25" fmla="*/ 388189 w 1440611"/>
                <a:gd name="connsiteY25" fmla="*/ 681487 h 1768415"/>
                <a:gd name="connsiteX26" fmla="*/ 491706 w 1440611"/>
                <a:gd name="connsiteY26" fmla="*/ 672860 h 1768415"/>
                <a:gd name="connsiteX27" fmla="*/ 629728 w 1440611"/>
                <a:gd name="connsiteY27" fmla="*/ 577970 h 1768415"/>
                <a:gd name="connsiteX28" fmla="*/ 802257 w 1440611"/>
                <a:gd name="connsiteY28" fmla="*/ 569343 h 1768415"/>
                <a:gd name="connsiteX29" fmla="*/ 992038 w 1440611"/>
                <a:gd name="connsiteY29" fmla="*/ 552091 h 1768415"/>
                <a:gd name="connsiteX30" fmla="*/ 1181819 w 1440611"/>
                <a:gd name="connsiteY30" fmla="*/ 560717 h 1768415"/>
                <a:gd name="connsiteX31" fmla="*/ 1285336 w 1440611"/>
                <a:gd name="connsiteY31" fmla="*/ 543464 h 1768415"/>
                <a:gd name="connsiteX32" fmla="*/ 1380227 w 1440611"/>
                <a:gd name="connsiteY32" fmla="*/ 405442 h 1768415"/>
                <a:gd name="connsiteX33" fmla="*/ 1440611 w 1440611"/>
                <a:gd name="connsiteY33" fmla="*/ 189781 h 1768415"/>
                <a:gd name="connsiteX34" fmla="*/ 1388853 w 1440611"/>
                <a:gd name="connsiteY34" fmla="*/ 0 h 1768415"/>
                <a:gd name="connsiteX0" fmla="*/ 138023 w 1311215"/>
                <a:gd name="connsiteY0" fmla="*/ 1768415 h 1768415"/>
                <a:gd name="connsiteX1" fmla="*/ 189781 w 1311215"/>
                <a:gd name="connsiteY1" fmla="*/ 1613140 h 1768415"/>
                <a:gd name="connsiteX2" fmla="*/ 189781 w 1311215"/>
                <a:gd name="connsiteY2" fmla="*/ 1449238 h 1768415"/>
                <a:gd name="connsiteX3" fmla="*/ 284672 w 1311215"/>
                <a:gd name="connsiteY3" fmla="*/ 1311215 h 1768415"/>
                <a:gd name="connsiteX4" fmla="*/ 552091 w 1311215"/>
                <a:gd name="connsiteY4" fmla="*/ 1199072 h 1768415"/>
                <a:gd name="connsiteX5" fmla="*/ 577970 w 1311215"/>
                <a:gd name="connsiteY5" fmla="*/ 1069675 h 1768415"/>
                <a:gd name="connsiteX6" fmla="*/ 681487 w 1311215"/>
                <a:gd name="connsiteY6" fmla="*/ 1043796 h 1768415"/>
                <a:gd name="connsiteX7" fmla="*/ 914400 w 1311215"/>
                <a:gd name="connsiteY7" fmla="*/ 931653 h 1768415"/>
                <a:gd name="connsiteX8" fmla="*/ 1104181 w 1311215"/>
                <a:gd name="connsiteY8" fmla="*/ 888521 h 1768415"/>
                <a:gd name="connsiteX9" fmla="*/ 1078302 w 1311215"/>
                <a:gd name="connsiteY9" fmla="*/ 810883 h 1768415"/>
                <a:gd name="connsiteX10" fmla="*/ 1035170 w 1311215"/>
                <a:gd name="connsiteY10" fmla="*/ 759125 h 1768415"/>
                <a:gd name="connsiteX11" fmla="*/ 914400 w 1311215"/>
                <a:gd name="connsiteY11" fmla="*/ 776377 h 1768415"/>
                <a:gd name="connsiteX12" fmla="*/ 828136 w 1311215"/>
                <a:gd name="connsiteY12" fmla="*/ 819509 h 1768415"/>
                <a:gd name="connsiteX13" fmla="*/ 672861 w 1311215"/>
                <a:gd name="connsiteY13" fmla="*/ 793630 h 1768415"/>
                <a:gd name="connsiteX14" fmla="*/ 526212 w 1311215"/>
                <a:gd name="connsiteY14" fmla="*/ 750498 h 1768415"/>
                <a:gd name="connsiteX15" fmla="*/ 362310 w 1311215"/>
                <a:gd name="connsiteY15" fmla="*/ 802257 h 1768415"/>
                <a:gd name="connsiteX16" fmla="*/ 189781 w 1311215"/>
                <a:gd name="connsiteY16" fmla="*/ 802257 h 1768415"/>
                <a:gd name="connsiteX17" fmla="*/ 103517 w 1311215"/>
                <a:gd name="connsiteY17" fmla="*/ 603849 h 1768415"/>
                <a:gd name="connsiteX18" fmla="*/ 207034 w 1311215"/>
                <a:gd name="connsiteY18" fmla="*/ 474453 h 1768415"/>
                <a:gd name="connsiteX19" fmla="*/ 241540 w 1311215"/>
                <a:gd name="connsiteY19" fmla="*/ 388189 h 1768415"/>
                <a:gd name="connsiteX20" fmla="*/ 172529 w 1311215"/>
                <a:gd name="connsiteY20" fmla="*/ 345057 h 1768415"/>
                <a:gd name="connsiteX21" fmla="*/ 0 w 1311215"/>
                <a:gd name="connsiteY21" fmla="*/ 353683 h 1768415"/>
                <a:gd name="connsiteX22" fmla="*/ 267419 w 1311215"/>
                <a:gd name="connsiteY22" fmla="*/ 508958 h 1768415"/>
                <a:gd name="connsiteX23" fmla="*/ 224287 w 1311215"/>
                <a:gd name="connsiteY23" fmla="*/ 621102 h 1768415"/>
                <a:gd name="connsiteX24" fmla="*/ 258793 w 1311215"/>
                <a:gd name="connsiteY24" fmla="*/ 681487 h 1768415"/>
                <a:gd name="connsiteX25" fmla="*/ 362310 w 1311215"/>
                <a:gd name="connsiteY25" fmla="*/ 672860 h 1768415"/>
                <a:gd name="connsiteX26" fmla="*/ 500332 w 1311215"/>
                <a:gd name="connsiteY26" fmla="*/ 577970 h 1768415"/>
                <a:gd name="connsiteX27" fmla="*/ 672861 w 1311215"/>
                <a:gd name="connsiteY27" fmla="*/ 569343 h 1768415"/>
                <a:gd name="connsiteX28" fmla="*/ 862642 w 1311215"/>
                <a:gd name="connsiteY28" fmla="*/ 552091 h 1768415"/>
                <a:gd name="connsiteX29" fmla="*/ 1052423 w 1311215"/>
                <a:gd name="connsiteY29" fmla="*/ 560717 h 1768415"/>
                <a:gd name="connsiteX30" fmla="*/ 1155940 w 1311215"/>
                <a:gd name="connsiteY30" fmla="*/ 543464 h 1768415"/>
                <a:gd name="connsiteX31" fmla="*/ 1250831 w 1311215"/>
                <a:gd name="connsiteY31" fmla="*/ 405442 h 1768415"/>
                <a:gd name="connsiteX32" fmla="*/ 1311215 w 1311215"/>
                <a:gd name="connsiteY32" fmla="*/ 189781 h 1768415"/>
                <a:gd name="connsiteX33" fmla="*/ 1259457 w 1311215"/>
                <a:gd name="connsiteY33" fmla="*/ 0 h 1768415"/>
                <a:gd name="connsiteX0" fmla="*/ 34506 w 1207698"/>
                <a:gd name="connsiteY0" fmla="*/ 1768415 h 1768415"/>
                <a:gd name="connsiteX1" fmla="*/ 86264 w 1207698"/>
                <a:gd name="connsiteY1" fmla="*/ 1613140 h 1768415"/>
                <a:gd name="connsiteX2" fmla="*/ 86264 w 1207698"/>
                <a:gd name="connsiteY2" fmla="*/ 1449238 h 1768415"/>
                <a:gd name="connsiteX3" fmla="*/ 181155 w 1207698"/>
                <a:gd name="connsiteY3" fmla="*/ 1311215 h 1768415"/>
                <a:gd name="connsiteX4" fmla="*/ 448574 w 1207698"/>
                <a:gd name="connsiteY4" fmla="*/ 1199072 h 1768415"/>
                <a:gd name="connsiteX5" fmla="*/ 474453 w 1207698"/>
                <a:gd name="connsiteY5" fmla="*/ 1069675 h 1768415"/>
                <a:gd name="connsiteX6" fmla="*/ 577970 w 1207698"/>
                <a:gd name="connsiteY6" fmla="*/ 1043796 h 1768415"/>
                <a:gd name="connsiteX7" fmla="*/ 810883 w 1207698"/>
                <a:gd name="connsiteY7" fmla="*/ 931653 h 1768415"/>
                <a:gd name="connsiteX8" fmla="*/ 1000664 w 1207698"/>
                <a:gd name="connsiteY8" fmla="*/ 888521 h 1768415"/>
                <a:gd name="connsiteX9" fmla="*/ 974785 w 1207698"/>
                <a:gd name="connsiteY9" fmla="*/ 810883 h 1768415"/>
                <a:gd name="connsiteX10" fmla="*/ 931653 w 1207698"/>
                <a:gd name="connsiteY10" fmla="*/ 759125 h 1768415"/>
                <a:gd name="connsiteX11" fmla="*/ 810883 w 1207698"/>
                <a:gd name="connsiteY11" fmla="*/ 776377 h 1768415"/>
                <a:gd name="connsiteX12" fmla="*/ 724619 w 1207698"/>
                <a:gd name="connsiteY12" fmla="*/ 819509 h 1768415"/>
                <a:gd name="connsiteX13" fmla="*/ 569344 w 1207698"/>
                <a:gd name="connsiteY13" fmla="*/ 793630 h 1768415"/>
                <a:gd name="connsiteX14" fmla="*/ 422695 w 1207698"/>
                <a:gd name="connsiteY14" fmla="*/ 750498 h 1768415"/>
                <a:gd name="connsiteX15" fmla="*/ 258793 w 1207698"/>
                <a:gd name="connsiteY15" fmla="*/ 802257 h 1768415"/>
                <a:gd name="connsiteX16" fmla="*/ 86264 w 1207698"/>
                <a:gd name="connsiteY16" fmla="*/ 802257 h 1768415"/>
                <a:gd name="connsiteX17" fmla="*/ 0 w 1207698"/>
                <a:gd name="connsiteY17" fmla="*/ 603849 h 1768415"/>
                <a:gd name="connsiteX18" fmla="*/ 103517 w 1207698"/>
                <a:gd name="connsiteY18" fmla="*/ 474453 h 1768415"/>
                <a:gd name="connsiteX19" fmla="*/ 138023 w 1207698"/>
                <a:gd name="connsiteY19" fmla="*/ 388189 h 1768415"/>
                <a:gd name="connsiteX20" fmla="*/ 69012 w 1207698"/>
                <a:gd name="connsiteY20" fmla="*/ 345057 h 1768415"/>
                <a:gd name="connsiteX21" fmla="*/ 163902 w 1207698"/>
                <a:gd name="connsiteY21" fmla="*/ 508958 h 1768415"/>
                <a:gd name="connsiteX22" fmla="*/ 120770 w 1207698"/>
                <a:gd name="connsiteY22" fmla="*/ 621102 h 1768415"/>
                <a:gd name="connsiteX23" fmla="*/ 155276 w 1207698"/>
                <a:gd name="connsiteY23" fmla="*/ 681487 h 1768415"/>
                <a:gd name="connsiteX24" fmla="*/ 258793 w 1207698"/>
                <a:gd name="connsiteY24" fmla="*/ 672860 h 1768415"/>
                <a:gd name="connsiteX25" fmla="*/ 396815 w 1207698"/>
                <a:gd name="connsiteY25" fmla="*/ 577970 h 1768415"/>
                <a:gd name="connsiteX26" fmla="*/ 569344 w 1207698"/>
                <a:gd name="connsiteY26" fmla="*/ 569343 h 1768415"/>
                <a:gd name="connsiteX27" fmla="*/ 759125 w 1207698"/>
                <a:gd name="connsiteY27" fmla="*/ 552091 h 1768415"/>
                <a:gd name="connsiteX28" fmla="*/ 948906 w 1207698"/>
                <a:gd name="connsiteY28" fmla="*/ 560717 h 1768415"/>
                <a:gd name="connsiteX29" fmla="*/ 1052423 w 1207698"/>
                <a:gd name="connsiteY29" fmla="*/ 543464 h 1768415"/>
                <a:gd name="connsiteX30" fmla="*/ 1147314 w 1207698"/>
                <a:gd name="connsiteY30" fmla="*/ 405442 h 1768415"/>
                <a:gd name="connsiteX31" fmla="*/ 1207698 w 1207698"/>
                <a:gd name="connsiteY31" fmla="*/ 189781 h 1768415"/>
                <a:gd name="connsiteX32" fmla="*/ 1155940 w 1207698"/>
                <a:gd name="connsiteY32" fmla="*/ 0 h 1768415"/>
                <a:gd name="connsiteX0" fmla="*/ 34506 w 1207698"/>
                <a:gd name="connsiteY0" fmla="*/ 1768415 h 1768415"/>
                <a:gd name="connsiteX1" fmla="*/ 86264 w 1207698"/>
                <a:gd name="connsiteY1" fmla="*/ 1613140 h 1768415"/>
                <a:gd name="connsiteX2" fmla="*/ 86264 w 1207698"/>
                <a:gd name="connsiteY2" fmla="*/ 1449238 h 1768415"/>
                <a:gd name="connsiteX3" fmla="*/ 181155 w 1207698"/>
                <a:gd name="connsiteY3" fmla="*/ 1311215 h 1768415"/>
                <a:gd name="connsiteX4" fmla="*/ 448574 w 1207698"/>
                <a:gd name="connsiteY4" fmla="*/ 1199072 h 1768415"/>
                <a:gd name="connsiteX5" fmla="*/ 474453 w 1207698"/>
                <a:gd name="connsiteY5" fmla="*/ 1069675 h 1768415"/>
                <a:gd name="connsiteX6" fmla="*/ 577970 w 1207698"/>
                <a:gd name="connsiteY6" fmla="*/ 1043796 h 1768415"/>
                <a:gd name="connsiteX7" fmla="*/ 810883 w 1207698"/>
                <a:gd name="connsiteY7" fmla="*/ 931653 h 1768415"/>
                <a:gd name="connsiteX8" fmla="*/ 1000664 w 1207698"/>
                <a:gd name="connsiteY8" fmla="*/ 888521 h 1768415"/>
                <a:gd name="connsiteX9" fmla="*/ 974785 w 1207698"/>
                <a:gd name="connsiteY9" fmla="*/ 810883 h 1768415"/>
                <a:gd name="connsiteX10" fmla="*/ 931653 w 1207698"/>
                <a:gd name="connsiteY10" fmla="*/ 759125 h 1768415"/>
                <a:gd name="connsiteX11" fmla="*/ 810883 w 1207698"/>
                <a:gd name="connsiteY11" fmla="*/ 776377 h 1768415"/>
                <a:gd name="connsiteX12" fmla="*/ 724619 w 1207698"/>
                <a:gd name="connsiteY12" fmla="*/ 819509 h 1768415"/>
                <a:gd name="connsiteX13" fmla="*/ 569344 w 1207698"/>
                <a:gd name="connsiteY13" fmla="*/ 793630 h 1768415"/>
                <a:gd name="connsiteX14" fmla="*/ 422695 w 1207698"/>
                <a:gd name="connsiteY14" fmla="*/ 750498 h 1768415"/>
                <a:gd name="connsiteX15" fmla="*/ 258793 w 1207698"/>
                <a:gd name="connsiteY15" fmla="*/ 802257 h 1768415"/>
                <a:gd name="connsiteX16" fmla="*/ 86264 w 1207698"/>
                <a:gd name="connsiteY16" fmla="*/ 802257 h 1768415"/>
                <a:gd name="connsiteX17" fmla="*/ 0 w 1207698"/>
                <a:gd name="connsiteY17" fmla="*/ 603849 h 1768415"/>
                <a:gd name="connsiteX18" fmla="*/ 103517 w 1207698"/>
                <a:gd name="connsiteY18" fmla="*/ 474453 h 1768415"/>
                <a:gd name="connsiteX19" fmla="*/ 138023 w 1207698"/>
                <a:gd name="connsiteY19" fmla="*/ 388189 h 1768415"/>
                <a:gd name="connsiteX20" fmla="*/ 163902 w 1207698"/>
                <a:gd name="connsiteY20" fmla="*/ 508958 h 1768415"/>
                <a:gd name="connsiteX21" fmla="*/ 120770 w 1207698"/>
                <a:gd name="connsiteY21" fmla="*/ 621102 h 1768415"/>
                <a:gd name="connsiteX22" fmla="*/ 155276 w 1207698"/>
                <a:gd name="connsiteY22" fmla="*/ 681487 h 1768415"/>
                <a:gd name="connsiteX23" fmla="*/ 258793 w 1207698"/>
                <a:gd name="connsiteY23" fmla="*/ 672860 h 1768415"/>
                <a:gd name="connsiteX24" fmla="*/ 396815 w 1207698"/>
                <a:gd name="connsiteY24" fmla="*/ 577970 h 1768415"/>
                <a:gd name="connsiteX25" fmla="*/ 569344 w 1207698"/>
                <a:gd name="connsiteY25" fmla="*/ 569343 h 1768415"/>
                <a:gd name="connsiteX26" fmla="*/ 759125 w 1207698"/>
                <a:gd name="connsiteY26" fmla="*/ 552091 h 1768415"/>
                <a:gd name="connsiteX27" fmla="*/ 948906 w 1207698"/>
                <a:gd name="connsiteY27" fmla="*/ 560717 h 1768415"/>
                <a:gd name="connsiteX28" fmla="*/ 1052423 w 1207698"/>
                <a:gd name="connsiteY28" fmla="*/ 543464 h 1768415"/>
                <a:gd name="connsiteX29" fmla="*/ 1147314 w 1207698"/>
                <a:gd name="connsiteY29" fmla="*/ 405442 h 1768415"/>
                <a:gd name="connsiteX30" fmla="*/ 1207698 w 1207698"/>
                <a:gd name="connsiteY30" fmla="*/ 189781 h 1768415"/>
                <a:gd name="connsiteX31" fmla="*/ 1155940 w 1207698"/>
                <a:gd name="connsiteY31" fmla="*/ 0 h 1768415"/>
                <a:gd name="connsiteX0" fmla="*/ 34506 w 1207698"/>
                <a:gd name="connsiteY0" fmla="*/ 1768415 h 1768415"/>
                <a:gd name="connsiteX1" fmla="*/ 86264 w 1207698"/>
                <a:gd name="connsiteY1" fmla="*/ 1613140 h 1768415"/>
                <a:gd name="connsiteX2" fmla="*/ 86264 w 1207698"/>
                <a:gd name="connsiteY2" fmla="*/ 1449238 h 1768415"/>
                <a:gd name="connsiteX3" fmla="*/ 181155 w 1207698"/>
                <a:gd name="connsiteY3" fmla="*/ 1311215 h 1768415"/>
                <a:gd name="connsiteX4" fmla="*/ 448574 w 1207698"/>
                <a:gd name="connsiteY4" fmla="*/ 1199072 h 1768415"/>
                <a:gd name="connsiteX5" fmla="*/ 474453 w 1207698"/>
                <a:gd name="connsiteY5" fmla="*/ 1069675 h 1768415"/>
                <a:gd name="connsiteX6" fmla="*/ 577970 w 1207698"/>
                <a:gd name="connsiteY6" fmla="*/ 1043796 h 1768415"/>
                <a:gd name="connsiteX7" fmla="*/ 810883 w 1207698"/>
                <a:gd name="connsiteY7" fmla="*/ 931653 h 1768415"/>
                <a:gd name="connsiteX8" fmla="*/ 1000664 w 1207698"/>
                <a:gd name="connsiteY8" fmla="*/ 888521 h 1768415"/>
                <a:gd name="connsiteX9" fmla="*/ 974785 w 1207698"/>
                <a:gd name="connsiteY9" fmla="*/ 810883 h 1768415"/>
                <a:gd name="connsiteX10" fmla="*/ 931653 w 1207698"/>
                <a:gd name="connsiteY10" fmla="*/ 759125 h 1768415"/>
                <a:gd name="connsiteX11" fmla="*/ 810883 w 1207698"/>
                <a:gd name="connsiteY11" fmla="*/ 776377 h 1768415"/>
                <a:gd name="connsiteX12" fmla="*/ 724619 w 1207698"/>
                <a:gd name="connsiteY12" fmla="*/ 819509 h 1768415"/>
                <a:gd name="connsiteX13" fmla="*/ 569344 w 1207698"/>
                <a:gd name="connsiteY13" fmla="*/ 793630 h 1768415"/>
                <a:gd name="connsiteX14" fmla="*/ 422695 w 1207698"/>
                <a:gd name="connsiteY14" fmla="*/ 750498 h 1768415"/>
                <a:gd name="connsiteX15" fmla="*/ 258793 w 1207698"/>
                <a:gd name="connsiteY15" fmla="*/ 802257 h 1768415"/>
                <a:gd name="connsiteX16" fmla="*/ 86264 w 1207698"/>
                <a:gd name="connsiteY16" fmla="*/ 802257 h 1768415"/>
                <a:gd name="connsiteX17" fmla="*/ 0 w 1207698"/>
                <a:gd name="connsiteY17" fmla="*/ 603849 h 1768415"/>
                <a:gd name="connsiteX18" fmla="*/ 103517 w 1207698"/>
                <a:gd name="connsiteY18" fmla="*/ 474453 h 1768415"/>
                <a:gd name="connsiteX19" fmla="*/ 163902 w 1207698"/>
                <a:gd name="connsiteY19" fmla="*/ 508958 h 1768415"/>
                <a:gd name="connsiteX20" fmla="*/ 120770 w 1207698"/>
                <a:gd name="connsiteY20" fmla="*/ 621102 h 1768415"/>
                <a:gd name="connsiteX21" fmla="*/ 155276 w 1207698"/>
                <a:gd name="connsiteY21" fmla="*/ 681487 h 1768415"/>
                <a:gd name="connsiteX22" fmla="*/ 258793 w 1207698"/>
                <a:gd name="connsiteY22" fmla="*/ 672860 h 1768415"/>
                <a:gd name="connsiteX23" fmla="*/ 396815 w 1207698"/>
                <a:gd name="connsiteY23" fmla="*/ 577970 h 1768415"/>
                <a:gd name="connsiteX24" fmla="*/ 569344 w 1207698"/>
                <a:gd name="connsiteY24" fmla="*/ 569343 h 1768415"/>
                <a:gd name="connsiteX25" fmla="*/ 759125 w 1207698"/>
                <a:gd name="connsiteY25" fmla="*/ 552091 h 1768415"/>
                <a:gd name="connsiteX26" fmla="*/ 948906 w 1207698"/>
                <a:gd name="connsiteY26" fmla="*/ 560717 h 1768415"/>
                <a:gd name="connsiteX27" fmla="*/ 1052423 w 1207698"/>
                <a:gd name="connsiteY27" fmla="*/ 543464 h 1768415"/>
                <a:gd name="connsiteX28" fmla="*/ 1147314 w 1207698"/>
                <a:gd name="connsiteY28" fmla="*/ 405442 h 1768415"/>
                <a:gd name="connsiteX29" fmla="*/ 1207698 w 1207698"/>
                <a:gd name="connsiteY29" fmla="*/ 189781 h 1768415"/>
                <a:gd name="connsiteX30" fmla="*/ 1155940 w 1207698"/>
                <a:gd name="connsiteY30" fmla="*/ 0 h 1768415"/>
                <a:gd name="connsiteX0" fmla="*/ 34506 w 1207698"/>
                <a:gd name="connsiteY0" fmla="*/ 1768415 h 1768415"/>
                <a:gd name="connsiteX1" fmla="*/ 86264 w 1207698"/>
                <a:gd name="connsiteY1" fmla="*/ 1613140 h 1768415"/>
                <a:gd name="connsiteX2" fmla="*/ 86264 w 1207698"/>
                <a:gd name="connsiteY2" fmla="*/ 1449238 h 1768415"/>
                <a:gd name="connsiteX3" fmla="*/ 181155 w 1207698"/>
                <a:gd name="connsiteY3" fmla="*/ 1311215 h 1768415"/>
                <a:gd name="connsiteX4" fmla="*/ 448574 w 1207698"/>
                <a:gd name="connsiteY4" fmla="*/ 1199072 h 1768415"/>
                <a:gd name="connsiteX5" fmla="*/ 474453 w 1207698"/>
                <a:gd name="connsiteY5" fmla="*/ 1069675 h 1768415"/>
                <a:gd name="connsiteX6" fmla="*/ 577970 w 1207698"/>
                <a:gd name="connsiteY6" fmla="*/ 1043796 h 1768415"/>
                <a:gd name="connsiteX7" fmla="*/ 810883 w 1207698"/>
                <a:gd name="connsiteY7" fmla="*/ 931653 h 1768415"/>
                <a:gd name="connsiteX8" fmla="*/ 1000664 w 1207698"/>
                <a:gd name="connsiteY8" fmla="*/ 888521 h 1768415"/>
                <a:gd name="connsiteX9" fmla="*/ 974785 w 1207698"/>
                <a:gd name="connsiteY9" fmla="*/ 810883 h 1768415"/>
                <a:gd name="connsiteX10" fmla="*/ 931653 w 1207698"/>
                <a:gd name="connsiteY10" fmla="*/ 759125 h 1768415"/>
                <a:gd name="connsiteX11" fmla="*/ 810883 w 1207698"/>
                <a:gd name="connsiteY11" fmla="*/ 776377 h 1768415"/>
                <a:gd name="connsiteX12" fmla="*/ 724619 w 1207698"/>
                <a:gd name="connsiteY12" fmla="*/ 819509 h 1768415"/>
                <a:gd name="connsiteX13" fmla="*/ 569344 w 1207698"/>
                <a:gd name="connsiteY13" fmla="*/ 793630 h 1768415"/>
                <a:gd name="connsiteX14" fmla="*/ 422695 w 1207698"/>
                <a:gd name="connsiteY14" fmla="*/ 750498 h 1768415"/>
                <a:gd name="connsiteX15" fmla="*/ 258793 w 1207698"/>
                <a:gd name="connsiteY15" fmla="*/ 802257 h 1768415"/>
                <a:gd name="connsiteX16" fmla="*/ 86264 w 1207698"/>
                <a:gd name="connsiteY16" fmla="*/ 802257 h 1768415"/>
                <a:gd name="connsiteX17" fmla="*/ 0 w 1207698"/>
                <a:gd name="connsiteY17" fmla="*/ 603849 h 1768415"/>
                <a:gd name="connsiteX18" fmla="*/ 103517 w 1207698"/>
                <a:gd name="connsiteY18" fmla="*/ 474453 h 1768415"/>
                <a:gd name="connsiteX19" fmla="*/ 120770 w 1207698"/>
                <a:gd name="connsiteY19" fmla="*/ 621102 h 1768415"/>
                <a:gd name="connsiteX20" fmla="*/ 155276 w 1207698"/>
                <a:gd name="connsiteY20" fmla="*/ 681487 h 1768415"/>
                <a:gd name="connsiteX21" fmla="*/ 258793 w 1207698"/>
                <a:gd name="connsiteY21" fmla="*/ 672860 h 1768415"/>
                <a:gd name="connsiteX22" fmla="*/ 396815 w 1207698"/>
                <a:gd name="connsiteY22" fmla="*/ 577970 h 1768415"/>
                <a:gd name="connsiteX23" fmla="*/ 569344 w 1207698"/>
                <a:gd name="connsiteY23" fmla="*/ 569343 h 1768415"/>
                <a:gd name="connsiteX24" fmla="*/ 759125 w 1207698"/>
                <a:gd name="connsiteY24" fmla="*/ 552091 h 1768415"/>
                <a:gd name="connsiteX25" fmla="*/ 948906 w 1207698"/>
                <a:gd name="connsiteY25" fmla="*/ 560717 h 1768415"/>
                <a:gd name="connsiteX26" fmla="*/ 1052423 w 1207698"/>
                <a:gd name="connsiteY26" fmla="*/ 543464 h 1768415"/>
                <a:gd name="connsiteX27" fmla="*/ 1147314 w 1207698"/>
                <a:gd name="connsiteY27" fmla="*/ 405442 h 1768415"/>
                <a:gd name="connsiteX28" fmla="*/ 1207698 w 1207698"/>
                <a:gd name="connsiteY28" fmla="*/ 189781 h 1768415"/>
                <a:gd name="connsiteX29" fmla="*/ 1155940 w 1207698"/>
                <a:gd name="connsiteY29" fmla="*/ 0 h 1768415"/>
                <a:gd name="connsiteX0" fmla="*/ 34506 w 1207698"/>
                <a:gd name="connsiteY0" fmla="*/ 1768415 h 1768415"/>
                <a:gd name="connsiteX1" fmla="*/ 86264 w 1207698"/>
                <a:gd name="connsiteY1" fmla="*/ 1613140 h 1768415"/>
                <a:gd name="connsiteX2" fmla="*/ 86264 w 1207698"/>
                <a:gd name="connsiteY2" fmla="*/ 1449238 h 1768415"/>
                <a:gd name="connsiteX3" fmla="*/ 181155 w 1207698"/>
                <a:gd name="connsiteY3" fmla="*/ 1311215 h 1768415"/>
                <a:gd name="connsiteX4" fmla="*/ 448574 w 1207698"/>
                <a:gd name="connsiteY4" fmla="*/ 1199072 h 1768415"/>
                <a:gd name="connsiteX5" fmla="*/ 474453 w 1207698"/>
                <a:gd name="connsiteY5" fmla="*/ 1069675 h 1768415"/>
                <a:gd name="connsiteX6" fmla="*/ 577970 w 1207698"/>
                <a:gd name="connsiteY6" fmla="*/ 1043796 h 1768415"/>
                <a:gd name="connsiteX7" fmla="*/ 810883 w 1207698"/>
                <a:gd name="connsiteY7" fmla="*/ 931653 h 1768415"/>
                <a:gd name="connsiteX8" fmla="*/ 1000664 w 1207698"/>
                <a:gd name="connsiteY8" fmla="*/ 888521 h 1768415"/>
                <a:gd name="connsiteX9" fmla="*/ 974785 w 1207698"/>
                <a:gd name="connsiteY9" fmla="*/ 810883 h 1768415"/>
                <a:gd name="connsiteX10" fmla="*/ 931653 w 1207698"/>
                <a:gd name="connsiteY10" fmla="*/ 759125 h 1768415"/>
                <a:gd name="connsiteX11" fmla="*/ 810883 w 1207698"/>
                <a:gd name="connsiteY11" fmla="*/ 776377 h 1768415"/>
                <a:gd name="connsiteX12" fmla="*/ 724619 w 1207698"/>
                <a:gd name="connsiteY12" fmla="*/ 819509 h 1768415"/>
                <a:gd name="connsiteX13" fmla="*/ 569344 w 1207698"/>
                <a:gd name="connsiteY13" fmla="*/ 793630 h 1768415"/>
                <a:gd name="connsiteX14" fmla="*/ 422695 w 1207698"/>
                <a:gd name="connsiteY14" fmla="*/ 750498 h 1768415"/>
                <a:gd name="connsiteX15" fmla="*/ 258793 w 1207698"/>
                <a:gd name="connsiteY15" fmla="*/ 802257 h 1768415"/>
                <a:gd name="connsiteX16" fmla="*/ 86264 w 1207698"/>
                <a:gd name="connsiteY16" fmla="*/ 802257 h 1768415"/>
                <a:gd name="connsiteX17" fmla="*/ 0 w 1207698"/>
                <a:gd name="connsiteY17" fmla="*/ 603849 h 1768415"/>
                <a:gd name="connsiteX18" fmla="*/ 120770 w 1207698"/>
                <a:gd name="connsiteY18" fmla="*/ 621102 h 1768415"/>
                <a:gd name="connsiteX19" fmla="*/ 155276 w 1207698"/>
                <a:gd name="connsiteY19" fmla="*/ 681487 h 1768415"/>
                <a:gd name="connsiteX20" fmla="*/ 258793 w 1207698"/>
                <a:gd name="connsiteY20" fmla="*/ 672860 h 1768415"/>
                <a:gd name="connsiteX21" fmla="*/ 396815 w 1207698"/>
                <a:gd name="connsiteY21" fmla="*/ 577970 h 1768415"/>
                <a:gd name="connsiteX22" fmla="*/ 569344 w 1207698"/>
                <a:gd name="connsiteY22" fmla="*/ 569343 h 1768415"/>
                <a:gd name="connsiteX23" fmla="*/ 759125 w 1207698"/>
                <a:gd name="connsiteY23" fmla="*/ 552091 h 1768415"/>
                <a:gd name="connsiteX24" fmla="*/ 948906 w 1207698"/>
                <a:gd name="connsiteY24" fmla="*/ 560717 h 1768415"/>
                <a:gd name="connsiteX25" fmla="*/ 1052423 w 1207698"/>
                <a:gd name="connsiteY25" fmla="*/ 543464 h 1768415"/>
                <a:gd name="connsiteX26" fmla="*/ 1147314 w 1207698"/>
                <a:gd name="connsiteY26" fmla="*/ 405442 h 1768415"/>
                <a:gd name="connsiteX27" fmla="*/ 1207698 w 1207698"/>
                <a:gd name="connsiteY27" fmla="*/ 189781 h 1768415"/>
                <a:gd name="connsiteX28" fmla="*/ 1155940 w 1207698"/>
                <a:gd name="connsiteY28" fmla="*/ 0 h 1768415"/>
                <a:gd name="connsiteX0" fmla="*/ 34506 w 1207698"/>
                <a:gd name="connsiteY0" fmla="*/ 1768415 h 1768415"/>
                <a:gd name="connsiteX1" fmla="*/ 86264 w 1207698"/>
                <a:gd name="connsiteY1" fmla="*/ 1613140 h 1768415"/>
                <a:gd name="connsiteX2" fmla="*/ 86264 w 1207698"/>
                <a:gd name="connsiteY2" fmla="*/ 1449238 h 1768415"/>
                <a:gd name="connsiteX3" fmla="*/ 181155 w 1207698"/>
                <a:gd name="connsiteY3" fmla="*/ 1311215 h 1768415"/>
                <a:gd name="connsiteX4" fmla="*/ 448574 w 1207698"/>
                <a:gd name="connsiteY4" fmla="*/ 1199072 h 1768415"/>
                <a:gd name="connsiteX5" fmla="*/ 474453 w 1207698"/>
                <a:gd name="connsiteY5" fmla="*/ 1069675 h 1768415"/>
                <a:gd name="connsiteX6" fmla="*/ 577970 w 1207698"/>
                <a:gd name="connsiteY6" fmla="*/ 1043796 h 1768415"/>
                <a:gd name="connsiteX7" fmla="*/ 810883 w 1207698"/>
                <a:gd name="connsiteY7" fmla="*/ 931653 h 1768415"/>
                <a:gd name="connsiteX8" fmla="*/ 1000664 w 1207698"/>
                <a:gd name="connsiteY8" fmla="*/ 888521 h 1768415"/>
                <a:gd name="connsiteX9" fmla="*/ 974785 w 1207698"/>
                <a:gd name="connsiteY9" fmla="*/ 810883 h 1768415"/>
                <a:gd name="connsiteX10" fmla="*/ 931653 w 1207698"/>
                <a:gd name="connsiteY10" fmla="*/ 759125 h 1768415"/>
                <a:gd name="connsiteX11" fmla="*/ 810883 w 1207698"/>
                <a:gd name="connsiteY11" fmla="*/ 776377 h 1768415"/>
                <a:gd name="connsiteX12" fmla="*/ 724619 w 1207698"/>
                <a:gd name="connsiteY12" fmla="*/ 819509 h 1768415"/>
                <a:gd name="connsiteX13" fmla="*/ 569344 w 1207698"/>
                <a:gd name="connsiteY13" fmla="*/ 793630 h 1768415"/>
                <a:gd name="connsiteX14" fmla="*/ 422695 w 1207698"/>
                <a:gd name="connsiteY14" fmla="*/ 750498 h 1768415"/>
                <a:gd name="connsiteX15" fmla="*/ 258793 w 1207698"/>
                <a:gd name="connsiteY15" fmla="*/ 802257 h 1768415"/>
                <a:gd name="connsiteX16" fmla="*/ 86264 w 1207698"/>
                <a:gd name="connsiteY16" fmla="*/ 802257 h 1768415"/>
                <a:gd name="connsiteX17" fmla="*/ 0 w 1207698"/>
                <a:gd name="connsiteY17" fmla="*/ 603849 h 1768415"/>
                <a:gd name="connsiteX18" fmla="*/ 120770 w 1207698"/>
                <a:gd name="connsiteY18" fmla="*/ 621102 h 1768415"/>
                <a:gd name="connsiteX19" fmla="*/ 155276 w 1207698"/>
                <a:gd name="connsiteY19" fmla="*/ 681487 h 1768415"/>
                <a:gd name="connsiteX20" fmla="*/ 258793 w 1207698"/>
                <a:gd name="connsiteY20" fmla="*/ 672860 h 1768415"/>
                <a:gd name="connsiteX21" fmla="*/ 396815 w 1207698"/>
                <a:gd name="connsiteY21" fmla="*/ 577970 h 1768415"/>
                <a:gd name="connsiteX22" fmla="*/ 579609 w 1207698"/>
                <a:gd name="connsiteY22" fmla="*/ 660603 h 1768415"/>
                <a:gd name="connsiteX23" fmla="*/ 759125 w 1207698"/>
                <a:gd name="connsiteY23" fmla="*/ 552091 h 1768415"/>
                <a:gd name="connsiteX24" fmla="*/ 948906 w 1207698"/>
                <a:gd name="connsiteY24" fmla="*/ 560717 h 1768415"/>
                <a:gd name="connsiteX25" fmla="*/ 1052423 w 1207698"/>
                <a:gd name="connsiteY25" fmla="*/ 543464 h 1768415"/>
                <a:gd name="connsiteX26" fmla="*/ 1147314 w 1207698"/>
                <a:gd name="connsiteY26" fmla="*/ 405442 h 1768415"/>
                <a:gd name="connsiteX27" fmla="*/ 1207698 w 1207698"/>
                <a:gd name="connsiteY27" fmla="*/ 189781 h 1768415"/>
                <a:gd name="connsiteX28" fmla="*/ 1155940 w 1207698"/>
                <a:gd name="connsiteY28" fmla="*/ 0 h 1768415"/>
                <a:gd name="connsiteX0" fmla="*/ 34506 w 1207698"/>
                <a:gd name="connsiteY0" fmla="*/ 1768415 h 1768415"/>
                <a:gd name="connsiteX1" fmla="*/ 86264 w 1207698"/>
                <a:gd name="connsiteY1" fmla="*/ 1613140 h 1768415"/>
                <a:gd name="connsiteX2" fmla="*/ 86264 w 1207698"/>
                <a:gd name="connsiteY2" fmla="*/ 1449238 h 1768415"/>
                <a:gd name="connsiteX3" fmla="*/ 181155 w 1207698"/>
                <a:gd name="connsiteY3" fmla="*/ 1311215 h 1768415"/>
                <a:gd name="connsiteX4" fmla="*/ 448574 w 1207698"/>
                <a:gd name="connsiteY4" fmla="*/ 1199072 h 1768415"/>
                <a:gd name="connsiteX5" fmla="*/ 474453 w 1207698"/>
                <a:gd name="connsiteY5" fmla="*/ 1069675 h 1768415"/>
                <a:gd name="connsiteX6" fmla="*/ 577970 w 1207698"/>
                <a:gd name="connsiteY6" fmla="*/ 1043796 h 1768415"/>
                <a:gd name="connsiteX7" fmla="*/ 810883 w 1207698"/>
                <a:gd name="connsiteY7" fmla="*/ 931653 h 1768415"/>
                <a:gd name="connsiteX8" fmla="*/ 1000664 w 1207698"/>
                <a:gd name="connsiteY8" fmla="*/ 888521 h 1768415"/>
                <a:gd name="connsiteX9" fmla="*/ 974785 w 1207698"/>
                <a:gd name="connsiteY9" fmla="*/ 810883 h 1768415"/>
                <a:gd name="connsiteX10" fmla="*/ 931653 w 1207698"/>
                <a:gd name="connsiteY10" fmla="*/ 759125 h 1768415"/>
                <a:gd name="connsiteX11" fmla="*/ 810883 w 1207698"/>
                <a:gd name="connsiteY11" fmla="*/ 776377 h 1768415"/>
                <a:gd name="connsiteX12" fmla="*/ 724619 w 1207698"/>
                <a:gd name="connsiteY12" fmla="*/ 819509 h 1768415"/>
                <a:gd name="connsiteX13" fmla="*/ 569344 w 1207698"/>
                <a:gd name="connsiteY13" fmla="*/ 793630 h 1768415"/>
                <a:gd name="connsiteX14" fmla="*/ 422695 w 1207698"/>
                <a:gd name="connsiteY14" fmla="*/ 750498 h 1768415"/>
                <a:gd name="connsiteX15" fmla="*/ 328171 w 1207698"/>
                <a:gd name="connsiteY15" fmla="*/ 839563 h 1768415"/>
                <a:gd name="connsiteX16" fmla="*/ 86264 w 1207698"/>
                <a:gd name="connsiteY16" fmla="*/ 802257 h 1768415"/>
                <a:gd name="connsiteX17" fmla="*/ 0 w 1207698"/>
                <a:gd name="connsiteY17" fmla="*/ 603849 h 1768415"/>
                <a:gd name="connsiteX18" fmla="*/ 120770 w 1207698"/>
                <a:gd name="connsiteY18" fmla="*/ 621102 h 1768415"/>
                <a:gd name="connsiteX19" fmla="*/ 155276 w 1207698"/>
                <a:gd name="connsiteY19" fmla="*/ 681487 h 1768415"/>
                <a:gd name="connsiteX20" fmla="*/ 258793 w 1207698"/>
                <a:gd name="connsiteY20" fmla="*/ 672860 h 1768415"/>
                <a:gd name="connsiteX21" fmla="*/ 396815 w 1207698"/>
                <a:gd name="connsiteY21" fmla="*/ 577970 h 1768415"/>
                <a:gd name="connsiteX22" fmla="*/ 579609 w 1207698"/>
                <a:gd name="connsiteY22" fmla="*/ 660603 h 1768415"/>
                <a:gd name="connsiteX23" fmla="*/ 759125 w 1207698"/>
                <a:gd name="connsiteY23" fmla="*/ 552091 h 1768415"/>
                <a:gd name="connsiteX24" fmla="*/ 948906 w 1207698"/>
                <a:gd name="connsiteY24" fmla="*/ 560717 h 1768415"/>
                <a:gd name="connsiteX25" fmla="*/ 1052423 w 1207698"/>
                <a:gd name="connsiteY25" fmla="*/ 543464 h 1768415"/>
                <a:gd name="connsiteX26" fmla="*/ 1147314 w 1207698"/>
                <a:gd name="connsiteY26" fmla="*/ 405442 h 1768415"/>
                <a:gd name="connsiteX27" fmla="*/ 1207698 w 1207698"/>
                <a:gd name="connsiteY27" fmla="*/ 189781 h 1768415"/>
                <a:gd name="connsiteX28" fmla="*/ 1155940 w 1207698"/>
                <a:gd name="connsiteY28" fmla="*/ 0 h 1768415"/>
                <a:gd name="connsiteX0" fmla="*/ 34506 w 1207698"/>
                <a:gd name="connsiteY0" fmla="*/ 1768415 h 1768415"/>
                <a:gd name="connsiteX1" fmla="*/ 86264 w 1207698"/>
                <a:gd name="connsiteY1" fmla="*/ 1613140 h 1768415"/>
                <a:gd name="connsiteX2" fmla="*/ 86264 w 1207698"/>
                <a:gd name="connsiteY2" fmla="*/ 1449238 h 1768415"/>
                <a:gd name="connsiteX3" fmla="*/ 181155 w 1207698"/>
                <a:gd name="connsiteY3" fmla="*/ 1311215 h 1768415"/>
                <a:gd name="connsiteX4" fmla="*/ 448574 w 1207698"/>
                <a:gd name="connsiteY4" fmla="*/ 1199072 h 1768415"/>
                <a:gd name="connsiteX5" fmla="*/ 474453 w 1207698"/>
                <a:gd name="connsiteY5" fmla="*/ 1069675 h 1768415"/>
                <a:gd name="connsiteX6" fmla="*/ 577970 w 1207698"/>
                <a:gd name="connsiteY6" fmla="*/ 1043796 h 1768415"/>
                <a:gd name="connsiteX7" fmla="*/ 810883 w 1207698"/>
                <a:gd name="connsiteY7" fmla="*/ 931653 h 1768415"/>
                <a:gd name="connsiteX8" fmla="*/ 1000664 w 1207698"/>
                <a:gd name="connsiteY8" fmla="*/ 888521 h 1768415"/>
                <a:gd name="connsiteX9" fmla="*/ 974785 w 1207698"/>
                <a:gd name="connsiteY9" fmla="*/ 810883 h 1768415"/>
                <a:gd name="connsiteX10" fmla="*/ 931653 w 1207698"/>
                <a:gd name="connsiteY10" fmla="*/ 759125 h 1768415"/>
                <a:gd name="connsiteX11" fmla="*/ 810883 w 1207698"/>
                <a:gd name="connsiteY11" fmla="*/ 776377 h 1768415"/>
                <a:gd name="connsiteX12" fmla="*/ 724619 w 1207698"/>
                <a:gd name="connsiteY12" fmla="*/ 819509 h 1768415"/>
                <a:gd name="connsiteX13" fmla="*/ 569344 w 1207698"/>
                <a:gd name="connsiteY13" fmla="*/ 793630 h 1768415"/>
                <a:gd name="connsiteX14" fmla="*/ 422695 w 1207698"/>
                <a:gd name="connsiteY14" fmla="*/ 750498 h 1768415"/>
                <a:gd name="connsiteX15" fmla="*/ 86264 w 1207698"/>
                <a:gd name="connsiteY15" fmla="*/ 802257 h 1768415"/>
                <a:gd name="connsiteX16" fmla="*/ 0 w 1207698"/>
                <a:gd name="connsiteY16" fmla="*/ 603849 h 1768415"/>
                <a:gd name="connsiteX17" fmla="*/ 120770 w 1207698"/>
                <a:gd name="connsiteY17" fmla="*/ 621102 h 1768415"/>
                <a:gd name="connsiteX18" fmla="*/ 155276 w 1207698"/>
                <a:gd name="connsiteY18" fmla="*/ 681487 h 1768415"/>
                <a:gd name="connsiteX19" fmla="*/ 258793 w 1207698"/>
                <a:gd name="connsiteY19" fmla="*/ 672860 h 1768415"/>
                <a:gd name="connsiteX20" fmla="*/ 396815 w 1207698"/>
                <a:gd name="connsiteY20" fmla="*/ 577970 h 1768415"/>
                <a:gd name="connsiteX21" fmla="*/ 579609 w 1207698"/>
                <a:gd name="connsiteY21" fmla="*/ 660603 h 1768415"/>
                <a:gd name="connsiteX22" fmla="*/ 759125 w 1207698"/>
                <a:gd name="connsiteY22" fmla="*/ 552091 h 1768415"/>
                <a:gd name="connsiteX23" fmla="*/ 948906 w 1207698"/>
                <a:gd name="connsiteY23" fmla="*/ 560717 h 1768415"/>
                <a:gd name="connsiteX24" fmla="*/ 1052423 w 1207698"/>
                <a:gd name="connsiteY24" fmla="*/ 543464 h 1768415"/>
                <a:gd name="connsiteX25" fmla="*/ 1147314 w 1207698"/>
                <a:gd name="connsiteY25" fmla="*/ 405442 h 1768415"/>
                <a:gd name="connsiteX26" fmla="*/ 1207698 w 1207698"/>
                <a:gd name="connsiteY26" fmla="*/ 189781 h 1768415"/>
                <a:gd name="connsiteX27" fmla="*/ 1155940 w 1207698"/>
                <a:gd name="connsiteY27" fmla="*/ 0 h 1768415"/>
                <a:gd name="connsiteX0" fmla="*/ 34506 w 1207698"/>
                <a:gd name="connsiteY0" fmla="*/ 1768415 h 1768415"/>
                <a:gd name="connsiteX1" fmla="*/ 86264 w 1207698"/>
                <a:gd name="connsiteY1" fmla="*/ 1613140 h 1768415"/>
                <a:gd name="connsiteX2" fmla="*/ 86264 w 1207698"/>
                <a:gd name="connsiteY2" fmla="*/ 1449238 h 1768415"/>
                <a:gd name="connsiteX3" fmla="*/ 181155 w 1207698"/>
                <a:gd name="connsiteY3" fmla="*/ 1311215 h 1768415"/>
                <a:gd name="connsiteX4" fmla="*/ 448574 w 1207698"/>
                <a:gd name="connsiteY4" fmla="*/ 1199072 h 1768415"/>
                <a:gd name="connsiteX5" fmla="*/ 474453 w 1207698"/>
                <a:gd name="connsiteY5" fmla="*/ 1069675 h 1768415"/>
                <a:gd name="connsiteX6" fmla="*/ 577970 w 1207698"/>
                <a:gd name="connsiteY6" fmla="*/ 1043796 h 1768415"/>
                <a:gd name="connsiteX7" fmla="*/ 810883 w 1207698"/>
                <a:gd name="connsiteY7" fmla="*/ 931653 h 1768415"/>
                <a:gd name="connsiteX8" fmla="*/ 1000664 w 1207698"/>
                <a:gd name="connsiteY8" fmla="*/ 888521 h 1768415"/>
                <a:gd name="connsiteX9" fmla="*/ 974785 w 1207698"/>
                <a:gd name="connsiteY9" fmla="*/ 810883 h 1768415"/>
                <a:gd name="connsiteX10" fmla="*/ 931653 w 1207698"/>
                <a:gd name="connsiteY10" fmla="*/ 759125 h 1768415"/>
                <a:gd name="connsiteX11" fmla="*/ 810883 w 1207698"/>
                <a:gd name="connsiteY11" fmla="*/ 776377 h 1768415"/>
                <a:gd name="connsiteX12" fmla="*/ 724619 w 1207698"/>
                <a:gd name="connsiteY12" fmla="*/ 819509 h 1768415"/>
                <a:gd name="connsiteX13" fmla="*/ 569344 w 1207698"/>
                <a:gd name="connsiteY13" fmla="*/ 793630 h 1768415"/>
                <a:gd name="connsiteX14" fmla="*/ 422695 w 1207698"/>
                <a:gd name="connsiteY14" fmla="*/ 750498 h 1768415"/>
                <a:gd name="connsiteX15" fmla="*/ 76734 w 1207698"/>
                <a:gd name="connsiteY15" fmla="*/ 750083 h 1768415"/>
                <a:gd name="connsiteX16" fmla="*/ 0 w 1207698"/>
                <a:gd name="connsiteY16" fmla="*/ 603849 h 1768415"/>
                <a:gd name="connsiteX17" fmla="*/ 120770 w 1207698"/>
                <a:gd name="connsiteY17" fmla="*/ 621102 h 1768415"/>
                <a:gd name="connsiteX18" fmla="*/ 155276 w 1207698"/>
                <a:gd name="connsiteY18" fmla="*/ 681487 h 1768415"/>
                <a:gd name="connsiteX19" fmla="*/ 258793 w 1207698"/>
                <a:gd name="connsiteY19" fmla="*/ 672860 h 1768415"/>
                <a:gd name="connsiteX20" fmla="*/ 396815 w 1207698"/>
                <a:gd name="connsiteY20" fmla="*/ 577970 h 1768415"/>
                <a:gd name="connsiteX21" fmla="*/ 579609 w 1207698"/>
                <a:gd name="connsiteY21" fmla="*/ 660603 h 1768415"/>
                <a:gd name="connsiteX22" fmla="*/ 759125 w 1207698"/>
                <a:gd name="connsiteY22" fmla="*/ 552091 h 1768415"/>
                <a:gd name="connsiteX23" fmla="*/ 948906 w 1207698"/>
                <a:gd name="connsiteY23" fmla="*/ 560717 h 1768415"/>
                <a:gd name="connsiteX24" fmla="*/ 1052423 w 1207698"/>
                <a:gd name="connsiteY24" fmla="*/ 543464 h 1768415"/>
                <a:gd name="connsiteX25" fmla="*/ 1147314 w 1207698"/>
                <a:gd name="connsiteY25" fmla="*/ 405442 h 1768415"/>
                <a:gd name="connsiteX26" fmla="*/ 1207698 w 1207698"/>
                <a:gd name="connsiteY26" fmla="*/ 189781 h 1768415"/>
                <a:gd name="connsiteX27" fmla="*/ 1155940 w 1207698"/>
                <a:gd name="connsiteY27" fmla="*/ 0 h 1768415"/>
                <a:gd name="connsiteX0" fmla="*/ 34506 w 1207698"/>
                <a:gd name="connsiteY0" fmla="*/ 1768415 h 1768415"/>
                <a:gd name="connsiteX1" fmla="*/ 86264 w 1207698"/>
                <a:gd name="connsiteY1" fmla="*/ 1613140 h 1768415"/>
                <a:gd name="connsiteX2" fmla="*/ 86264 w 1207698"/>
                <a:gd name="connsiteY2" fmla="*/ 1449238 h 1768415"/>
                <a:gd name="connsiteX3" fmla="*/ 181155 w 1207698"/>
                <a:gd name="connsiteY3" fmla="*/ 1311215 h 1768415"/>
                <a:gd name="connsiteX4" fmla="*/ 448574 w 1207698"/>
                <a:gd name="connsiteY4" fmla="*/ 1199072 h 1768415"/>
                <a:gd name="connsiteX5" fmla="*/ 474453 w 1207698"/>
                <a:gd name="connsiteY5" fmla="*/ 1069675 h 1768415"/>
                <a:gd name="connsiteX6" fmla="*/ 577970 w 1207698"/>
                <a:gd name="connsiteY6" fmla="*/ 1043796 h 1768415"/>
                <a:gd name="connsiteX7" fmla="*/ 810883 w 1207698"/>
                <a:gd name="connsiteY7" fmla="*/ 931653 h 1768415"/>
                <a:gd name="connsiteX8" fmla="*/ 1000664 w 1207698"/>
                <a:gd name="connsiteY8" fmla="*/ 888521 h 1768415"/>
                <a:gd name="connsiteX9" fmla="*/ 974785 w 1207698"/>
                <a:gd name="connsiteY9" fmla="*/ 810883 h 1768415"/>
                <a:gd name="connsiteX10" fmla="*/ 931653 w 1207698"/>
                <a:gd name="connsiteY10" fmla="*/ 759125 h 1768415"/>
                <a:gd name="connsiteX11" fmla="*/ 810883 w 1207698"/>
                <a:gd name="connsiteY11" fmla="*/ 776377 h 1768415"/>
                <a:gd name="connsiteX12" fmla="*/ 724619 w 1207698"/>
                <a:gd name="connsiteY12" fmla="*/ 819509 h 1768415"/>
                <a:gd name="connsiteX13" fmla="*/ 569344 w 1207698"/>
                <a:gd name="connsiteY13" fmla="*/ 793630 h 1768415"/>
                <a:gd name="connsiteX14" fmla="*/ 422695 w 1207698"/>
                <a:gd name="connsiteY14" fmla="*/ 750498 h 1768415"/>
                <a:gd name="connsiteX15" fmla="*/ 76734 w 1207698"/>
                <a:gd name="connsiteY15" fmla="*/ 750083 h 1768415"/>
                <a:gd name="connsiteX16" fmla="*/ 0 w 1207698"/>
                <a:gd name="connsiteY16" fmla="*/ 603849 h 1768415"/>
                <a:gd name="connsiteX17" fmla="*/ 120770 w 1207698"/>
                <a:gd name="connsiteY17" fmla="*/ 621102 h 1768415"/>
                <a:gd name="connsiteX18" fmla="*/ 160546 w 1207698"/>
                <a:gd name="connsiteY18" fmla="*/ 660603 h 1768415"/>
                <a:gd name="connsiteX19" fmla="*/ 258793 w 1207698"/>
                <a:gd name="connsiteY19" fmla="*/ 672860 h 1768415"/>
                <a:gd name="connsiteX20" fmla="*/ 396815 w 1207698"/>
                <a:gd name="connsiteY20" fmla="*/ 577970 h 1768415"/>
                <a:gd name="connsiteX21" fmla="*/ 579609 w 1207698"/>
                <a:gd name="connsiteY21" fmla="*/ 660603 h 1768415"/>
                <a:gd name="connsiteX22" fmla="*/ 759125 w 1207698"/>
                <a:gd name="connsiteY22" fmla="*/ 552091 h 1768415"/>
                <a:gd name="connsiteX23" fmla="*/ 948906 w 1207698"/>
                <a:gd name="connsiteY23" fmla="*/ 560717 h 1768415"/>
                <a:gd name="connsiteX24" fmla="*/ 1052423 w 1207698"/>
                <a:gd name="connsiteY24" fmla="*/ 543464 h 1768415"/>
                <a:gd name="connsiteX25" fmla="*/ 1147314 w 1207698"/>
                <a:gd name="connsiteY25" fmla="*/ 405442 h 1768415"/>
                <a:gd name="connsiteX26" fmla="*/ 1207698 w 1207698"/>
                <a:gd name="connsiteY26" fmla="*/ 189781 h 1768415"/>
                <a:gd name="connsiteX27" fmla="*/ 1155940 w 1207698"/>
                <a:gd name="connsiteY27" fmla="*/ 0 h 1768415"/>
                <a:gd name="connsiteX0" fmla="*/ 34506 w 1207698"/>
                <a:gd name="connsiteY0" fmla="*/ 1768415 h 1768415"/>
                <a:gd name="connsiteX1" fmla="*/ 86264 w 1207698"/>
                <a:gd name="connsiteY1" fmla="*/ 1613140 h 1768415"/>
                <a:gd name="connsiteX2" fmla="*/ 86264 w 1207698"/>
                <a:gd name="connsiteY2" fmla="*/ 1449238 h 1768415"/>
                <a:gd name="connsiteX3" fmla="*/ 181155 w 1207698"/>
                <a:gd name="connsiteY3" fmla="*/ 1311215 h 1768415"/>
                <a:gd name="connsiteX4" fmla="*/ 448574 w 1207698"/>
                <a:gd name="connsiteY4" fmla="*/ 1199072 h 1768415"/>
                <a:gd name="connsiteX5" fmla="*/ 474453 w 1207698"/>
                <a:gd name="connsiteY5" fmla="*/ 1069675 h 1768415"/>
                <a:gd name="connsiteX6" fmla="*/ 577970 w 1207698"/>
                <a:gd name="connsiteY6" fmla="*/ 1043796 h 1768415"/>
                <a:gd name="connsiteX7" fmla="*/ 810883 w 1207698"/>
                <a:gd name="connsiteY7" fmla="*/ 931653 h 1768415"/>
                <a:gd name="connsiteX8" fmla="*/ 1000664 w 1207698"/>
                <a:gd name="connsiteY8" fmla="*/ 888521 h 1768415"/>
                <a:gd name="connsiteX9" fmla="*/ 974785 w 1207698"/>
                <a:gd name="connsiteY9" fmla="*/ 810883 h 1768415"/>
                <a:gd name="connsiteX10" fmla="*/ 931653 w 1207698"/>
                <a:gd name="connsiteY10" fmla="*/ 759125 h 1768415"/>
                <a:gd name="connsiteX11" fmla="*/ 810883 w 1207698"/>
                <a:gd name="connsiteY11" fmla="*/ 776377 h 1768415"/>
                <a:gd name="connsiteX12" fmla="*/ 724619 w 1207698"/>
                <a:gd name="connsiteY12" fmla="*/ 819509 h 1768415"/>
                <a:gd name="connsiteX13" fmla="*/ 569344 w 1207698"/>
                <a:gd name="connsiteY13" fmla="*/ 793630 h 1768415"/>
                <a:gd name="connsiteX14" fmla="*/ 422695 w 1207698"/>
                <a:gd name="connsiteY14" fmla="*/ 750498 h 1768415"/>
                <a:gd name="connsiteX15" fmla="*/ 0 w 1207698"/>
                <a:gd name="connsiteY15" fmla="*/ 603849 h 1768415"/>
                <a:gd name="connsiteX16" fmla="*/ 120770 w 1207698"/>
                <a:gd name="connsiteY16" fmla="*/ 621102 h 1768415"/>
                <a:gd name="connsiteX17" fmla="*/ 160546 w 1207698"/>
                <a:gd name="connsiteY17" fmla="*/ 660603 h 1768415"/>
                <a:gd name="connsiteX18" fmla="*/ 258793 w 1207698"/>
                <a:gd name="connsiteY18" fmla="*/ 672860 h 1768415"/>
                <a:gd name="connsiteX19" fmla="*/ 396815 w 1207698"/>
                <a:gd name="connsiteY19" fmla="*/ 577970 h 1768415"/>
                <a:gd name="connsiteX20" fmla="*/ 579609 w 1207698"/>
                <a:gd name="connsiteY20" fmla="*/ 660603 h 1768415"/>
                <a:gd name="connsiteX21" fmla="*/ 759125 w 1207698"/>
                <a:gd name="connsiteY21" fmla="*/ 552091 h 1768415"/>
                <a:gd name="connsiteX22" fmla="*/ 948906 w 1207698"/>
                <a:gd name="connsiteY22" fmla="*/ 560717 h 1768415"/>
                <a:gd name="connsiteX23" fmla="*/ 1052423 w 1207698"/>
                <a:gd name="connsiteY23" fmla="*/ 543464 h 1768415"/>
                <a:gd name="connsiteX24" fmla="*/ 1147314 w 1207698"/>
                <a:gd name="connsiteY24" fmla="*/ 405442 h 1768415"/>
                <a:gd name="connsiteX25" fmla="*/ 1207698 w 1207698"/>
                <a:gd name="connsiteY25" fmla="*/ 189781 h 1768415"/>
                <a:gd name="connsiteX26" fmla="*/ 1155940 w 1207698"/>
                <a:gd name="connsiteY26" fmla="*/ 0 h 1768415"/>
                <a:gd name="connsiteX0" fmla="*/ 41585 w 1214777"/>
                <a:gd name="connsiteY0" fmla="*/ 1768415 h 1768415"/>
                <a:gd name="connsiteX1" fmla="*/ 93343 w 1214777"/>
                <a:gd name="connsiteY1" fmla="*/ 1613140 h 1768415"/>
                <a:gd name="connsiteX2" fmla="*/ 93343 w 1214777"/>
                <a:gd name="connsiteY2" fmla="*/ 1449238 h 1768415"/>
                <a:gd name="connsiteX3" fmla="*/ 188234 w 1214777"/>
                <a:gd name="connsiteY3" fmla="*/ 1311215 h 1768415"/>
                <a:gd name="connsiteX4" fmla="*/ 455653 w 1214777"/>
                <a:gd name="connsiteY4" fmla="*/ 1199072 h 1768415"/>
                <a:gd name="connsiteX5" fmla="*/ 481532 w 1214777"/>
                <a:gd name="connsiteY5" fmla="*/ 1069675 h 1768415"/>
                <a:gd name="connsiteX6" fmla="*/ 585049 w 1214777"/>
                <a:gd name="connsiteY6" fmla="*/ 1043796 h 1768415"/>
                <a:gd name="connsiteX7" fmla="*/ 817962 w 1214777"/>
                <a:gd name="connsiteY7" fmla="*/ 931653 h 1768415"/>
                <a:gd name="connsiteX8" fmla="*/ 1007743 w 1214777"/>
                <a:gd name="connsiteY8" fmla="*/ 888521 h 1768415"/>
                <a:gd name="connsiteX9" fmla="*/ 981864 w 1214777"/>
                <a:gd name="connsiteY9" fmla="*/ 810883 h 1768415"/>
                <a:gd name="connsiteX10" fmla="*/ 938732 w 1214777"/>
                <a:gd name="connsiteY10" fmla="*/ 759125 h 1768415"/>
                <a:gd name="connsiteX11" fmla="*/ 817962 w 1214777"/>
                <a:gd name="connsiteY11" fmla="*/ 776377 h 1768415"/>
                <a:gd name="connsiteX12" fmla="*/ 731698 w 1214777"/>
                <a:gd name="connsiteY12" fmla="*/ 819509 h 1768415"/>
                <a:gd name="connsiteX13" fmla="*/ 576423 w 1214777"/>
                <a:gd name="connsiteY13" fmla="*/ 793630 h 1768415"/>
                <a:gd name="connsiteX14" fmla="*/ 429774 w 1214777"/>
                <a:gd name="connsiteY14" fmla="*/ 750498 h 1768415"/>
                <a:gd name="connsiteX15" fmla="*/ 0 w 1214777"/>
                <a:gd name="connsiteY15" fmla="*/ 660603 h 1768415"/>
                <a:gd name="connsiteX16" fmla="*/ 127849 w 1214777"/>
                <a:gd name="connsiteY16" fmla="*/ 621102 h 1768415"/>
                <a:gd name="connsiteX17" fmla="*/ 167625 w 1214777"/>
                <a:gd name="connsiteY17" fmla="*/ 660603 h 1768415"/>
                <a:gd name="connsiteX18" fmla="*/ 265872 w 1214777"/>
                <a:gd name="connsiteY18" fmla="*/ 672860 h 1768415"/>
                <a:gd name="connsiteX19" fmla="*/ 403894 w 1214777"/>
                <a:gd name="connsiteY19" fmla="*/ 577970 h 1768415"/>
                <a:gd name="connsiteX20" fmla="*/ 586688 w 1214777"/>
                <a:gd name="connsiteY20" fmla="*/ 660603 h 1768415"/>
                <a:gd name="connsiteX21" fmla="*/ 766204 w 1214777"/>
                <a:gd name="connsiteY21" fmla="*/ 552091 h 1768415"/>
                <a:gd name="connsiteX22" fmla="*/ 955985 w 1214777"/>
                <a:gd name="connsiteY22" fmla="*/ 560717 h 1768415"/>
                <a:gd name="connsiteX23" fmla="*/ 1059502 w 1214777"/>
                <a:gd name="connsiteY23" fmla="*/ 543464 h 1768415"/>
                <a:gd name="connsiteX24" fmla="*/ 1154393 w 1214777"/>
                <a:gd name="connsiteY24" fmla="*/ 405442 h 1768415"/>
                <a:gd name="connsiteX25" fmla="*/ 1214777 w 1214777"/>
                <a:gd name="connsiteY25" fmla="*/ 189781 h 1768415"/>
                <a:gd name="connsiteX26" fmla="*/ 1163019 w 1214777"/>
                <a:gd name="connsiteY26" fmla="*/ 0 h 1768415"/>
                <a:gd name="connsiteX0" fmla="*/ 41585 w 1214777"/>
                <a:gd name="connsiteY0" fmla="*/ 1768415 h 1768415"/>
                <a:gd name="connsiteX1" fmla="*/ 93343 w 1214777"/>
                <a:gd name="connsiteY1" fmla="*/ 1613140 h 1768415"/>
                <a:gd name="connsiteX2" fmla="*/ 93343 w 1214777"/>
                <a:gd name="connsiteY2" fmla="*/ 1449238 h 1768415"/>
                <a:gd name="connsiteX3" fmla="*/ 188234 w 1214777"/>
                <a:gd name="connsiteY3" fmla="*/ 1311215 h 1768415"/>
                <a:gd name="connsiteX4" fmla="*/ 455653 w 1214777"/>
                <a:gd name="connsiteY4" fmla="*/ 1199072 h 1768415"/>
                <a:gd name="connsiteX5" fmla="*/ 481532 w 1214777"/>
                <a:gd name="connsiteY5" fmla="*/ 1069675 h 1768415"/>
                <a:gd name="connsiteX6" fmla="*/ 585049 w 1214777"/>
                <a:gd name="connsiteY6" fmla="*/ 1043796 h 1768415"/>
                <a:gd name="connsiteX7" fmla="*/ 817962 w 1214777"/>
                <a:gd name="connsiteY7" fmla="*/ 931653 h 1768415"/>
                <a:gd name="connsiteX8" fmla="*/ 1007743 w 1214777"/>
                <a:gd name="connsiteY8" fmla="*/ 888521 h 1768415"/>
                <a:gd name="connsiteX9" fmla="*/ 981864 w 1214777"/>
                <a:gd name="connsiteY9" fmla="*/ 810883 h 1768415"/>
                <a:gd name="connsiteX10" fmla="*/ 938732 w 1214777"/>
                <a:gd name="connsiteY10" fmla="*/ 759125 h 1768415"/>
                <a:gd name="connsiteX11" fmla="*/ 817962 w 1214777"/>
                <a:gd name="connsiteY11" fmla="*/ 776377 h 1768415"/>
                <a:gd name="connsiteX12" fmla="*/ 731698 w 1214777"/>
                <a:gd name="connsiteY12" fmla="*/ 819509 h 1768415"/>
                <a:gd name="connsiteX13" fmla="*/ 576423 w 1214777"/>
                <a:gd name="connsiteY13" fmla="*/ 793630 h 1768415"/>
                <a:gd name="connsiteX14" fmla="*/ 429774 w 1214777"/>
                <a:gd name="connsiteY14" fmla="*/ 750498 h 1768415"/>
                <a:gd name="connsiteX15" fmla="*/ 0 w 1214777"/>
                <a:gd name="connsiteY15" fmla="*/ 660603 h 1768415"/>
                <a:gd name="connsiteX16" fmla="*/ 127849 w 1214777"/>
                <a:gd name="connsiteY16" fmla="*/ 621102 h 1768415"/>
                <a:gd name="connsiteX17" fmla="*/ 167625 w 1214777"/>
                <a:gd name="connsiteY17" fmla="*/ 750083 h 1768415"/>
                <a:gd name="connsiteX18" fmla="*/ 265872 w 1214777"/>
                <a:gd name="connsiteY18" fmla="*/ 672860 h 1768415"/>
                <a:gd name="connsiteX19" fmla="*/ 403894 w 1214777"/>
                <a:gd name="connsiteY19" fmla="*/ 577970 h 1768415"/>
                <a:gd name="connsiteX20" fmla="*/ 586688 w 1214777"/>
                <a:gd name="connsiteY20" fmla="*/ 660603 h 1768415"/>
                <a:gd name="connsiteX21" fmla="*/ 766204 w 1214777"/>
                <a:gd name="connsiteY21" fmla="*/ 552091 h 1768415"/>
                <a:gd name="connsiteX22" fmla="*/ 955985 w 1214777"/>
                <a:gd name="connsiteY22" fmla="*/ 560717 h 1768415"/>
                <a:gd name="connsiteX23" fmla="*/ 1059502 w 1214777"/>
                <a:gd name="connsiteY23" fmla="*/ 543464 h 1768415"/>
                <a:gd name="connsiteX24" fmla="*/ 1154393 w 1214777"/>
                <a:gd name="connsiteY24" fmla="*/ 405442 h 1768415"/>
                <a:gd name="connsiteX25" fmla="*/ 1214777 w 1214777"/>
                <a:gd name="connsiteY25" fmla="*/ 189781 h 1768415"/>
                <a:gd name="connsiteX26" fmla="*/ 1163019 w 1214777"/>
                <a:gd name="connsiteY26" fmla="*/ 0 h 1768415"/>
                <a:gd name="connsiteX0" fmla="*/ 41585 w 1214777"/>
                <a:gd name="connsiteY0" fmla="*/ 1768415 h 1768415"/>
                <a:gd name="connsiteX1" fmla="*/ 93343 w 1214777"/>
                <a:gd name="connsiteY1" fmla="*/ 1613140 h 1768415"/>
                <a:gd name="connsiteX2" fmla="*/ 93343 w 1214777"/>
                <a:gd name="connsiteY2" fmla="*/ 1449238 h 1768415"/>
                <a:gd name="connsiteX3" fmla="*/ 188234 w 1214777"/>
                <a:gd name="connsiteY3" fmla="*/ 1311215 h 1768415"/>
                <a:gd name="connsiteX4" fmla="*/ 455653 w 1214777"/>
                <a:gd name="connsiteY4" fmla="*/ 1199072 h 1768415"/>
                <a:gd name="connsiteX5" fmla="*/ 481532 w 1214777"/>
                <a:gd name="connsiteY5" fmla="*/ 1069675 h 1768415"/>
                <a:gd name="connsiteX6" fmla="*/ 585049 w 1214777"/>
                <a:gd name="connsiteY6" fmla="*/ 1043796 h 1768415"/>
                <a:gd name="connsiteX7" fmla="*/ 817962 w 1214777"/>
                <a:gd name="connsiteY7" fmla="*/ 931653 h 1768415"/>
                <a:gd name="connsiteX8" fmla="*/ 1007743 w 1214777"/>
                <a:gd name="connsiteY8" fmla="*/ 888521 h 1768415"/>
                <a:gd name="connsiteX9" fmla="*/ 981864 w 1214777"/>
                <a:gd name="connsiteY9" fmla="*/ 810883 h 1768415"/>
                <a:gd name="connsiteX10" fmla="*/ 938732 w 1214777"/>
                <a:gd name="connsiteY10" fmla="*/ 759125 h 1768415"/>
                <a:gd name="connsiteX11" fmla="*/ 817962 w 1214777"/>
                <a:gd name="connsiteY11" fmla="*/ 776377 h 1768415"/>
                <a:gd name="connsiteX12" fmla="*/ 731698 w 1214777"/>
                <a:gd name="connsiteY12" fmla="*/ 819509 h 1768415"/>
                <a:gd name="connsiteX13" fmla="*/ 576423 w 1214777"/>
                <a:gd name="connsiteY13" fmla="*/ 793630 h 1768415"/>
                <a:gd name="connsiteX14" fmla="*/ 429774 w 1214777"/>
                <a:gd name="connsiteY14" fmla="*/ 750498 h 1768415"/>
                <a:gd name="connsiteX15" fmla="*/ 0 w 1214777"/>
                <a:gd name="connsiteY15" fmla="*/ 660603 h 1768415"/>
                <a:gd name="connsiteX16" fmla="*/ 127849 w 1214777"/>
                <a:gd name="connsiteY16" fmla="*/ 621102 h 1768415"/>
                <a:gd name="connsiteX17" fmla="*/ 167625 w 1214777"/>
                <a:gd name="connsiteY17" fmla="*/ 750083 h 1768415"/>
                <a:gd name="connsiteX18" fmla="*/ 265872 w 1214777"/>
                <a:gd name="connsiteY18" fmla="*/ 672860 h 1768415"/>
                <a:gd name="connsiteX19" fmla="*/ 403894 w 1214777"/>
                <a:gd name="connsiteY19" fmla="*/ 577970 h 1768415"/>
                <a:gd name="connsiteX20" fmla="*/ 586688 w 1214777"/>
                <a:gd name="connsiteY20" fmla="*/ 660603 h 1768415"/>
                <a:gd name="connsiteX21" fmla="*/ 766204 w 1214777"/>
                <a:gd name="connsiteY21" fmla="*/ 552091 h 1768415"/>
                <a:gd name="connsiteX22" fmla="*/ 955985 w 1214777"/>
                <a:gd name="connsiteY22" fmla="*/ 560717 h 1768415"/>
                <a:gd name="connsiteX23" fmla="*/ 1059502 w 1214777"/>
                <a:gd name="connsiteY23" fmla="*/ 543464 h 1768415"/>
                <a:gd name="connsiteX24" fmla="*/ 1154393 w 1214777"/>
                <a:gd name="connsiteY24" fmla="*/ 405442 h 1768415"/>
                <a:gd name="connsiteX25" fmla="*/ 1214777 w 1214777"/>
                <a:gd name="connsiteY25" fmla="*/ 189781 h 1768415"/>
                <a:gd name="connsiteX26" fmla="*/ 1163019 w 1214777"/>
                <a:gd name="connsiteY26" fmla="*/ 0 h 1768415"/>
                <a:gd name="connsiteX0" fmla="*/ 41585 w 1214777"/>
                <a:gd name="connsiteY0" fmla="*/ 1768415 h 1768415"/>
                <a:gd name="connsiteX1" fmla="*/ 93343 w 1214777"/>
                <a:gd name="connsiteY1" fmla="*/ 1613140 h 1768415"/>
                <a:gd name="connsiteX2" fmla="*/ 93343 w 1214777"/>
                <a:gd name="connsiteY2" fmla="*/ 1449238 h 1768415"/>
                <a:gd name="connsiteX3" fmla="*/ 188234 w 1214777"/>
                <a:gd name="connsiteY3" fmla="*/ 1311215 h 1768415"/>
                <a:gd name="connsiteX4" fmla="*/ 455653 w 1214777"/>
                <a:gd name="connsiteY4" fmla="*/ 1199072 h 1768415"/>
                <a:gd name="connsiteX5" fmla="*/ 481532 w 1214777"/>
                <a:gd name="connsiteY5" fmla="*/ 1069675 h 1768415"/>
                <a:gd name="connsiteX6" fmla="*/ 585049 w 1214777"/>
                <a:gd name="connsiteY6" fmla="*/ 1043796 h 1768415"/>
                <a:gd name="connsiteX7" fmla="*/ 817962 w 1214777"/>
                <a:gd name="connsiteY7" fmla="*/ 931653 h 1768415"/>
                <a:gd name="connsiteX8" fmla="*/ 1007743 w 1214777"/>
                <a:gd name="connsiteY8" fmla="*/ 888521 h 1768415"/>
                <a:gd name="connsiteX9" fmla="*/ 981864 w 1214777"/>
                <a:gd name="connsiteY9" fmla="*/ 810883 h 1768415"/>
                <a:gd name="connsiteX10" fmla="*/ 938732 w 1214777"/>
                <a:gd name="connsiteY10" fmla="*/ 759125 h 1768415"/>
                <a:gd name="connsiteX11" fmla="*/ 817962 w 1214777"/>
                <a:gd name="connsiteY11" fmla="*/ 776377 h 1768415"/>
                <a:gd name="connsiteX12" fmla="*/ 731698 w 1214777"/>
                <a:gd name="connsiteY12" fmla="*/ 819509 h 1768415"/>
                <a:gd name="connsiteX13" fmla="*/ 576423 w 1214777"/>
                <a:gd name="connsiteY13" fmla="*/ 793630 h 1768415"/>
                <a:gd name="connsiteX14" fmla="*/ 429774 w 1214777"/>
                <a:gd name="connsiteY14" fmla="*/ 750498 h 1768415"/>
                <a:gd name="connsiteX15" fmla="*/ 0 w 1214777"/>
                <a:gd name="connsiteY15" fmla="*/ 660603 h 1768415"/>
                <a:gd name="connsiteX16" fmla="*/ 127849 w 1214777"/>
                <a:gd name="connsiteY16" fmla="*/ 621102 h 1768415"/>
                <a:gd name="connsiteX17" fmla="*/ 167625 w 1214777"/>
                <a:gd name="connsiteY17" fmla="*/ 750083 h 1768415"/>
                <a:gd name="connsiteX18" fmla="*/ 265872 w 1214777"/>
                <a:gd name="connsiteY18" fmla="*/ 672860 h 1768415"/>
                <a:gd name="connsiteX19" fmla="*/ 403894 w 1214777"/>
                <a:gd name="connsiteY19" fmla="*/ 577970 h 1768415"/>
                <a:gd name="connsiteX20" fmla="*/ 586688 w 1214777"/>
                <a:gd name="connsiteY20" fmla="*/ 660603 h 1768415"/>
                <a:gd name="connsiteX21" fmla="*/ 766204 w 1214777"/>
                <a:gd name="connsiteY21" fmla="*/ 552091 h 1768415"/>
                <a:gd name="connsiteX22" fmla="*/ 955985 w 1214777"/>
                <a:gd name="connsiteY22" fmla="*/ 560717 h 1768415"/>
                <a:gd name="connsiteX23" fmla="*/ 1059502 w 1214777"/>
                <a:gd name="connsiteY23" fmla="*/ 543464 h 1768415"/>
                <a:gd name="connsiteX24" fmla="*/ 1154393 w 1214777"/>
                <a:gd name="connsiteY24" fmla="*/ 405442 h 1768415"/>
                <a:gd name="connsiteX25" fmla="*/ 1214777 w 1214777"/>
                <a:gd name="connsiteY25" fmla="*/ 189781 h 1768415"/>
                <a:gd name="connsiteX26" fmla="*/ 1163019 w 1214777"/>
                <a:gd name="connsiteY26" fmla="*/ 0 h 1768415"/>
                <a:gd name="connsiteX0" fmla="*/ 41585 w 1214777"/>
                <a:gd name="connsiteY0" fmla="*/ 1768415 h 1768415"/>
                <a:gd name="connsiteX1" fmla="*/ 93343 w 1214777"/>
                <a:gd name="connsiteY1" fmla="*/ 1613140 h 1768415"/>
                <a:gd name="connsiteX2" fmla="*/ 93343 w 1214777"/>
                <a:gd name="connsiteY2" fmla="*/ 1449238 h 1768415"/>
                <a:gd name="connsiteX3" fmla="*/ 188234 w 1214777"/>
                <a:gd name="connsiteY3" fmla="*/ 1311215 h 1768415"/>
                <a:gd name="connsiteX4" fmla="*/ 455653 w 1214777"/>
                <a:gd name="connsiteY4" fmla="*/ 1199072 h 1768415"/>
                <a:gd name="connsiteX5" fmla="*/ 481532 w 1214777"/>
                <a:gd name="connsiteY5" fmla="*/ 1069675 h 1768415"/>
                <a:gd name="connsiteX6" fmla="*/ 585049 w 1214777"/>
                <a:gd name="connsiteY6" fmla="*/ 1043796 h 1768415"/>
                <a:gd name="connsiteX7" fmla="*/ 817962 w 1214777"/>
                <a:gd name="connsiteY7" fmla="*/ 931653 h 1768415"/>
                <a:gd name="connsiteX8" fmla="*/ 1007743 w 1214777"/>
                <a:gd name="connsiteY8" fmla="*/ 888521 h 1768415"/>
                <a:gd name="connsiteX9" fmla="*/ 981864 w 1214777"/>
                <a:gd name="connsiteY9" fmla="*/ 810883 h 1768415"/>
                <a:gd name="connsiteX10" fmla="*/ 938732 w 1214777"/>
                <a:gd name="connsiteY10" fmla="*/ 759125 h 1768415"/>
                <a:gd name="connsiteX11" fmla="*/ 817962 w 1214777"/>
                <a:gd name="connsiteY11" fmla="*/ 776377 h 1768415"/>
                <a:gd name="connsiteX12" fmla="*/ 731698 w 1214777"/>
                <a:gd name="connsiteY12" fmla="*/ 819509 h 1768415"/>
                <a:gd name="connsiteX13" fmla="*/ 576423 w 1214777"/>
                <a:gd name="connsiteY13" fmla="*/ 793630 h 1768415"/>
                <a:gd name="connsiteX14" fmla="*/ 429774 w 1214777"/>
                <a:gd name="connsiteY14" fmla="*/ 750498 h 1768415"/>
                <a:gd name="connsiteX15" fmla="*/ 0 w 1214777"/>
                <a:gd name="connsiteY15" fmla="*/ 660603 h 1768415"/>
                <a:gd name="connsiteX16" fmla="*/ 127849 w 1214777"/>
                <a:gd name="connsiteY16" fmla="*/ 621102 h 1768415"/>
                <a:gd name="connsiteX17" fmla="*/ 265872 w 1214777"/>
                <a:gd name="connsiteY17" fmla="*/ 672860 h 1768415"/>
                <a:gd name="connsiteX18" fmla="*/ 403894 w 1214777"/>
                <a:gd name="connsiteY18" fmla="*/ 577970 h 1768415"/>
                <a:gd name="connsiteX19" fmla="*/ 586688 w 1214777"/>
                <a:gd name="connsiteY19" fmla="*/ 660603 h 1768415"/>
                <a:gd name="connsiteX20" fmla="*/ 766204 w 1214777"/>
                <a:gd name="connsiteY20" fmla="*/ 552091 h 1768415"/>
                <a:gd name="connsiteX21" fmla="*/ 955985 w 1214777"/>
                <a:gd name="connsiteY21" fmla="*/ 560717 h 1768415"/>
                <a:gd name="connsiteX22" fmla="*/ 1059502 w 1214777"/>
                <a:gd name="connsiteY22" fmla="*/ 543464 h 1768415"/>
                <a:gd name="connsiteX23" fmla="*/ 1154393 w 1214777"/>
                <a:gd name="connsiteY23" fmla="*/ 405442 h 1768415"/>
                <a:gd name="connsiteX24" fmla="*/ 1214777 w 1214777"/>
                <a:gd name="connsiteY24" fmla="*/ 189781 h 1768415"/>
                <a:gd name="connsiteX25" fmla="*/ 1163019 w 1214777"/>
                <a:gd name="connsiteY25" fmla="*/ 0 h 1768415"/>
                <a:gd name="connsiteX0" fmla="*/ 41585 w 1214777"/>
                <a:gd name="connsiteY0" fmla="*/ 1768415 h 1768415"/>
                <a:gd name="connsiteX1" fmla="*/ 93343 w 1214777"/>
                <a:gd name="connsiteY1" fmla="*/ 1613140 h 1768415"/>
                <a:gd name="connsiteX2" fmla="*/ 93343 w 1214777"/>
                <a:gd name="connsiteY2" fmla="*/ 1449238 h 1768415"/>
                <a:gd name="connsiteX3" fmla="*/ 188234 w 1214777"/>
                <a:gd name="connsiteY3" fmla="*/ 1311215 h 1768415"/>
                <a:gd name="connsiteX4" fmla="*/ 455653 w 1214777"/>
                <a:gd name="connsiteY4" fmla="*/ 1199072 h 1768415"/>
                <a:gd name="connsiteX5" fmla="*/ 481532 w 1214777"/>
                <a:gd name="connsiteY5" fmla="*/ 1069675 h 1768415"/>
                <a:gd name="connsiteX6" fmla="*/ 585049 w 1214777"/>
                <a:gd name="connsiteY6" fmla="*/ 1043796 h 1768415"/>
                <a:gd name="connsiteX7" fmla="*/ 817962 w 1214777"/>
                <a:gd name="connsiteY7" fmla="*/ 931653 h 1768415"/>
                <a:gd name="connsiteX8" fmla="*/ 1007743 w 1214777"/>
                <a:gd name="connsiteY8" fmla="*/ 888521 h 1768415"/>
                <a:gd name="connsiteX9" fmla="*/ 981864 w 1214777"/>
                <a:gd name="connsiteY9" fmla="*/ 810883 h 1768415"/>
                <a:gd name="connsiteX10" fmla="*/ 938732 w 1214777"/>
                <a:gd name="connsiteY10" fmla="*/ 759125 h 1768415"/>
                <a:gd name="connsiteX11" fmla="*/ 817962 w 1214777"/>
                <a:gd name="connsiteY11" fmla="*/ 776377 h 1768415"/>
                <a:gd name="connsiteX12" fmla="*/ 731698 w 1214777"/>
                <a:gd name="connsiteY12" fmla="*/ 819509 h 1768415"/>
                <a:gd name="connsiteX13" fmla="*/ 576423 w 1214777"/>
                <a:gd name="connsiteY13" fmla="*/ 793630 h 1768415"/>
                <a:gd name="connsiteX14" fmla="*/ 429774 w 1214777"/>
                <a:gd name="connsiteY14" fmla="*/ 750498 h 1768415"/>
                <a:gd name="connsiteX15" fmla="*/ 0 w 1214777"/>
                <a:gd name="connsiteY15" fmla="*/ 660603 h 1768415"/>
                <a:gd name="connsiteX16" fmla="*/ 127849 w 1214777"/>
                <a:gd name="connsiteY16" fmla="*/ 621102 h 1768415"/>
                <a:gd name="connsiteX17" fmla="*/ 265872 w 1214777"/>
                <a:gd name="connsiteY17" fmla="*/ 672860 h 1768415"/>
                <a:gd name="connsiteX18" fmla="*/ 403894 w 1214777"/>
                <a:gd name="connsiteY18" fmla="*/ 577970 h 1768415"/>
                <a:gd name="connsiteX19" fmla="*/ 586688 w 1214777"/>
                <a:gd name="connsiteY19" fmla="*/ 660603 h 1768415"/>
                <a:gd name="connsiteX20" fmla="*/ 766204 w 1214777"/>
                <a:gd name="connsiteY20" fmla="*/ 552091 h 1768415"/>
                <a:gd name="connsiteX21" fmla="*/ 955985 w 1214777"/>
                <a:gd name="connsiteY21" fmla="*/ 560717 h 1768415"/>
                <a:gd name="connsiteX22" fmla="*/ 1059502 w 1214777"/>
                <a:gd name="connsiteY22" fmla="*/ 543464 h 1768415"/>
                <a:gd name="connsiteX23" fmla="*/ 1154393 w 1214777"/>
                <a:gd name="connsiteY23" fmla="*/ 405442 h 1768415"/>
                <a:gd name="connsiteX24" fmla="*/ 1214777 w 1214777"/>
                <a:gd name="connsiteY24" fmla="*/ 189781 h 1768415"/>
                <a:gd name="connsiteX25" fmla="*/ 1163019 w 1214777"/>
                <a:gd name="connsiteY25" fmla="*/ 0 h 1768415"/>
                <a:gd name="connsiteX0" fmla="*/ 41585 w 1214777"/>
                <a:gd name="connsiteY0" fmla="*/ 1768415 h 1768415"/>
                <a:gd name="connsiteX1" fmla="*/ 93343 w 1214777"/>
                <a:gd name="connsiteY1" fmla="*/ 1613140 h 1768415"/>
                <a:gd name="connsiteX2" fmla="*/ 93343 w 1214777"/>
                <a:gd name="connsiteY2" fmla="*/ 1449238 h 1768415"/>
                <a:gd name="connsiteX3" fmla="*/ 188234 w 1214777"/>
                <a:gd name="connsiteY3" fmla="*/ 1311215 h 1768415"/>
                <a:gd name="connsiteX4" fmla="*/ 455653 w 1214777"/>
                <a:gd name="connsiteY4" fmla="*/ 1199072 h 1768415"/>
                <a:gd name="connsiteX5" fmla="*/ 481532 w 1214777"/>
                <a:gd name="connsiteY5" fmla="*/ 1069675 h 1768415"/>
                <a:gd name="connsiteX6" fmla="*/ 585049 w 1214777"/>
                <a:gd name="connsiteY6" fmla="*/ 1043796 h 1768415"/>
                <a:gd name="connsiteX7" fmla="*/ 817962 w 1214777"/>
                <a:gd name="connsiteY7" fmla="*/ 931653 h 1768415"/>
                <a:gd name="connsiteX8" fmla="*/ 1007743 w 1214777"/>
                <a:gd name="connsiteY8" fmla="*/ 888521 h 1768415"/>
                <a:gd name="connsiteX9" fmla="*/ 981864 w 1214777"/>
                <a:gd name="connsiteY9" fmla="*/ 810883 h 1768415"/>
                <a:gd name="connsiteX10" fmla="*/ 938732 w 1214777"/>
                <a:gd name="connsiteY10" fmla="*/ 759125 h 1768415"/>
                <a:gd name="connsiteX11" fmla="*/ 817962 w 1214777"/>
                <a:gd name="connsiteY11" fmla="*/ 776377 h 1768415"/>
                <a:gd name="connsiteX12" fmla="*/ 731698 w 1214777"/>
                <a:gd name="connsiteY12" fmla="*/ 819509 h 1768415"/>
                <a:gd name="connsiteX13" fmla="*/ 576423 w 1214777"/>
                <a:gd name="connsiteY13" fmla="*/ 793630 h 1768415"/>
                <a:gd name="connsiteX14" fmla="*/ 429774 w 1214777"/>
                <a:gd name="connsiteY14" fmla="*/ 750498 h 1768415"/>
                <a:gd name="connsiteX15" fmla="*/ 0 w 1214777"/>
                <a:gd name="connsiteY15" fmla="*/ 660603 h 1768415"/>
                <a:gd name="connsiteX16" fmla="*/ 127849 w 1214777"/>
                <a:gd name="connsiteY16" fmla="*/ 621102 h 1768415"/>
                <a:gd name="connsiteX17" fmla="*/ 265872 w 1214777"/>
                <a:gd name="connsiteY17" fmla="*/ 672860 h 1768415"/>
                <a:gd name="connsiteX18" fmla="*/ 403894 w 1214777"/>
                <a:gd name="connsiteY18" fmla="*/ 577970 h 1768415"/>
                <a:gd name="connsiteX19" fmla="*/ 586688 w 1214777"/>
                <a:gd name="connsiteY19" fmla="*/ 660603 h 1768415"/>
                <a:gd name="connsiteX20" fmla="*/ 766204 w 1214777"/>
                <a:gd name="connsiteY20" fmla="*/ 552091 h 1768415"/>
                <a:gd name="connsiteX21" fmla="*/ 955985 w 1214777"/>
                <a:gd name="connsiteY21" fmla="*/ 560717 h 1768415"/>
                <a:gd name="connsiteX22" fmla="*/ 1059502 w 1214777"/>
                <a:gd name="connsiteY22" fmla="*/ 543464 h 1768415"/>
                <a:gd name="connsiteX23" fmla="*/ 1154393 w 1214777"/>
                <a:gd name="connsiteY23" fmla="*/ 405442 h 1768415"/>
                <a:gd name="connsiteX24" fmla="*/ 1214777 w 1214777"/>
                <a:gd name="connsiteY24" fmla="*/ 189781 h 1768415"/>
                <a:gd name="connsiteX25" fmla="*/ 1163019 w 1214777"/>
                <a:gd name="connsiteY25" fmla="*/ 0 h 1768415"/>
                <a:gd name="connsiteX0" fmla="*/ 41585 w 1214777"/>
                <a:gd name="connsiteY0" fmla="*/ 1768415 h 1768415"/>
                <a:gd name="connsiteX1" fmla="*/ 93343 w 1214777"/>
                <a:gd name="connsiteY1" fmla="*/ 1613140 h 1768415"/>
                <a:gd name="connsiteX2" fmla="*/ 93343 w 1214777"/>
                <a:gd name="connsiteY2" fmla="*/ 1449238 h 1768415"/>
                <a:gd name="connsiteX3" fmla="*/ 188234 w 1214777"/>
                <a:gd name="connsiteY3" fmla="*/ 1311215 h 1768415"/>
                <a:gd name="connsiteX4" fmla="*/ 455653 w 1214777"/>
                <a:gd name="connsiteY4" fmla="*/ 1199072 h 1768415"/>
                <a:gd name="connsiteX5" fmla="*/ 481532 w 1214777"/>
                <a:gd name="connsiteY5" fmla="*/ 1069675 h 1768415"/>
                <a:gd name="connsiteX6" fmla="*/ 585049 w 1214777"/>
                <a:gd name="connsiteY6" fmla="*/ 1043796 h 1768415"/>
                <a:gd name="connsiteX7" fmla="*/ 817962 w 1214777"/>
                <a:gd name="connsiteY7" fmla="*/ 931653 h 1768415"/>
                <a:gd name="connsiteX8" fmla="*/ 1007743 w 1214777"/>
                <a:gd name="connsiteY8" fmla="*/ 888521 h 1768415"/>
                <a:gd name="connsiteX9" fmla="*/ 981864 w 1214777"/>
                <a:gd name="connsiteY9" fmla="*/ 810883 h 1768415"/>
                <a:gd name="connsiteX10" fmla="*/ 938732 w 1214777"/>
                <a:gd name="connsiteY10" fmla="*/ 759125 h 1768415"/>
                <a:gd name="connsiteX11" fmla="*/ 817962 w 1214777"/>
                <a:gd name="connsiteY11" fmla="*/ 776377 h 1768415"/>
                <a:gd name="connsiteX12" fmla="*/ 731698 w 1214777"/>
                <a:gd name="connsiteY12" fmla="*/ 819509 h 1768415"/>
                <a:gd name="connsiteX13" fmla="*/ 576423 w 1214777"/>
                <a:gd name="connsiteY13" fmla="*/ 793630 h 1768415"/>
                <a:gd name="connsiteX14" fmla="*/ 429774 w 1214777"/>
                <a:gd name="connsiteY14" fmla="*/ 750498 h 1768415"/>
                <a:gd name="connsiteX15" fmla="*/ 0 w 1214777"/>
                <a:gd name="connsiteY15" fmla="*/ 660603 h 1768415"/>
                <a:gd name="connsiteX16" fmla="*/ 127849 w 1214777"/>
                <a:gd name="connsiteY16" fmla="*/ 621102 h 1768415"/>
                <a:gd name="connsiteX17" fmla="*/ 265872 w 1214777"/>
                <a:gd name="connsiteY17" fmla="*/ 672860 h 1768415"/>
                <a:gd name="connsiteX18" fmla="*/ 403894 w 1214777"/>
                <a:gd name="connsiteY18" fmla="*/ 577970 h 1768415"/>
                <a:gd name="connsiteX19" fmla="*/ 766204 w 1214777"/>
                <a:gd name="connsiteY19" fmla="*/ 552091 h 1768415"/>
                <a:gd name="connsiteX20" fmla="*/ 955985 w 1214777"/>
                <a:gd name="connsiteY20" fmla="*/ 560717 h 1768415"/>
                <a:gd name="connsiteX21" fmla="*/ 1059502 w 1214777"/>
                <a:gd name="connsiteY21" fmla="*/ 543464 h 1768415"/>
                <a:gd name="connsiteX22" fmla="*/ 1154393 w 1214777"/>
                <a:gd name="connsiteY22" fmla="*/ 405442 h 1768415"/>
                <a:gd name="connsiteX23" fmla="*/ 1214777 w 1214777"/>
                <a:gd name="connsiteY23" fmla="*/ 189781 h 1768415"/>
                <a:gd name="connsiteX24" fmla="*/ 1163019 w 1214777"/>
                <a:gd name="connsiteY24" fmla="*/ 0 h 1768415"/>
                <a:gd name="connsiteX0" fmla="*/ 41585 w 1214777"/>
                <a:gd name="connsiteY0" fmla="*/ 2002611 h 2002611"/>
                <a:gd name="connsiteX1" fmla="*/ 93343 w 1214777"/>
                <a:gd name="connsiteY1" fmla="*/ 1847336 h 2002611"/>
                <a:gd name="connsiteX2" fmla="*/ 93343 w 1214777"/>
                <a:gd name="connsiteY2" fmla="*/ 1683434 h 2002611"/>
                <a:gd name="connsiteX3" fmla="*/ 188234 w 1214777"/>
                <a:gd name="connsiteY3" fmla="*/ 1545411 h 2002611"/>
                <a:gd name="connsiteX4" fmla="*/ 455653 w 1214777"/>
                <a:gd name="connsiteY4" fmla="*/ 1433268 h 2002611"/>
                <a:gd name="connsiteX5" fmla="*/ 481532 w 1214777"/>
                <a:gd name="connsiteY5" fmla="*/ 1303871 h 2002611"/>
                <a:gd name="connsiteX6" fmla="*/ 585049 w 1214777"/>
                <a:gd name="connsiteY6" fmla="*/ 1277992 h 2002611"/>
                <a:gd name="connsiteX7" fmla="*/ 817962 w 1214777"/>
                <a:gd name="connsiteY7" fmla="*/ 1165849 h 2002611"/>
                <a:gd name="connsiteX8" fmla="*/ 1007743 w 1214777"/>
                <a:gd name="connsiteY8" fmla="*/ 1122717 h 2002611"/>
                <a:gd name="connsiteX9" fmla="*/ 981864 w 1214777"/>
                <a:gd name="connsiteY9" fmla="*/ 1045079 h 2002611"/>
                <a:gd name="connsiteX10" fmla="*/ 938732 w 1214777"/>
                <a:gd name="connsiteY10" fmla="*/ 993321 h 2002611"/>
                <a:gd name="connsiteX11" fmla="*/ 817962 w 1214777"/>
                <a:gd name="connsiteY11" fmla="*/ 1010573 h 2002611"/>
                <a:gd name="connsiteX12" fmla="*/ 731698 w 1214777"/>
                <a:gd name="connsiteY12" fmla="*/ 1053705 h 2002611"/>
                <a:gd name="connsiteX13" fmla="*/ 576423 w 1214777"/>
                <a:gd name="connsiteY13" fmla="*/ 1027826 h 2002611"/>
                <a:gd name="connsiteX14" fmla="*/ 429774 w 1214777"/>
                <a:gd name="connsiteY14" fmla="*/ 984694 h 2002611"/>
                <a:gd name="connsiteX15" fmla="*/ 0 w 1214777"/>
                <a:gd name="connsiteY15" fmla="*/ 894799 h 2002611"/>
                <a:gd name="connsiteX16" fmla="*/ 127849 w 1214777"/>
                <a:gd name="connsiteY16" fmla="*/ 855298 h 2002611"/>
                <a:gd name="connsiteX17" fmla="*/ 265872 w 1214777"/>
                <a:gd name="connsiteY17" fmla="*/ 907056 h 2002611"/>
                <a:gd name="connsiteX18" fmla="*/ 403894 w 1214777"/>
                <a:gd name="connsiteY18" fmla="*/ 812166 h 2002611"/>
                <a:gd name="connsiteX19" fmla="*/ 766204 w 1214777"/>
                <a:gd name="connsiteY19" fmla="*/ 786287 h 2002611"/>
                <a:gd name="connsiteX20" fmla="*/ 955985 w 1214777"/>
                <a:gd name="connsiteY20" fmla="*/ 794913 h 2002611"/>
                <a:gd name="connsiteX21" fmla="*/ 1059502 w 1214777"/>
                <a:gd name="connsiteY21" fmla="*/ 777660 h 2002611"/>
                <a:gd name="connsiteX22" fmla="*/ 1154393 w 1214777"/>
                <a:gd name="connsiteY22" fmla="*/ 639638 h 2002611"/>
                <a:gd name="connsiteX23" fmla="*/ 1214777 w 1214777"/>
                <a:gd name="connsiteY23" fmla="*/ 423977 h 2002611"/>
                <a:gd name="connsiteX24" fmla="*/ 939441 w 1214777"/>
                <a:gd name="connsiteY24" fmla="*/ 0 h 2002611"/>
                <a:gd name="connsiteX0" fmla="*/ 41585 w 1214777"/>
                <a:gd name="connsiteY0" fmla="*/ 2002611 h 2002611"/>
                <a:gd name="connsiteX1" fmla="*/ 93343 w 1214777"/>
                <a:gd name="connsiteY1" fmla="*/ 1847336 h 2002611"/>
                <a:gd name="connsiteX2" fmla="*/ 93343 w 1214777"/>
                <a:gd name="connsiteY2" fmla="*/ 1683434 h 2002611"/>
                <a:gd name="connsiteX3" fmla="*/ 188234 w 1214777"/>
                <a:gd name="connsiteY3" fmla="*/ 1545411 h 2002611"/>
                <a:gd name="connsiteX4" fmla="*/ 455653 w 1214777"/>
                <a:gd name="connsiteY4" fmla="*/ 1433268 h 2002611"/>
                <a:gd name="connsiteX5" fmla="*/ 481532 w 1214777"/>
                <a:gd name="connsiteY5" fmla="*/ 1303871 h 2002611"/>
                <a:gd name="connsiteX6" fmla="*/ 585049 w 1214777"/>
                <a:gd name="connsiteY6" fmla="*/ 1277992 h 2002611"/>
                <a:gd name="connsiteX7" fmla="*/ 817962 w 1214777"/>
                <a:gd name="connsiteY7" fmla="*/ 1165849 h 2002611"/>
                <a:gd name="connsiteX8" fmla="*/ 1007743 w 1214777"/>
                <a:gd name="connsiteY8" fmla="*/ 1122717 h 2002611"/>
                <a:gd name="connsiteX9" fmla="*/ 981864 w 1214777"/>
                <a:gd name="connsiteY9" fmla="*/ 1045079 h 2002611"/>
                <a:gd name="connsiteX10" fmla="*/ 938732 w 1214777"/>
                <a:gd name="connsiteY10" fmla="*/ 993321 h 2002611"/>
                <a:gd name="connsiteX11" fmla="*/ 817962 w 1214777"/>
                <a:gd name="connsiteY11" fmla="*/ 1010573 h 2002611"/>
                <a:gd name="connsiteX12" fmla="*/ 731698 w 1214777"/>
                <a:gd name="connsiteY12" fmla="*/ 1053705 h 2002611"/>
                <a:gd name="connsiteX13" fmla="*/ 576423 w 1214777"/>
                <a:gd name="connsiteY13" fmla="*/ 1027826 h 2002611"/>
                <a:gd name="connsiteX14" fmla="*/ 429774 w 1214777"/>
                <a:gd name="connsiteY14" fmla="*/ 984694 h 2002611"/>
                <a:gd name="connsiteX15" fmla="*/ 0 w 1214777"/>
                <a:gd name="connsiteY15" fmla="*/ 894799 h 2002611"/>
                <a:gd name="connsiteX16" fmla="*/ 127849 w 1214777"/>
                <a:gd name="connsiteY16" fmla="*/ 855298 h 2002611"/>
                <a:gd name="connsiteX17" fmla="*/ 265872 w 1214777"/>
                <a:gd name="connsiteY17" fmla="*/ 907056 h 2002611"/>
                <a:gd name="connsiteX18" fmla="*/ 403894 w 1214777"/>
                <a:gd name="connsiteY18" fmla="*/ 812166 h 2002611"/>
                <a:gd name="connsiteX19" fmla="*/ 766204 w 1214777"/>
                <a:gd name="connsiteY19" fmla="*/ 786287 h 2002611"/>
                <a:gd name="connsiteX20" fmla="*/ 955985 w 1214777"/>
                <a:gd name="connsiteY20" fmla="*/ 794913 h 2002611"/>
                <a:gd name="connsiteX21" fmla="*/ 1059502 w 1214777"/>
                <a:gd name="connsiteY21" fmla="*/ 777660 h 2002611"/>
                <a:gd name="connsiteX22" fmla="*/ 1154393 w 1214777"/>
                <a:gd name="connsiteY22" fmla="*/ 639638 h 2002611"/>
                <a:gd name="connsiteX23" fmla="*/ 1214777 w 1214777"/>
                <a:gd name="connsiteY23" fmla="*/ 423977 h 2002611"/>
                <a:gd name="connsiteX24" fmla="*/ 1086882 w 1214777"/>
                <a:gd name="connsiteY24" fmla="*/ 243190 h 2002611"/>
                <a:gd name="connsiteX25" fmla="*/ 939441 w 1214777"/>
                <a:gd name="connsiteY25" fmla="*/ 0 h 2002611"/>
                <a:gd name="connsiteX0" fmla="*/ 41585 w 1214777"/>
                <a:gd name="connsiteY0" fmla="*/ 2002611 h 2002611"/>
                <a:gd name="connsiteX1" fmla="*/ 93343 w 1214777"/>
                <a:gd name="connsiteY1" fmla="*/ 1847336 h 2002611"/>
                <a:gd name="connsiteX2" fmla="*/ 93343 w 1214777"/>
                <a:gd name="connsiteY2" fmla="*/ 1683434 h 2002611"/>
                <a:gd name="connsiteX3" fmla="*/ 188234 w 1214777"/>
                <a:gd name="connsiteY3" fmla="*/ 1545411 h 2002611"/>
                <a:gd name="connsiteX4" fmla="*/ 455653 w 1214777"/>
                <a:gd name="connsiteY4" fmla="*/ 1433268 h 2002611"/>
                <a:gd name="connsiteX5" fmla="*/ 481532 w 1214777"/>
                <a:gd name="connsiteY5" fmla="*/ 1303871 h 2002611"/>
                <a:gd name="connsiteX6" fmla="*/ 585049 w 1214777"/>
                <a:gd name="connsiteY6" fmla="*/ 1277992 h 2002611"/>
                <a:gd name="connsiteX7" fmla="*/ 817962 w 1214777"/>
                <a:gd name="connsiteY7" fmla="*/ 1165849 h 2002611"/>
                <a:gd name="connsiteX8" fmla="*/ 1007743 w 1214777"/>
                <a:gd name="connsiteY8" fmla="*/ 1122717 h 2002611"/>
                <a:gd name="connsiteX9" fmla="*/ 981864 w 1214777"/>
                <a:gd name="connsiteY9" fmla="*/ 1045079 h 2002611"/>
                <a:gd name="connsiteX10" fmla="*/ 938732 w 1214777"/>
                <a:gd name="connsiteY10" fmla="*/ 993321 h 2002611"/>
                <a:gd name="connsiteX11" fmla="*/ 817962 w 1214777"/>
                <a:gd name="connsiteY11" fmla="*/ 1010573 h 2002611"/>
                <a:gd name="connsiteX12" fmla="*/ 731698 w 1214777"/>
                <a:gd name="connsiteY12" fmla="*/ 1053705 h 2002611"/>
                <a:gd name="connsiteX13" fmla="*/ 576423 w 1214777"/>
                <a:gd name="connsiteY13" fmla="*/ 1027826 h 2002611"/>
                <a:gd name="connsiteX14" fmla="*/ 429774 w 1214777"/>
                <a:gd name="connsiteY14" fmla="*/ 984694 h 2002611"/>
                <a:gd name="connsiteX15" fmla="*/ 0 w 1214777"/>
                <a:gd name="connsiteY15" fmla="*/ 894799 h 2002611"/>
                <a:gd name="connsiteX16" fmla="*/ 127849 w 1214777"/>
                <a:gd name="connsiteY16" fmla="*/ 855298 h 2002611"/>
                <a:gd name="connsiteX17" fmla="*/ 265872 w 1214777"/>
                <a:gd name="connsiteY17" fmla="*/ 907056 h 2002611"/>
                <a:gd name="connsiteX18" fmla="*/ 403894 w 1214777"/>
                <a:gd name="connsiteY18" fmla="*/ 812166 h 2002611"/>
                <a:gd name="connsiteX19" fmla="*/ 766204 w 1214777"/>
                <a:gd name="connsiteY19" fmla="*/ 786287 h 2002611"/>
                <a:gd name="connsiteX20" fmla="*/ 955985 w 1214777"/>
                <a:gd name="connsiteY20" fmla="*/ 794913 h 2002611"/>
                <a:gd name="connsiteX21" fmla="*/ 1059502 w 1214777"/>
                <a:gd name="connsiteY21" fmla="*/ 777660 h 2002611"/>
                <a:gd name="connsiteX22" fmla="*/ 1154393 w 1214777"/>
                <a:gd name="connsiteY22" fmla="*/ 639638 h 2002611"/>
                <a:gd name="connsiteX23" fmla="*/ 1214777 w 1214777"/>
                <a:gd name="connsiteY23" fmla="*/ 423977 h 2002611"/>
                <a:gd name="connsiteX24" fmla="*/ 1146707 w 1214777"/>
                <a:gd name="connsiteY24" fmla="*/ 228756 h 2002611"/>
                <a:gd name="connsiteX25" fmla="*/ 939441 w 1214777"/>
                <a:gd name="connsiteY25" fmla="*/ 0 h 2002611"/>
                <a:gd name="connsiteX0" fmla="*/ 41585 w 1154393"/>
                <a:gd name="connsiteY0" fmla="*/ 2002611 h 2002611"/>
                <a:gd name="connsiteX1" fmla="*/ 93343 w 1154393"/>
                <a:gd name="connsiteY1" fmla="*/ 1847336 h 2002611"/>
                <a:gd name="connsiteX2" fmla="*/ 93343 w 1154393"/>
                <a:gd name="connsiteY2" fmla="*/ 1683434 h 2002611"/>
                <a:gd name="connsiteX3" fmla="*/ 188234 w 1154393"/>
                <a:gd name="connsiteY3" fmla="*/ 1545411 h 2002611"/>
                <a:gd name="connsiteX4" fmla="*/ 455653 w 1154393"/>
                <a:gd name="connsiteY4" fmla="*/ 1433268 h 2002611"/>
                <a:gd name="connsiteX5" fmla="*/ 481532 w 1154393"/>
                <a:gd name="connsiteY5" fmla="*/ 1303871 h 2002611"/>
                <a:gd name="connsiteX6" fmla="*/ 585049 w 1154393"/>
                <a:gd name="connsiteY6" fmla="*/ 1277992 h 2002611"/>
                <a:gd name="connsiteX7" fmla="*/ 817962 w 1154393"/>
                <a:gd name="connsiteY7" fmla="*/ 1165849 h 2002611"/>
                <a:gd name="connsiteX8" fmla="*/ 1007743 w 1154393"/>
                <a:gd name="connsiteY8" fmla="*/ 1122717 h 2002611"/>
                <a:gd name="connsiteX9" fmla="*/ 981864 w 1154393"/>
                <a:gd name="connsiteY9" fmla="*/ 1045079 h 2002611"/>
                <a:gd name="connsiteX10" fmla="*/ 938732 w 1154393"/>
                <a:gd name="connsiteY10" fmla="*/ 993321 h 2002611"/>
                <a:gd name="connsiteX11" fmla="*/ 817962 w 1154393"/>
                <a:gd name="connsiteY11" fmla="*/ 1010573 h 2002611"/>
                <a:gd name="connsiteX12" fmla="*/ 731698 w 1154393"/>
                <a:gd name="connsiteY12" fmla="*/ 1053705 h 2002611"/>
                <a:gd name="connsiteX13" fmla="*/ 576423 w 1154393"/>
                <a:gd name="connsiteY13" fmla="*/ 1027826 h 2002611"/>
                <a:gd name="connsiteX14" fmla="*/ 429774 w 1154393"/>
                <a:gd name="connsiteY14" fmla="*/ 984694 h 2002611"/>
                <a:gd name="connsiteX15" fmla="*/ 0 w 1154393"/>
                <a:gd name="connsiteY15" fmla="*/ 894799 h 2002611"/>
                <a:gd name="connsiteX16" fmla="*/ 127849 w 1154393"/>
                <a:gd name="connsiteY16" fmla="*/ 855298 h 2002611"/>
                <a:gd name="connsiteX17" fmla="*/ 265872 w 1154393"/>
                <a:gd name="connsiteY17" fmla="*/ 907056 h 2002611"/>
                <a:gd name="connsiteX18" fmla="*/ 403894 w 1154393"/>
                <a:gd name="connsiteY18" fmla="*/ 812166 h 2002611"/>
                <a:gd name="connsiteX19" fmla="*/ 766204 w 1154393"/>
                <a:gd name="connsiteY19" fmla="*/ 786287 h 2002611"/>
                <a:gd name="connsiteX20" fmla="*/ 955985 w 1154393"/>
                <a:gd name="connsiteY20" fmla="*/ 794913 h 2002611"/>
                <a:gd name="connsiteX21" fmla="*/ 1059502 w 1154393"/>
                <a:gd name="connsiteY21" fmla="*/ 777660 h 2002611"/>
                <a:gd name="connsiteX22" fmla="*/ 1154393 w 1154393"/>
                <a:gd name="connsiteY22" fmla="*/ 639638 h 2002611"/>
                <a:gd name="connsiteX23" fmla="*/ 1146707 w 1154393"/>
                <a:gd name="connsiteY23" fmla="*/ 381260 h 2002611"/>
                <a:gd name="connsiteX24" fmla="*/ 1146707 w 1154393"/>
                <a:gd name="connsiteY24" fmla="*/ 228756 h 2002611"/>
                <a:gd name="connsiteX25" fmla="*/ 939441 w 1154393"/>
                <a:gd name="connsiteY25" fmla="*/ 0 h 2002611"/>
                <a:gd name="connsiteX0" fmla="*/ 41585 w 1146707"/>
                <a:gd name="connsiteY0" fmla="*/ 2002611 h 2002611"/>
                <a:gd name="connsiteX1" fmla="*/ 93343 w 1146707"/>
                <a:gd name="connsiteY1" fmla="*/ 1847336 h 2002611"/>
                <a:gd name="connsiteX2" fmla="*/ 93343 w 1146707"/>
                <a:gd name="connsiteY2" fmla="*/ 1683434 h 2002611"/>
                <a:gd name="connsiteX3" fmla="*/ 188234 w 1146707"/>
                <a:gd name="connsiteY3" fmla="*/ 1545411 h 2002611"/>
                <a:gd name="connsiteX4" fmla="*/ 455653 w 1146707"/>
                <a:gd name="connsiteY4" fmla="*/ 1433268 h 2002611"/>
                <a:gd name="connsiteX5" fmla="*/ 481532 w 1146707"/>
                <a:gd name="connsiteY5" fmla="*/ 1303871 h 2002611"/>
                <a:gd name="connsiteX6" fmla="*/ 585049 w 1146707"/>
                <a:gd name="connsiteY6" fmla="*/ 1277992 h 2002611"/>
                <a:gd name="connsiteX7" fmla="*/ 817962 w 1146707"/>
                <a:gd name="connsiteY7" fmla="*/ 1165849 h 2002611"/>
                <a:gd name="connsiteX8" fmla="*/ 1007743 w 1146707"/>
                <a:gd name="connsiteY8" fmla="*/ 1122717 h 2002611"/>
                <a:gd name="connsiteX9" fmla="*/ 981864 w 1146707"/>
                <a:gd name="connsiteY9" fmla="*/ 1045079 h 2002611"/>
                <a:gd name="connsiteX10" fmla="*/ 938732 w 1146707"/>
                <a:gd name="connsiteY10" fmla="*/ 993321 h 2002611"/>
                <a:gd name="connsiteX11" fmla="*/ 817962 w 1146707"/>
                <a:gd name="connsiteY11" fmla="*/ 1010573 h 2002611"/>
                <a:gd name="connsiteX12" fmla="*/ 731698 w 1146707"/>
                <a:gd name="connsiteY12" fmla="*/ 1053705 h 2002611"/>
                <a:gd name="connsiteX13" fmla="*/ 576423 w 1146707"/>
                <a:gd name="connsiteY13" fmla="*/ 1027826 h 2002611"/>
                <a:gd name="connsiteX14" fmla="*/ 429774 w 1146707"/>
                <a:gd name="connsiteY14" fmla="*/ 984694 h 2002611"/>
                <a:gd name="connsiteX15" fmla="*/ 0 w 1146707"/>
                <a:gd name="connsiteY15" fmla="*/ 894799 h 2002611"/>
                <a:gd name="connsiteX16" fmla="*/ 127849 w 1146707"/>
                <a:gd name="connsiteY16" fmla="*/ 855298 h 2002611"/>
                <a:gd name="connsiteX17" fmla="*/ 265872 w 1146707"/>
                <a:gd name="connsiteY17" fmla="*/ 907056 h 2002611"/>
                <a:gd name="connsiteX18" fmla="*/ 403894 w 1146707"/>
                <a:gd name="connsiteY18" fmla="*/ 812166 h 2002611"/>
                <a:gd name="connsiteX19" fmla="*/ 766204 w 1146707"/>
                <a:gd name="connsiteY19" fmla="*/ 786287 h 2002611"/>
                <a:gd name="connsiteX20" fmla="*/ 955985 w 1146707"/>
                <a:gd name="connsiteY20" fmla="*/ 794913 h 2002611"/>
                <a:gd name="connsiteX21" fmla="*/ 1059502 w 1146707"/>
                <a:gd name="connsiteY21" fmla="*/ 777660 h 2002611"/>
                <a:gd name="connsiteX22" fmla="*/ 1077618 w 1146707"/>
                <a:gd name="connsiteY22" fmla="*/ 610016 h 2002611"/>
                <a:gd name="connsiteX23" fmla="*/ 1146707 w 1146707"/>
                <a:gd name="connsiteY23" fmla="*/ 381260 h 2002611"/>
                <a:gd name="connsiteX24" fmla="*/ 1146707 w 1146707"/>
                <a:gd name="connsiteY24" fmla="*/ 228756 h 2002611"/>
                <a:gd name="connsiteX25" fmla="*/ 939441 w 1146707"/>
                <a:gd name="connsiteY25" fmla="*/ 0 h 2002611"/>
                <a:gd name="connsiteX0" fmla="*/ 41585 w 1146707"/>
                <a:gd name="connsiteY0" fmla="*/ 2002611 h 2002611"/>
                <a:gd name="connsiteX1" fmla="*/ 93343 w 1146707"/>
                <a:gd name="connsiteY1" fmla="*/ 1847336 h 2002611"/>
                <a:gd name="connsiteX2" fmla="*/ 93343 w 1146707"/>
                <a:gd name="connsiteY2" fmla="*/ 1683434 h 2002611"/>
                <a:gd name="connsiteX3" fmla="*/ 188234 w 1146707"/>
                <a:gd name="connsiteY3" fmla="*/ 1545411 h 2002611"/>
                <a:gd name="connsiteX4" fmla="*/ 455653 w 1146707"/>
                <a:gd name="connsiteY4" fmla="*/ 1433268 h 2002611"/>
                <a:gd name="connsiteX5" fmla="*/ 481532 w 1146707"/>
                <a:gd name="connsiteY5" fmla="*/ 1303871 h 2002611"/>
                <a:gd name="connsiteX6" fmla="*/ 585049 w 1146707"/>
                <a:gd name="connsiteY6" fmla="*/ 1277992 h 2002611"/>
                <a:gd name="connsiteX7" fmla="*/ 817962 w 1146707"/>
                <a:gd name="connsiteY7" fmla="*/ 1165849 h 2002611"/>
                <a:gd name="connsiteX8" fmla="*/ 1007743 w 1146707"/>
                <a:gd name="connsiteY8" fmla="*/ 1122717 h 2002611"/>
                <a:gd name="connsiteX9" fmla="*/ 981864 w 1146707"/>
                <a:gd name="connsiteY9" fmla="*/ 1045079 h 2002611"/>
                <a:gd name="connsiteX10" fmla="*/ 938732 w 1146707"/>
                <a:gd name="connsiteY10" fmla="*/ 993321 h 2002611"/>
                <a:gd name="connsiteX11" fmla="*/ 817962 w 1146707"/>
                <a:gd name="connsiteY11" fmla="*/ 1010573 h 2002611"/>
                <a:gd name="connsiteX12" fmla="*/ 731698 w 1146707"/>
                <a:gd name="connsiteY12" fmla="*/ 1053705 h 2002611"/>
                <a:gd name="connsiteX13" fmla="*/ 576423 w 1146707"/>
                <a:gd name="connsiteY13" fmla="*/ 1027826 h 2002611"/>
                <a:gd name="connsiteX14" fmla="*/ 429774 w 1146707"/>
                <a:gd name="connsiteY14" fmla="*/ 984694 h 2002611"/>
                <a:gd name="connsiteX15" fmla="*/ 0 w 1146707"/>
                <a:gd name="connsiteY15" fmla="*/ 894799 h 2002611"/>
                <a:gd name="connsiteX16" fmla="*/ 127849 w 1146707"/>
                <a:gd name="connsiteY16" fmla="*/ 855298 h 2002611"/>
                <a:gd name="connsiteX17" fmla="*/ 265872 w 1146707"/>
                <a:gd name="connsiteY17" fmla="*/ 907056 h 2002611"/>
                <a:gd name="connsiteX18" fmla="*/ 403894 w 1146707"/>
                <a:gd name="connsiteY18" fmla="*/ 812166 h 2002611"/>
                <a:gd name="connsiteX19" fmla="*/ 766204 w 1146707"/>
                <a:gd name="connsiteY19" fmla="*/ 786287 h 2002611"/>
                <a:gd name="connsiteX20" fmla="*/ 955985 w 1146707"/>
                <a:gd name="connsiteY20" fmla="*/ 794913 h 2002611"/>
                <a:gd name="connsiteX21" fmla="*/ 1077618 w 1146707"/>
                <a:gd name="connsiteY21" fmla="*/ 610016 h 2002611"/>
                <a:gd name="connsiteX22" fmla="*/ 1146707 w 1146707"/>
                <a:gd name="connsiteY22" fmla="*/ 381260 h 2002611"/>
                <a:gd name="connsiteX23" fmla="*/ 1146707 w 1146707"/>
                <a:gd name="connsiteY23" fmla="*/ 228756 h 2002611"/>
                <a:gd name="connsiteX24" fmla="*/ 939441 w 1146707"/>
                <a:gd name="connsiteY24" fmla="*/ 0 h 2002611"/>
                <a:gd name="connsiteX0" fmla="*/ 41585 w 1146707"/>
                <a:gd name="connsiteY0" fmla="*/ 2002611 h 2002611"/>
                <a:gd name="connsiteX1" fmla="*/ 93343 w 1146707"/>
                <a:gd name="connsiteY1" fmla="*/ 1847336 h 2002611"/>
                <a:gd name="connsiteX2" fmla="*/ 93343 w 1146707"/>
                <a:gd name="connsiteY2" fmla="*/ 1683434 h 2002611"/>
                <a:gd name="connsiteX3" fmla="*/ 188234 w 1146707"/>
                <a:gd name="connsiteY3" fmla="*/ 1545411 h 2002611"/>
                <a:gd name="connsiteX4" fmla="*/ 455653 w 1146707"/>
                <a:gd name="connsiteY4" fmla="*/ 1433268 h 2002611"/>
                <a:gd name="connsiteX5" fmla="*/ 481532 w 1146707"/>
                <a:gd name="connsiteY5" fmla="*/ 1303871 h 2002611"/>
                <a:gd name="connsiteX6" fmla="*/ 585049 w 1146707"/>
                <a:gd name="connsiteY6" fmla="*/ 1277992 h 2002611"/>
                <a:gd name="connsiteX7" fmla="*/ 817962 w 1146707"/>
                <a:gd name="connsiteY7" fmla="*/ 1165849 h 2002611"/>
                <a:gd name="connsiteX8" fmla="*/ 1007743 w 1146707"/>
                <a:gd name="connsiteY8" fmla="*/ 1122717 h 2002611"/>
                <a:gd name="connsiteX9" fmla="*/ 981864 w 1146707"/>
                <a:gd name="connsiteY9" fmla="*/ 1045079 h 2002611"/>
                <a:gd name="connsiteX10" fmla="*/ 938732 w 1146707"/>
                <a:gd name="connsiteY10" fmla="*/ 993321 h 2002611"/>
                <a:gd name="connsiteX11" fmla="*/ 817962 w 1146707"/>
                <a:gd name="connsiteY11" fmla="*/ 1010573 h 2002611"/>
                <a:gd name="connsiteX12" fmla="*/ 731698 w 1146707"/>
                <a:gd name="connsiteY12" fmla="*/ 1053705 h 2002611"/>
                <a:gd name="connsiteX13" fmla="*/ 576423 w 1146707"/>
                <a:gd name="connsiteY13" fmla="*/ 1027826 h 2002611"/>
                <a:gd name="connsiteX14" fmla="*/ 429774 w 1146707"/>
                <a:gd name="connsiteY14" fmla="*/ 984694 h 2002611"/>
                <a:gd name="connsiteX15" fmla="*/ 0 w 1146707"/>
                <a:gd name="connsiteY15" fmla="*/ 894799 h 2002611"/>
                <a:gd name="connsiteX16" fmla="*/ 127849 w 1146707"/>
                <a:gd name="connsiteY16" fmla="*/ 855298 h 2002611"/>
                <a:gd name="connsiteX17" fmla="*/ 265872 w 1146707"/>
                <a:gd name="connsiteY17" fmla="*/ 907056 h 2002611"/>
                <a:gd name="connsiteX18" fmla="*/ 403894 w 1146707"/>
                <a:gd name="connsiteY18" fmla="*/ 812166 h 2002611"/>
                <a:gd name="connsiteX19" fmla="*/ 766204 w 1146707"/>
                <a:gd name="connsiteY19" fmla="*/ 786287 h 2002611"/>
                <a:gd name="connsiteX20" fmla="*/ 1077618 w 1146707"/>
                <a:gd name="connsiteY20" fmla="*/ 610016 h 2002611"/>
                <a:gd name="connsiteX21" fmla="*/ 1146707 w 1146707"/>
                <a:gd name="connsiteY21" fmla="*/ 381260 h 2002611"/>
                <a:gd name="connsiteX22" fmla="*/ 1146707 w 1146707"/>
                <a:gd name="connsiteY22" fmla="*/ 228756 h 2002611"/>
                <a:gd name="connsiteX23" fmla="*/ 939441 w 1146707"/>
                <a:gd name="connsiteY23" fmla="*/ 0 h 2002611"/>
                <a:gd name="connsiteX0" fmla="*/ 41585 w 1146707"/>
                <a:gd name="connsiteY0" fmla="*/ 2002611 h 2002611"/>
                <a:gd name="connsiteX1" fmla="*/ 93343 w 1146707"/>
                <a:gd name="connsiteY1" fmla="*/ 1847336 h 2002611"/>
                <a:gd name="connsiteX2" fmla="*/ 93343 w 1146707"/>
                <a:gd name="connsiteY2" fmla="*/ 1683434 h 2002611"/>
                <a:gd name="connsiteX3" fmla="*/ 188234 w 1146707"/>
                <a:gd name="connsiteY3" fmla="*/ 1545411 h 2002611"/>
                <a:gd name="connsiteX4" fmla="*/ 455653 w 1146707"/>
                <a:gd name="connsiteY4" fmla="*/ 1433268 h 2002611"/>
                <a:gd name="connsiteX5" fmla="*/ 481532 w 1146707"/>
                <a:gd name="connsiteY5" fmla="*/ 1303871 h 2002611"/>
                <a:gd name="connsiteX6" fmla="*/ 585049 w 1146707"/>
                <a:gd name="connsiteY6" fmla="*/ 1277992 h 2002611"/>
                <a:gd name="connsiteX7" fmla="*/ 817962 w 1146707"/>
                <a:gd name="connsiteY7" fmla="*/ 1165849 h 2002611"/>
                <a:gd name="connsiteX8" fmla="*/ 1007743 w 1146707"/>
                <a:gd name="connsiteY8" fmla="*/ 1122717 h 2002611"/>
                <a:gd name="connsiteX9" fmla="*/ 981864 w 1146707"/>
                <a:gd name="connsiteY9" fmla="*/ 1045079 h 2002611"/>
                <a:gd name="connsiteX10" fmla="*/ 938732 w 1146707"/>
                <a:gd name="connsiteY10" fmla="*/ 993321 h 2002611"/>
                <a:gd name="connsiteX11" fmla="*/ 817962 w 1146707"/>
                <a:gd name="connsiteY11" fmla="*/ 1010573 h 2002611"/>
                <a:gd name="connsiteX12" fmla="*/ 731698 w 1146707"/>
                <a:gd name="connsiteY12" fmla="*/ 1053705 h 2002611"/>
                <a:gd name="connsiteX13" fmla="*/ 576423 w 1146707"/>
                <a:gd name="connsiteY13" fmla="*/ 1027826 h 2002611"/>
                <a:gd name="connsiteX14" fmla="*/ 429774 w 1146707"/>
                <a:gd name="connsiteY14" fmla="*/ 984694 h 2002611"/>
                <a:gd name="connsiteX15" fmla="*/ 0 w 1146707"/>
                <a:gd name="connsiteY15" fmla="*/ 894799 h 2002611"/>
                <a:gd name="connsiteX16" fmla="*/ 127849 w 1146707"/>
                <a:gd name="connsiteY16" fmla="*/ 855298 h 2002611"/>
                <a:gd name="connsiteX17" fmla="*/ 265872 w 1146707"/>
                <a:gd name="connsiteY17" fmla="*/ 907056 h 2002611"/>
                <a:gd name="connsiteX18" fmla="*/ 403894 w 1146707"/>
                <a:gd name="connsiteY18" fmla="*/ 812166 h 2002611"/>
                <a:gd name="connsiteX19" fmla="*/ 766204 w 1146707"/>
                <a:gd name="connsiteY19" fmla="*/ 786287 h 2002611"/>
                <a:gd name="connsiteX20" fmla="*/ 1077618 w 1146707"/>
                <a:gd name="connsiteY20" fmla="*/ 610016 h 2002611"/>
                <a:gd name="connsiteX21" fmla="*/ 1146707 w 1146707"/>
                <a:gd name="connsiteY21" fmla="*/ 381260 h 2002611"/>
                <a:gd name="connsiteX22" fmla="*/ 1146707 w 1146707"/>
                <a:gd name="connsiteY22" fmla="*/ 228756 h 2002611"/>
                <a:gd name="connsiteX23" fmla="*/ 939441 w 1146707"/>
                <a:gd name="connsiteY23" fmla="*/ 0 h 2002611"/>
                <a:gd name="connsiteX0" fmla="*/ 41585 w 1146707"/>
                <a:gd name="connsiteY0" fmla="*/ 2002611 h 2002611"/>
                <a:gd name="connsiteX1" fmla="*/ 93343 w 1146707"/>
                <a:gd name="connsiteY1" fmla="*/ 1847336 h 2002611"/>
                <a:gd name="connsiteX2" fmla="*/ 93343 w 1146707"/>
                <a:gd name="connsiteY2" fmla="*/ 1683434 h 2002611"/>
                <a:gd name="connsiteX3" fmla="*/ 188234 w 1146707"/>
                <a:gd name="connsiteY3" fmla="*/ 1545411 h 2002611"/>
                <a:gd name="connsiteX4" fmla="*/ 455653 w 1146707"/>
                <a:gd name="connsiteY4" fmla="*/ 1433268 h 2002611"/>
                <a:gd name="connsiteX5" fmla="*/ 481532 w 1146707"/>
                <a:gd name="connsiteY5" fmla="*/ 1303871 h 2002611"/>
                <a:gd name="connsiteX6" fmla="*/ 585049 w 1146707"/>
                <a:gd name="connsiteY6" fmla="*/ 1277992 h 2002611"/>
                <a:gd name="connsiteX7" fmla="*/ 817962 w 1146707"/>
                <a:gd name="connsiteY7" fmla="*/ 1165849 h 2002611"/>
                <a:gd name="connsiteX8" fmla="*/ 1007743 w 1146707"/>
                <a:gd name="connsiteY8" fmla="*/ 1122717 h 2002611"/>
                <a:gd name="connsiteX9" fmla="*/ 981864 w 1146707"/>
                <a:gd name="connsiteY9" fmla="*/ 1045079 h 2002611"/>
                <a:gd name="connsiteX10" fmla="*/ 938732 w 1146707"/>
                <a:gd name="connsiteY10" fmla="*/ 993321 h 2002611"/>
                <a:gd name="connsiteX11" fmla="*/ 817962 w 1146707"/>
                <a:gd name="connsiteY11" fmla="*/ 1010573 h 2002611"/>
                <a:gd name="connsiteX12" fmla="*/ 731698 w 1146707"/>
                <a:gd name="connsiteY12" fmla="*/ 1053705 h 2002611"/>
                <a:gd name="connsiteX13" fmla="*/ 576423 w 1146707"/>
                <a:gd name="connsiteY13" fmla="*/ 1027826 h 2002611"/>
                <a:gd name="connsiteX14" fmla="*/ 429774 w 1146707"/>
                <a:gd name="connsiteY14" fmla="*/ 984694 h 2002611"/>
                <a:gd name="connsiteX15" fmla="*/ 0 w 1146707"/>
                <a:gd name="connsiteY15" fmla="*/ 894799 h 2002611"/>
                <a:gd name="connsiteX16" fmla="*/ 179465 w 1146707"/>
                <a:gd name="connsiteY16" fmla="*/ 915024 h 2002611"/>
                <a:gd name="connsiteX17" fmla="*/ 265872 w 1146707"/>
                <a:gd name="connsiteY17" fmla="*/ 907056 h 2002611"/>
                <a:gd name="connsiteX18" fmla="*/ 403894 w 1146707"/>
                <a:gd name="connsiteY18" fmla="*/ 812166 h 2002611"/>
                <a:gd name="connsiteX19" fmla="*/ 766204 w 1146707"/>
                <a:gd name="connsiteY19" fmla="*/ 786287 h 2002611"/>
                <a:gd name="connsiteX20" fmla="*/ 1077618 w 1146707"/>
                <a:gd name="connsiteY20" fmla="*/ 610016 h 2002611"/>
                <a:gd name="connsiteX21" fmla="*/ 1146707 w 1146707"/>
                <a:gd name="connsiteY21" fmla="*/ 381260 h 2002611"/>
                <a:gd name="connsiteX22" fmla="*/ 1146707 w 1146707"/>
                <a:gd name="connsiteY22" fmla="*/ 228756 h 2002611"/>
                <a:gd name="connsiteX23" fmla="*/ 939441 w 1146707"/>
                <a:gd name="connsiteY23" fmla="*/ 0 h 2002611"/>
                <a:gd name="connsiteX0" fmla="*/ 41585 w 1146707"/>
                <a:gd name="connsiteY0" fmla="*/ 2002611 h 2002611"/>
                <a:gd name="connsiteX1" fmla="*/ 93343 w 1146707"/>
                <a:gd name="connsiteY1" fmla="*/ 1847336 h 2002611"/>
                <a:gd name="connsiteX2" fmla="*/ 93343 w 1146707"/>
                <a:gd name="connsiteY2" fmla="*/ 1683434 h 2002611"/>
                <a:gd name="connsiteX3" fmla="*/ 188234 w 1146707"/>
                <a:gd name="connsiteY3" fmla="*/ 1545411 h 2002611"/>
                <a:gd name="connsiteX4" fmla="*/ 455653 w 1146707"/>
                <a:gd name="connsiteY4" fmla="*/ 1433268 h 2002611"/>
                <a:gd name="connsiteX5" fmla="*/ 481532 w 1146707"/>
                <a:gd name="connsiteY5" fmla="*/ 1303871 h 2002611"/>
                <a:gd name="connsiteX6" fmla="*/ 585049 w 1146707"/>
                <a:gd name="connsiteY6" fmla="*/ 1277992 h 2002611"/>
                <a:gd name="connsiteX7" fmla="*/ 870353 w 1146707"/>
                <a:gd name="connsiteY7" fmla="*/ 1220032 h 2002611"/>
                <a:gd name="connsiteX8" fmla="*/ 1007743 w 1146707"/>
                <a:gd name="connsiteY8" fmla="*/ 1122717 h 2002611"/>
                <a:gd name="connsiteX9" fmla="*/ 981864 w 1146707"/>
                <a:gd name="connsiteY9" fmla="*/ 1045079 h 2002611"/>
                <a:gd name="connsiteX10" fmla="*/ 938732 w 1146707"/>
                <a:gd name="connsiteY10" fmla="*/ 993321 h 2002611"/>
                <a:gd name="connsiteX11" fmla="*/ 817962 w 1146707"/>
                <a:gd name="connsiteY11" fmla="*/ 1010573 h 2002611"/>
                <a:gd name="connsiteX12" fmla="*/ 731698 w 1146707"/>
                <a:gd name="connsiteY12" fmla="*/ 1053705 h 2002611"/>
                <a:gd name="connsiteX13" fmla="*/ 576423 w 1146707"/>
                <a:gd name="connsiteY13" fmla="*/ 1027826 h 2002611"/>
                <a:gd name="connsiteX14" fmla="*/ 429774 w 1146707"/>
                <a:gd name="connsiteY14" fmla="*/ 984694 h 2002611"/>
                <a:gd name="connsiteX15" fmla="*/ 0 w 1146707"/>
                <a:gd name="connsiteY15" fmla="*/ 894799 h 2002611"/>
                <a:gd name="connsiteX16" fmla="*/ 179465 w 1146707"/>
                <a:gd name="connsiteY16" fmla="*/ 915024 h 2002611"/>
                <a:gd name="connsiteX17" fmla="*/ 265872 w 1146707"/>
                <a:gd name="connsiteY17" fmla="*/ 907056 h 2002611"/>
                <a:gd name="connsiteX18" fmla="*/ 403894 w 1146707"/>
                <a:gd name="connsiteY18" fmla="*/ 812166 h 2002611"/>
                <a:gd name="connsiteX19" fmla="*/ 766204 w 1146707"/>
                <a:gd name="connsiteY19" fmla="*/ 786287 h 2002611"/>
                <a:gd name="connsiteX20" fmla="*/ 1077618 w 1146707"/>
                <a:gd name="connsiteY20" fmla="*/ 610016 h 2002611"/>
                <a:gd name="connsiteX21" fmla="*/ 1146707 w 1146707"/>
                <a:gd name="connsiteY21" fmla="*/ 381260 h 2002611"/>
                <a:gd name="connsiteX22" fmla="*/ 1146707 w 1146707"/>
                <a:gd name="connsiteY22" fmla="*/ 228756 h 2002611"/>
                <a:gd name="connsiteX23" fmla="*/ 939441 w 1146707"/>
                <a:gd name="connsiteY23" fmla="*/ 0 h 2002611"/>
                <a:gd name="connsiteX0" fmla="*/ 41585 w 1146707"/>
                <a:gd name="connsiteY0" fmla="*/ 2002611 h 2002611"/>
                <a:gd name="connsiteX1" fmla="*/ 93343 w 1146707"/>
                <a:gd name="connsiteY1" fmla="*/ 1847336 h 2002611"/>
                <a:gd name="connsiteX2" fmla="*/ 93343 w 1146707"/>
                <a:gd name="connsiteY2" fmla="*/ 1683434 h 2002611"/>
                <a:gd name="connsiteX3" fmla="*/ 188234 w 1146707"/>
                <a:gd name="connsiteY3" fmla="*/ 1545411 h 2002611"/>
                <a:gd name="connsiteX4" fmla="*/ 481532 w 1146707"/>
                <a:gd name="connsiteY4" fmla="*/ 1303871 h 2002611"/>
                <a:gd name="connsiteX5" fmla="*/ 585049 w 1146707"/>
                <a:gd name="connsiteY5" fmla="*/ 1277992 h 2002611"/>
                <a:gd name="connsiteX6" fmla="*/ 870353 w 1146707"/>
                <a:gd name="connsiteY6" fmla="*/ 1220032 h 2002611"/>
                <a:gd name="connsiteX7" fmla="*/ 1007743 w 1146707"/>
                <a:gd name="connsiteY7" fmla="*/ 1122717 h 2002611"/>
                <a:gd name="connsiteX8" fmla="*/ 981864 w 1146707"/>
                <a:gd name="connsiteY8" fmla="*/ 1045079 h 2002611"/>
                <a:gd name="connsiteX9" fmla="*/ 938732 w 1146707"/>
                <a:gd name="connsiteY9" fmla="*/ 993321 h 2002611"/>
                <a:gd name="connsiteX10" fmla="*/ 817962 w 1146707"/>
                <a:gd name="connsiteY10" fmla="*/ 1010573 h 2002611"/>
                <a:gd name="connsiteX11" fmla="*/ 731698 w 1146707"/>
                <a:gd name="connsiteY11" fmla="*/ 1053705 h 2002611"/>
                <a:gd name="connsiteX12" fmla="*/ 576423 w 1146707"/>
                <a:gd name="connsiteY12" fmla="*/ 1027826 h 2002611"/>
                <a:gd name="connsiteX13" fmla="*/ 429774 w 1146707"/>
                <a:gd name="connsiteY13" fmla="*/ 984694 h 2002611"/>
                <a:gd name="connsiteX14" fmla="*/ 0 w 1146707"/>
                <a:gd name="connsiteY14" fmla="*/ 894799 h 2002611"/>
                <a:gd name="connsiteX15" fmla="*/ 179465 w 1146707"/>
                <a:gd name="connsiteY15" fmla="*/ 915024 h 2002611"/>
                <a:gd name="connsiteX16" fmla="*/ 265872 w 1146707"/>
                <a:gd name="connsiteY16" fmla="*/ 907056 h 2002611"/>
                <a:gd name="connsiteX17" fmla="*/ 403894 w 1146707"/>
                <a:gd name="connsiteY17" fmla="*/ 812166 h 2002611"/>
                <a:gd name="connsiteX18" fmla="*/ 766204 w 1146707"/>
                <a:gd name="connsiteY18" fmla="*/ 786287 h 2002611"/>
                <a:gd name="connsiteX19" fmla="*/ 1077618 w 1146707"/>
                <a:gd name="connsiteY19" fmla="*/ 610016 h 2002611"/>
                <a:gd name="connsiteX20" fmla="*/ 1146707 w 1146707"/>
                <a:gd name="connsiteY20" fmla="*/ 381260 h 2002611"/>
                <a:gd name="connsiteX21" fmla="*/ 1146707 w 1146707"/>
                <a:gd name="connsiteY21" fmla="*/ 228756 h 2002611"/>
                <a:gd name="connsiteX22" fmla="*/ 939441 w 1146707"/>
                <a:gd name="connsiteY22" fmla="*/ 0 h 200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6707" h="2002611">
                  <a:moveTo>
                    <a:pt x="41585" y="2002611"/>
                  </a:moveTo>
                  <a:lnTo>
                    <a:pt x="93343" y="1847336"/>
                  </a:lnTo>
                  <a:lnTo>
                    <a:pt x="93343" y="1683434"/>
                  </a:lnTo>
                  <a:lnTo>
                    <a:pt x="188234" y="1545411"/>
                  </a:lnTo>
                  <a:lnTo>
                    <a:pt x="481532" y="1303871"/>
                  </a:lnTo>
                  <a:lnTo>
                    <a:pt x="585049" y="1277992"/>
                  </a:lnTo>
                  <a:lnTo>
                    <a:pt x="870353" y="1220032"/>
                  </a:lnTo>
                  <a:lnTo>
                    <a:pt x="1007743" y="1122717"/>
                  </a:lnTo>
                  <a:lnTo>
                    <a:pt x="981864" y="1045079"/>
                  </a:lnTo>
                  <a:lnTo>
                    <a:pt x="938732" y="993321"/>
                  </a:lnTo>
                  <a:lnTo>
                    <a:pt x="817962" y="1010573"/>
                  </a:lnTo>
                  <a:lnTo>
                    <a:pt x="731698" y="1053705"/>
                  </a:lnTo>
                  <a:lnTo>
                    <a:pt x="576423" y="1027826"/>
                  </a:lnTo>
                  <a:lnTo>
                    <a:pt x="429774" y="984694"/>
                  </a:lnTo>
                  <a:cubicBezTo>
                    <a:pt x="286516" y="954729"/>
                    <a:pt x="36453" y="993886"/>
                    <a:pt x="0" y="894799"/>
                  </a:cubicBezTo>
                  <a:lnTo>
                    <a:pt x="179465" y="915024"/>
                  </a:lnTo>
                  <a:lnTo>
                    <a:pt x="265872" y="907056"/>
                  </a:lnTo>
                  <a:lnTo>
                    <a:pt x="403894" y="812166"/>
                  </a:lnTo>
                  <a:lnTo>
                    <a:pt x="766204" y="786287"/>
                  </a:lnTo>
                  <a:lnTo>
                    <a:pt x="1077618" y="610016"/>
                  </a:lnTo>
                  <a:lnTo>
                    <a:pt x="1146707" y="381260"/>
                  </a:lnTo>
                  <a:lnTo>
                    <a:pt x="1146707" y="228756"/>
                  </a:lnTo>
                  <a:lnTo>
                    <a:pt x="939441" y="0"/>
                  </a:ln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Frihåndsform 18"/>
            <p:cNvSpPr/>
            <p:nvPr/>
          </p:nvSpPr>
          <p:spPr>
            <a:xfrm>
              <a:off x="2077017" y="2662757"/>
              <a:ext cx="1580287" cy="1954568"/>
            </a:xfrm>
            <a:custGeom>
              <a:avLst/>
              <a:gdLst>
                <a:gd name="connsiteX0" fmla="*/ 1423358 w 1423358"/>
                <a:gd name="connsiteY0" fmla="*/ 586596 h 854015"/>
                <a:gd name="connsiteX1" fmla="*/ 1207698 w 1423358"/>
                <a:gd name="connsiteY1" fmla="*/ 698740 h 854015"/>
                <a:gd name="connsiteX2" fmla="*/ 1026543 w 1423358"/>
                <a:gd name="connsiteY2" fmla="*/ 854015 h 854015"/>
                <a:gd name="connsiteX3" fmla="*/ 983411 w 1423358"/>
                <a:gd name="connsiteY3" fmla="*/ 854015 h 854015"/>
                <a:gd name="connsiteX4" fmla="*/ 767751 w 1423358"/>
                <a:gd name="connsiteY4" fmla="*/ 776377 h 854015"/>
                <a:gd name="connsiteX5" fmla="*/ 474453 w 1423358"/>
                <a:gd name="connsiteY5" fmla="*/ 664234 h 854015"/>
                <a:gd name="connsiteX6" fmla="*/ 379562 w 1423358"/>
                <a:gd name="connsiteY6" fmla="*/ 569343 h 854015"/>
                <a:gd name="connsiteX7" fmla="*/ 250166 w 1423358"/>
                <a:gd name="connsiteY7" fmla="*/ 517585 h 854015"/>
                <a:gd name="connsiteX8" fmla="*/ 120770 w 1423358"/>
                <a:gd name="connsiteY8" fmla="*/ 301925 h 854015"/>
                <a:gd name="connsiteX9" fmla="*/ 25879 w 1423358"/>
                <a:gd name="connsiteY9" fmla="*/ 155275 h 854015"/>
                <a:gd name="connsiteX10" fmla="*/ 0 w 1423358"/>
                <a:gd name="connsiteY10" fmla="*/ 25879 h 854015"/>
                <a:gd name="connsiteX11" fmla="*/ 0 w 1423358"/>
                <a:gd name="connsiteY11" fmla="*/ 0 h 854015"/>
                <a:gd name="connsiteX0" fmla="*/ 1423358 w 1423358"/>
                <a:gd name="connsiteY0" fmla="*/ 586596 h 854015"/>
                <a:gd name="connsiteX1" fmla="*/ 1248657 w 1423358"/>
                <a:gd name="connsiteY1" fmla="*/ 418607 h 854015"/>
                <a:gd name="connsiteX2" fmla="*/ 1026543 w 1423358"/>
                <a:gd name="connsiteY2" fmla="*/ 854015 h 854015"/>
                <a:gd name="connsiteX3" fmla="*/ 983411 w 1423358"/>
                <a:gd name="connsiteY3" fmla="*/ 854015 h 854015"/>
                <a:gd name="connsiteX4" fmla="*/ 767751 w 1423358"/>
                <a:gd name="connsiteY4" fmla="*/ 776377 h 854015"/>
                <a:gd name="connsiteX5" fmla="*/ 474453 w 1423358"/>
                <a:gd name="connsiteY5" fmla="*/ 664234 h 854015"/>
                <a:gd name="connsiteX6" fmla="*/ 379562 w 1423358"/>
                <a:gd name="connsiteY6" fmla="*/ 569343 h 854015"/>
                <a:gd name="connsiteX7" fmla="*/ 250166 w 1423358"/>
                <a:gd name="connsiteY7" fmla="*/ 517585 h 854015"/>
                <a:gd name="connsiteX8" fmla="*/ 120770 w 1423358"/>
                <a:gd name="connsiteY8" fmla="*/ 301925 h 854015"/>
                <a:gd name="connsiteX9" fmla="*/ 25879 w 1423358"/>
                <a:gd name="connsiteY9" fmla="*/ 155275 h 854015"/>
                <a:gd name="connsiteX10" fmla="*/ 0 w 1423358"/>
                <a:gd name="connsiteY10" fmla="*/ 25879 h 854015"/>
                <a:gd name="connsiteX11" fmla="*/ 0 w 1423358"/>
                <a:gd name="connsiteY11" fmla="*/ 0 h 854015"/>
                <a:gd name="connsiteX0" fmla="*/ 1423358 w 1423358"/>
                <a:gd name="connsiteY0" fmla="*/ 586596 h 854015"/>
                <a:gd name="connsiteX1" fmla="*/ 1248657 w 1423358"/>
                <a:gd name="connsiteY1" fmla="*/ 418607 h 854015"/>
                <a:gd name="connsiteX2" fmla="*/ 1026543 w 1423358"/>
                <a:gd name="connsiteY2" fmla="*/ 854015 h 854015"/>
                <a:gd name="connsiteX3" fmla="*/ 1081032 w 1423358"/>
                <a:gd name="connsiteY3" fmla="*/ 239647 h 854015"/>
                <a:gd name="connsiteX4" fmla="*/ 767751 w 1423358"/>
                <a:gd name="connsiteY4" fmla="*/ 776377 h 854015"/>
                <a:gd name="connsiteX5" fmla="*/ 474453 w 1423358"/>
                <a:gd name="connsiteY5" fmla="*/ 664234 h 854015"/>
                <a:gd name="connsiteX6" fmla="*/ 379562 w 1423358"/>
                <a:gd name="connsiteY6" fmla="*/ 569343 h 854015"/>
                <a:gd name="connsiteX7" fmla="*/ 250166 w 1423358"/>
                <a:gd name="connsiteY7" fmla="*/ 517585 h 854015"/>
                <a:gd name="connsiteX8" fmla="*/ 120770 w 1423358"/>
                <a:gd name="connsiteY8" fmla="*/ 301925 h 854015"/>
                <a:gd name="connsiteX9" fmla="*/ 25879 w 1423358"/>
                <a:gd name="connsiteY9" fmla="*/ 155275 h 854015"/>
                <a:gd name="connsiteX10" fmla="*/ 0 w 1423358"/>
                <a:gd name="connsiteY10" fmla="*/ 25879 h 854015"/>
                <a:gd name="connsiteX11" fmla="*/ 0 w 1423358"/>
                <a:gd name="connsiteY11" fmla="*/ 0 h 854015"/>
                <a:gd name="connsiteX0" fmla="*/ 1423358 w 1423358"/>
                <a:gd name="connsiteY0" fmla="*/ 586596 h 776377"/>
                <a:gd name="connsiteX1" fmla="*/ 1248657 w 1423358"/>
                <a:gd name="connsiteY1" fmla="*/ 418607 h 776377"/>
                <a:gd name="connsiteX2" fmla="*/ 1081032 w 1423358"/>
                <a:gd name="connsiteY2" fmla="*/ 239647 h 776377"/>
                <a:gd name="connsiteX3" fmla="*/ 767751 w 1423358"/>
                <a:gd name="connsiteY3" fmla="*/ 776377 h 776377"/>
                <a:gd name="connsiteX4" fmla="*/ 474453 w 1423358"/>
                <a:gd name="connsiteY4" fmla="*/ 664234 h 776377"/>
                <a:gd name="connsiteX5" fmla="*/ 379562 w 1423358"/>
                <a:gd name="connsiteY5" fmla="*/ 569343 h 776377"/>
                <a:gd name="connsiteX6" fmla="*/ 250166 w 1423358"/>
                <a:gd name="connsiteY6" fmla="*/ 517585 h 776377"/>
                <a:gd name="connsiteX7" fmla="*/ 120770 w 1423358"/>
                <a:gd name="connsiteY7" fmla="*/ 301925 h 776377"/>
                <a:gd name="connsiteX8" fmla="*/ 25879 w 1423358"/>
                <a:gd name="connsiteY8" fmla="*/ 155275 h 776377"/>
                <a:gd name="connsiteX9" fmla="*/ 0 w 1423358"/>
                <a:gd name="connsiteY9" fmla="*/ 25879 h 776377"/>
                <a:gd name="connsiteX10" fmla="*/ 0 w 1423358"/>
                <a:gd name="connsiteY10" fmla="*/ 0 h 776377"/>
                <a:gd name="connsiteX0" fmla="*/ 1423358 w 1423358"/>
                <a:gd name="connsiteY0" fmla="*/ 586596 h 776377"/>
                <a:gd name="connsiteX1" fmla="*/ 1248657 w 1423358"/>
                <a:gd name="connsiteY1" fmla="*/ 329127 h 776377"/>
                <a:gd name="connsiteX2" fmla="*/ 1081032 w 1423358"/>
                <a:gd name="connsiteY2" fmla="*/ 239647 h 776377"/>
                <a:gd name="connsiteX3" fmla="*/ 767751 w 1423358"/>
                <a:gd name="connsiteY3" fmla="*/ 776377 h 776377"/>
                <a:gd name="connsiteX4" fmla="*/ 474453 w 1423358"/>
                <a:gd name="connsiteY4" fmla="*/ 664234 h 776377"/>
                <a:gd name="connsiteX5" fmla="*/ 379562 w 1423358"/>
                <a:gd name="connsiteY5" fmla="*/ 569343 h 776377"/>
                <a:gd name="connsiteX6" fmla="*/ 250166 w 1423358"/>
                <a:gd name="connsiteY6" fmla="*/ 517585 h 776377"/>
                <a:gd name="connsiteX7" fmla="*/ 120770 w 1423358"/>
                <a:gd name="connsiteY7" fmla="*/ 301925 h 776377"/>
                <a:gd name="connsiteX8" fmla="*/ 25879 w 1423358"/>
                <a:gd name="connsiteY8" fmla="*/ 155275 h 776377"/>
                <a:gd name="connsiteX9" fmla="*/ 0 w 1423358"/>
                <a:gd name="connsiteY9" fmla="*/ 25879 h 776377"/>
                <a:gd name="connsiteX10" fmla="*/ 0 w 1423358"/>
                <a:gd name="connsiteY10" fmla="*/ 0 h 776377"/>
                <a:gd name="connsiteX0" fmla="*/ 1423358 w 1423358"/>
                <a:gd name="connsiteY0" fmla="*/ 586596 h 776377"/>
                <a:gd name="connsiteX1" fmla="*/ 1248657 w 1423358"/>
                <a:gd name="connsiteY1" fmla="*/ 329127 h 776377"/>
                <a:gd name="connsiteX2" fmla="*/ 997219 w 1423358"/>
                <a:gd name="connsiteY2" fmla="*/ 239647 h 776377"/>
                <a:gd name="connsiteX3" fmla="*/ 767751 w 1423358"/>
                <a:gd name="connsiteY3" fmla="*/ 776377 h 776377"/>
                <a:gd name="connsiteX4" fmla="*/ 474453 w 1423358"/>
                <a:gd name="connsiteY4" fmla="*/ 664234 h 776377"/>
                <a:gd name="connsiteX5" fmla="*/ 379562 w 1423358"/>
                <a:gd name="connsiteY5" fmla="*/ 569343 h 776377"/>
                <a:gd name="connsiteX6" fmla="*/ 250166 w 1423358"/>
                <a:gd name="connsiteY6" fmla="*/ 517585 h 776377"/>
                <a:gd name="connsiteX7" fmla="*/ 120770 w 1423358"/>
                <a:gd name="connsiteY7" fmla="*/ 301925 h 776377"/>
                <a:gd name="connsiteX8" fmla="*/ 25879 w 1423358"/>
                <a:gd name="connsiteY8" fmla="*/ 155275 h 776377"/>
                <a:gd name="connsiteX9" fmla="*/ 0 w 1423358"/>
                <a:gd name="connsiteY9" fmla="*/ 25879 h 776377"/>
                <a:gd name="connsiteX10" fmla="*/ 0 w 1423358"/>
                <a:gd name="connsiteY10" fmla="*/ 0 h 776377"/>
                <a:gd name="connsiteX0" fmla="*/ 1423358 w 1423358"/>
                <a:gd name="connsiteY0" fmla="*/ 586596 h 664234"/>
                <a:gd name="connsiteX1" fmla="*/ 1248657 w 1423358"/>
                <a:gd name="connsiteY1" fmla="*/ 329127 h 664234"/>
                <a:gd name="connsiteX2" fmla="*/ 997219 w 1423358"/>
                <a:gd name="connsiteY2" fmla="*/ 239647 h 664234"/>
                <a:gd name="connsiteX3" fmla="*/ 829594 w 1423358"/>
                <a:gd name="connsiteY3" fmla="*/ 418606 h 664234"/>
                <a:gd name="connsiteX4" fmla="*/ 474453 w 1423358"/>
                <a:gd name="connsiteY4" fmla="*/ 664234 h 664234"/>
                <a:gd name="connsiteX5" fmla="*/ 379562 w 1423358"/>
                <a:gd name="connsiteY5" fmla="*/ 569343 h 664234"/>
                <a:gd name="connsiteX6" fmla="*/ 250166 w 1423358"/>
                <a:gd name="connsiteY6" fmla="*/ 517585 h 664234"/>
                <a:gd name="connsiteX7" fmla="*/ 120770 w 1423358"/>
                <a:gd name="connsiteY7" fmla="*/ 301925 h 664234"/>
                <a:gd name="connsiteX8" fmla="*/ 25879 w 1423358"/>
                <a:gd name="connsiteY8" fmla="*/ 155275 h 664234"/>
                <a:gd name="connsiteX9" fmla="*/ 0 w 1423358"/>
                <a:gd name="connsiteY9" fmla="*/ 25879 h 664234"/>
                <a:gd name="connsiteX10" fmla="*/ 0 w 1423358"/>
                <a:gd name="connsiteY10" fmla="*/ 0 h 664234"/>
                <a:gd name="connsiteX0" fmla="*/ 1423358 w 1423358"/>
                <a:gd name="connsiteY0" fmla="*/ 586596 h 586596"/>
                <a:gd name="connsiteX1" fmla="*/ 1248657 w 1423358"/>
                <a:gd name="connsiteY1" fmla="*/ 329127 h 586596"/>
                <a:gd name="connsiteX2" fmla="*/ 997219 w 1423358"/>
                <a:gd name="connsiteY2" fmla="*/ 239647 h 586596"/>
                <a:gd name="connsiteX3" fmla="*/ 829594 w 1423358"/>
                <a:gd name="connsiteY3" fmla="*/ 418606 h 586596"/>
                <a:gd name="connsiteX4" fmla="*/ 661969 w 1423358"/>
                <a:gd name="connsiteY4" fmla="*/ 508086 h 586596"/>
                <a:gd name="connsiteX5" fmla="*/ 379562 w 1423358"/>
                <a:gd name="connsiteY5" fmla="*/ 569343 h 586596"/>
                <a:gd name="connsiteX6" fmla="*/ 250166 w 1423358"/>
                <a:gd name="connsiteY6" fmla="*/ 517585 h 586596"/>
                <a:gd name="connsiteX7" fmla="*/ 120770 w 1423358"/>
                <a:gd name="connsiteY7" fmla="*/ 301925 h 586596"/>
                <a:gd name="connsiteX8" fmla="*/ 25879 w 1423358"/>
                <a:gd name="connsiteY8" fmla="*/ 155275 h 586596"/>
                <a:gd name="connsiteX9" fmla="*/ 0 w 1423358"/>
                <a:gd name="connsiteY9" fmla="*/ 25879 h 586596"/>
                <a:gd name="connsiteX10" fmla="*/ 0 w 1423358"/>
                <a:gd name="connsiteY10" fmla="*/ 0 h 586596"/>
                <a:gd name="connsiteX0" fmla="*/ 1423358 w 1423358"/>
                <a:gd name="connsiteY0" fmla="*/ 586596 h 586596"/>
                <a:gd name="connsiteX1" fmla="*/ 1248657 w 1423358"/>
                <a:gd name="connsiteY1" fmla="*/ 329127 h 586596"/>
                <a:gd name="connsiteX2" fmla="*/ 997219 w 1423358"/>
                <a:gd name="connsiteY2" fmla="*/ 239647 h 586596"/>
                <a:gd name="connsiteX3" fmla="*/ 829594 w 1423358"/>
                <a:gd name="connsiteY3" fmla="*/ 418606 h 586596"/>
                <a:gd name="connsiteX4" fmla="*/ 661969 w 1423358"/>
                <a:gd name="connsiteY4" fmla="*/ 508086 h 586596"/>
                <a:gd name="connsiteX5" fmla="*/ 494344 w 1423358"/>
                <a:gd name="connsiteY5" fmla="*/ 508086 h 586596"/>
                <a:gd name="connsiteX6" fmla="*/ 250166 w 1423358"/>
                <a:gd name="connsiteY6" fmla="*/ 517585 h 586596"/>
                <a:gd name="connsiteX7" fmla="*/ 120770 w 1423358"/>
                <a:gd name="connsiteY7" fmla="*/ 301925 h 586596"/>
                <a:gd name="connsiteX8" fmla="*/ 25879 w 1423358"/>
                <a:gd name="connsiteY8" fmla="*/ 155275 h 586596"/>
                <a:gd name="connsiteX9" fmla="*/ 0 w 1423358"/>
                <a:gd name="connsiteY9" fmla="*/ 25879 h 586596"/>
                <a:gd name="connsiteX10" fmla="*/ 0 w 1423358"/>
                <a:gd name="connsiteY10" fmla="*/ 0 h 586596"/>
                <a:gd name="connsiteX0" fmla="*/ 1423358 w 1423358"/>
                <a:gd name="connsiteY0" fmla="*/ 586596 h 586596"/>
                <a:gd name="connsiteX1" fmla="*/ 1248657 w 1423358"/>
                <a:gd name="connsiteY1" fmla="*/ 329127 h 586596"/>
                <a:gd name="connsiteX2" fmla="*/ 997219 w 1423358"/>
                <a:gd name="connsiteY2" fmla="*/ 239647 h 586596"/>
                <a:gd name="connsiteX3" fmla="*/ 829594 w 1423358"/>
                <a:gd name="connsiteY3" fmla="*/ 418606 h 586596"/>
                <a:gd name="connsiteX4" fmla="*/ 661969 w 1423358"/>
                <a:gd name="connsiteY4" fmla="*/ 508086 h 586596"/>
                <a:gd name="connsiteX5" fmla="*/ 494344 w 1423358"/>
                <a:gd name="connsiteY5" fmla="*/ 508086 h 586596"/>
                <a:gd name="connsiteX6" fmla="*/ 494344 w 1423358"/>
                <a:gd name="connsiteY6" fmla="*/ 239646 h 586596"/>
                <a:gd name="connsiteX7" fmla="*/ 120770 w 1423358"/>
                <a:gd name="connsiteY7" fmla="*/ 301925 h 586596"/>
                <a:gd name="connsiteX8" fmla="*/ 25879 w 1423358"/>
                <a:gd name="connsiteY8" fmla="*/ 155275 h 586596"/>
                <a:gd name="connsiteX9" fmla="*/ 0 w 1423358"/>
                <a:gd name="connsiteY9" fmla="*/ 25879 h 586596"/>
                <a:gd name="connsiteX10" fmla="*/ 0 w 1423358"/>
                <a:gd name="connsiteY10" fmla="*/ 0 h 586596"/>
                <a:gd name="connsiteX0" fmla="*/ 1423358 w 1423358"/>
                <a:gd name="connsiteY0" fmla="*/ 586596 h 586596"/>
                <a:gd name="connsiteX1" fmla="*/ 1248657 w 1423358"/>
                <a:gd name="connsiteY1" fmla="*/ 329127 h 586596"/>
                <a:gd name="connsiteX2" fmla="*/ 997219 w 1423358"/>
                <a:gd name="connsiteY2" fmla="*/ 239647 h 586596"/>
                <a:gd name="connsiteX3" fmla="*/ 829594 w 1423358"/>
                <a:gd name="connsiteY3" fmla="*/ 418606 h 586596"/>
                <a:gd name="connsiteX4" fmla="*/ 661969 w 1423358"/>
                <a:gd name="connsiteY4" fmla="*/ 508086 h 586596"/>
                <a:gd name="connsiteX5" fmla="*/ 494344 w 1423358"/>
                <a:gd name="connsiteY5" fmla="*/ 508086 h 586596"/>
                <a:gd name="connsiteX6" fmla="*/ 494344 w 1423358"/>
                <a:gd name="connsiteY6" fmla="*/ 239646 h 586596"/>
                <a:gd name="connsiteX7" fmla="*/ 326719 w 1423358"/>
                <a:gd name="connsiteY7" fmla="*/ 150167 h 586596"/>
                <a:gd name="connsiteX8" fmla="*/ 25879 w 1423358"/>
                <a:gd name="connsiteY8" fmla="*/ 155275 h 586596"/>
                <a:gd name="connsiteX9" fmla="*/ 0 w 1423358"/>
                <a:gd name="connsiteY9" fmla="*/ 25879 h 586596"/>
                <a:gd name="connsiteX10" fmla="*/ 0 w 1423358"/>
                <a:gd name="connsiteY10" fmla="*/ 0 h 586596"/>
                <a:gd name="connsiteX0" fmla="*/ 1423358 w 1423358"/>
                <a:gd name="connsiteY0" fmla="*/ 883829 h 883829"/>
                <a:gd name="connsiteX1" fmla="*/ 1248657 w 1423358"/>
                <a:gd name="connsiteY1" fmla="*/ 626360 h 883829"/>
                <a:gd name="connsiteX2" fmla="*/ 997219 w 1423358"/>
                <a:gd name="connsiteY2" fmla="*/ 536880 h 883829"/>
                <a:gd name="connsiteX3" fmla="*/ 829594 w 1423358"/>
                <a:gd name="connsiteY3" fmla="*/ 715839 h 883829"/>
                <a:gd name="connsiteX4" fmla="*/ 661969 w 1423358"/>
                <a:gd name="connsiteY4" fmla="*/ 805319 h 883829"/>
                <a:gd name="connsiteX5" fmla="*/ 494344 w 1423358"/>
                <a:gd name="connsiteY5" fmla="*/ 805319 h 883829"/>
                <a:gd name="connsiteX6" fmla="*/ 494344 w 1423358"/>
                <a:gd name="connsiteY6" fmla="*/ 536879 h 883829"/>
                <a:gd name="connsiteX7" fmla="*/ 326719 w 1423358"/>
                <a:gd name="connsiteY7" fmla="*/ 447400 h 883829"/>
                <a:gd name="connsiteX8" fmla="*/ 242906 w 1423358"/>
                <a:gd name="connsiteY8" fmla="*/ 0 h 883829"/>
                <a:gd name="connsiteX9" fmla="*/ 0 w 1423358"/>
                <a:gd name="connsiteY9" fmla="*/ 323112 h 883829"/>
                <a:gd name="connsiteX10" fmla="*/ 0 w 1423358"/>
                <a:gd name="connsiteY10" fmla="*/ 297233 h 883829"/>
                <a:gd name="connsiteX0" fmla="*/ 1423358 w 1423358"/>
                <a:gd name="connsiteY0" fmla="*/ 1152269 h 1152269"/>
                <a:gd name="connsiteX1" fmla="*/ 1248657 w 1423358"/>
                <a:gd name="connsiteY1" fmla="*/ 894800 h 1152269"/>
                <a:gd name="connsiteX2" fmla="*/ 997219 w 1423358"/>
                <a:gd name="connsiteY2" fmla="*/ 805320 h 1152269"/>
                <a:gd name="connsiteX3" fmla="*/ 829594 w 1423358"/>
                <a:gd name="connsiteY3" fmla="*/ 984279 h 1152269"/>
                <a:gd name="connsiteX4" fmla="*/ 661969 w 1423358"/>
                <a:gd name="connsiteY4" fmla="*/ 1073759 h 1152269"/>
                <a:gd name="connsiteX5" fmla="*/ 494344 w 1423358"/>
                <a:gd name="connsiteY5" fmla="*/ 1073759 h 1152269"/>
                <a:gd name="connsiteX6" fmla="*/ 494344 w 1423358"/>
                <a:gd name="connsiteY6" fmla="*/ 805319 h 1152269"/>
                <a:gd name="connsiteX7" fmla="*/ 326719 w 1423358"/>
                <a:gd name="connsiteY7" fmla="*/ 715840 h 1152269"/>
                <a:gd name="connsiteX8" fmla="*/ 242906 w 1423358"/>
                <a:gd name="connsiteY8" fmla="*/ 268440 h 1152269"/>
                <a:gd name="connsiteX9" fmla="*/ 0 w 1423358"/>
                <a:gd name="connsiteY9" fmla="*/ 591552 h 1152269"/>
                <a:gd name="connsiteX10" fmla="*/ 1416282 w 1423358"/>
                <a:gd name="connsiteY10" fmla="*/ 0 h 1152269"/>
                <a:gd name="connsiteX0" fmla="*/ 1180452 w 1180452"/>
                <a:gd name="connsiteY0" fmla="*/ 1152269 h 1152269"/>
                <a:gd name="connsiteX1" fmla="*/ 1005751 w 1180452"/>
                <a:gd name="connsiteY1" fmla="*/ 894800 h 1152269"/>
                <a:gd name="connsiteX2" fmla="*/ 754313 w 1180452"/>
                <a:gd name="connsiteY2" fmla="*/ 805320 h 1152269"/>
                <a:gd name="connsiteX3" fmla="*/ 586688 w 1180452"/>
                <a:gd name="connsiteY3" fmla="*/ 984279 h 1152269"/>
                <a:gd name="connsiteX4" fmla="*/ 419063 w 1180452"/>
                <a:gd name="connsiteY4" fmla="*/ 1073759 h 1152269"/>
                <a:gd name="connsiteX5" fmla="*/ 251438 w 1180452"/>
                <a:gd name="connsiteY5" fmla="*/ 1073759 h 1152269"/>
                <a:gd name="connsiteX6" fmla="*/ 251438 w 1180452"/>
                <a:gd name="connsiteY6" fmla="*/ 805319 h 1152269"/>
                <a:gd name="connsiteX7" fmla="*/ 83813 w 1180452"/>
                <a:gd name="connsiteY7" fmla="*/ 715840 h 1152269"/>
                <a:gd name="connsiteX8" fmla="*/ 0 w 1180452"/>
                <a:gd name="connsiteY8" fmla="*/ 268440 h 1152269"/>
                <a:gd name="connsiteX9" fmla="*/ 1173376 w 1180452"/>
                <a:gd name="connsiteY9" fmla="*/ 0 h 1152269"/>
                <a:gd name="connsiteX0" fmla="*/ 1180452 w 1180452"/>
                <a:gd name="connsiteY0" fmla="*/ 1152269 h 1152269"/>
                <a:gd name="connsiteX1" fmla="*/ 1005751 w 1180452"/>
                <a:gd name="connsiteY1" fmla="*/ 894800 h 1152269"/>
                <a:gd name="connsiteX2" fmla="*/ 754313 w 1180452"/>
                <a:gd name="connsiteY2" fmla="*/ 805320 h 1152269"/>
                <a:gd name="connsiteX3" fmla="*/ 586688 w 1180452"/>
                <a:gd name="connsiteY3" fmla="*/ 1073759 h 1152269"/>
                <a:gd name="connsiteX4" fmla="*/ 419063 w 1180452"/>
                <a:gd name="connsiteY4" fmla="*/ 1073759 h 1152269"/>
                <a:gd name="connsiteX5" fmla="*/ 251438 w 1180452"/>
                <a:gd name="connsiteY5" fmla="*/ 1073759 h 1152269"/>
                <a:gd name="connsiteX6" fmla="*/ 251438 w 1180452"/>
                <a:gd name="connsiteY6" fmla="*/ 805319 h 1152269"/>
                <a:gd name="connsiteX7" fmla="*/ 83813 w 1180452"/>
                <a:gd name="connsiteY7" fmla="*/ 715840 h 1152269"/>
                <a:gd name="connsiteX8" fmla="*/ 0 w 1180452"/>
                <a:gd name="connsiteY8" fmla="*/ 268440 h 1152269"/>
                <a:gd name="connsiteX9" fmla="*/ 1173376 w 1180452"/>
                <a:gd name="connsiteY9" fmla="*/ 0 h 1152269"/>
                <a:gd name="connsiteX0" fmla="*/ 1180452 w 1180452"/>
                <a:gd name="connsiteY0" fmla="*/ 1152269 h 1163239"/>
                <a:gd name="connsiteX1" fmla="*/ 1005751 w 1180452"/>
                <a:gd name="connsiteY1" fmla="*/ 894800 h 1163239"/>
                <a:gd name="connsiteX2" fmla="*/ 754313 w 1180452"/>
                <a:gd name="connsiteY2" fmla="*/ 805320 h 1163239"/>
                <a:gd name="connsiteX3" fmla="*/ 586688 w 1180452"/>
                <a:gd name="connsiteY3" fmla="*/ 1073759 h 1163239"/>
                <a:gd name="connsiteX4" fmla="*/ 419063 w 1180452"/>
                <a:gd name="connsiteY4" fmla="*/ 1163239 h 1163239"/>
                <a:gd name="connsiteX5" fmla="*/ 251438 w 1180452"/>
                <a:gd name="connsiteY5" fmla="*/ 1073759 h 1163239"/>
                <a:gd name="connsiteX6" fmla="*/ 251438 w 1180452"/>
                <a:gd name="connsiteY6" fmla="*/ 805319 h 1163239"/>
                <a:gd name="connsiteX7" fmla="*/ 83813 w 1180452"/>
                <a:gd name="connsiteY7" fmla="*/ 715840 h 1163239"/>
                <a:gd name="connsiteX8" fmla="*/ 0 w 1180452"/>
                <a:gd name="connsiteY8" fmla="*/ 268440 h 1163239"/>
                <a:gd name="connsiteX9" fmla="*/ 1173376 w 1180452"/>
                <a:gd name="connsiteY9" fmla="*/ 0 h 1163239"/>
                <a:gd name="connsiteX0" fmla="*/ 1180452 w 1257189"/>
                <a:gd name="connsiteY0" fmla="*/ 1241749 h 1252719"/>
                <a:gd name="connsiteX1" fmla="*/ 1005751 w 1257189"/>
                <a:gd name="connsiteY1" fmla="*/ 984280 h 1252719"/>
                <a:gd name="connsiteX2" fmla="*/ 754313 w 1257189"/>
                <a:gd name="connsiteY2" fmla="*/ 894800 h 1252719"/>
                <a:gd name="connsiteX3" fmla="*/ 586688 w 1257189"/>
                <a:gd name="connsiteY3" fmla="*/ 1163239 h 1252719"/>
                <a:gd name="connsiteX4" fmla="*/ 419063 w 1257189"/>
                <a:gd name="connsiteY4" fmla="*/ 1252719 h 1252719"/>
                <a:gd name="connsiteX5" fmla="*/ 251438 w 1257189"/>
                <a:gd name="connsiteY5" fmla="*/ 1163239 h 1252719"/>
                <a:gd name="connsiteX6" fmla="*/ 251438 w 1257189"/>
                <a:gd name="connsiteY6" fmla="*/ 894799 h 1252719"/>
                <a:gd name="connsiteX7" fmla="*/ 83813 w 1257189"/>
                <a:gd name="connsiteY7" fmla="*/ 805320 h 1252719"/>
                <a:gd name="connsiteX8" fmla="*/ 0 w 1257189"/>
                <a:gd name="connsiteY8" fmla="*/ 357920 h 1252719"/>
                <a:gd name="connsiteX9" fmla="*/ 1257189 w 1257189"/>
                <a:gd name="connsiteY9" fmla="*/ 0 h 1252719"/>
                <a:gd name="connsiteX0" fmla="*/ 586687 w 1257189"/>
                <a:gd name="connsiteY0" fmla="*/ 1968558 h 1968558"/>
                <a:gd name="connsiteX1" fmla="*/ 1005751 w 1257189"/>
                <a:gd name="connsiteY1" fmla="*/ 984280 h 1968558"/>
                <a:gd name="connsiteX2" fmla="*/ 754313 w 1257189"/>
                <a:gd name="connsiteY2" fmla="*/ 894800 h 1968558"/>
                <a:gd name="connsiteX3" fmla="*/ 586688 w 1257189"/>
                <a:gd name="connsiteY3" fmla="*/ 1163239 h 1968558"/>
                <a:gd name="connsiteX4" fmla="*/ 419063 w 1257189"/>
                <a:gd name="connsiteY4" fmla="*/ 1252719 h 1968558"/>
                <a:gd name="connsiteX5" fmla="*/ 251438 w 1257189"/>
                <a:gd name="connsiteY5" fmla="*/ 1163239 h 1968558"/>
                <a:gd name="connsiteX6" fmla="*/ 251438 w 1257189"/>
                <a:gd name="connsiteY6" fmla="*/ 894799 h 1968558"/>
                <a:gd name="connsiteX7" fmla="*/ 83813 w 1257189"/>
                <a:gd name="connsiteY7" fmla="*/ 805320 h 1968558"/>
                <a:gd name="connsiteX8" fmla="*/ 0 w 1257189"/>
                <a:gd name="connsiteY8" fmla="*/ 357920 h 1968558"/>
                <a:gd name="connsiteX9" fmla="*/ 1257189 w 1257189"/>
                <a:gd name="connsiteY9" fmla="*/ 0 h 1968558"/>
                <a:gd name="connsiteX0" fmla="*/ 586687 w 1257189"/>
                <a:gd name="connsiteY0" fmla="*/ 1968558 h 1968558"/>
                <a:gd name="connsiteX1" fmla="*/ 803698 w 1257189"/>
                <a:gd name="connsiteY1" fmla="*/ 1407733 h 1968558"/>
                <a:gd name="connsiteX2" fmla="*/ 1005751 w 1257189"/>
                <a:gd name="connsiteY2" fmla="*/ 984280 h 1968558"/>
                <a:gd name="connsiteX3" fmla="*/ 754313 w 1257189"/>
                <a:gd name="connsiteY3" fmla="*/ 894800 h 1968558"/>
                <a:gd name="connsiteX4" fmla="*/ 586688 w 1257189"/>
                <a:gd name="connsiteY4" fmla="*/ 1163239 h 1968558"/>
                <a:gd name="connsiteX5" fmla="*/ 419063 w 1257189"/>
                <a:gd name="connsiteY5" fmla="*/ 1252719 h 1968558"/>
                <a:gd name="connsiteX6" fmla="*/ 251438 w 1257189"/>
                <a:gd name="connsiteY6" fmla="*/ 1163239 h 1968558"/>
                <a:gd name="connsiteX7" fmla="*/ 251438 w 1257189"/>
                <a:gd name="connsiteY7" fmla="*/ 894799 h 1968558"/>
                <a:gd name="connsiteX8" fmla="*/ 83813 w 1257189"/>
                <a:gd name="connsiteY8" fmla="*/ 805320 h 1968558"/>
                <a:gd name="connsiteX9" fmla="*/ 0 w 1257189"/>
                <a:gd name="connsiteY9" fmla="*/ 357920 h 1968558"/>
                <a:gd name="connsiteX10" fmla="*/ 1257189 w 1257189"/>
                <a:gd name="connsiteY10" fmla="*/ 0 h 1968558"/>
                <a:gd name="connsiteX0" fmla="*/ 586687 w 1257189"/>
                <a:gd name="connsiteY0" fmla="*/ 1968558 h 1968558"/>
                <a:gd name="connsiteX1" fmla="*/ 670500 w 1257189"/>
                <a:gd name="connsiteY1" fmla="*/ 1610638 h 1968558"/>
                <a:gd name="connsiteX2" fmla="*/ 1005751 w 1257189"/>
                <a:gd name="connsiteY2" fmla="*/ 984280 h 1968558"/>
                <a:gd name="connsiteX3" fmla="*/ 754313 w 1257189"/>
                <a:gd name="connsiteY3" fmla="*/ 894800 h 1968558"/>
                <a:gd name="connsiteX4" fmla="*/ 586688 w 1257189"/>
                <a:gd name="connsiteY4" fmla="*/ 1163239 h 1968558"/>
                <a:gd name="connsiteX5" fmla="*/ 419063 w 1257189"/>
                <a:gd name="connsiteY5" fmla="*/ 1252719 h 1968558"/>
                <a:gd name="connsiteX6" fmla="*/ 251438 w 1257189"/>
                <a:gd name="connsiteY6" fmla="*/ 1163239 h 1968558"/>
                <a:gd name="connsiteX7" fmla="*/ 251438 w 1257189"/>
                <a:gd name="connsiteY7" fmla="*/ 894799 h 1968558"/>
                <a:gd name="connsiteX8" fmla="*/ 83813 w 1257189"/>
                <a:gd name="connsiteY8" fmla="*/ 805320 h 1968558"/>
                <a:gd name="connsiteX9" fmla="*/ 0 w 1257189"/>
                <a:gd name="connsiteY9" fmla="*/ 357920 h 1968558"/>
                <a:gd name="connsiteX10" fmla="*/ 1257189 w 1257189"/>
                <a:gd name="connsiteY10" fmla="*/ 0 h 1968558"/>
                <a:gd name="connsiteX0" fmla="*/ 586687 w 1257189"/>
                <a:gd name="connsiteY0" fmla="*/ 1968558 h 1968558"/>
                <a:gd name="connsiteX1" fmla="*/ 670500 w 1257189"/>
                <a:gd name="connsiteY1" fmla="*/ 1610638 h 1968558"/>
                <a:gd name="connsiteX2" fmla="*/ 858987 w 1257189"/>
                <a:gd name="connsiteY2" fmla="*/ 1245410 h 1968558"/>
                <a:gd name="connsiteX3" fmla="*/ 1005751 w 1257189"/>
                <a:gd name="connsiteY3" fmla="*/ 984280 h 1968558"/>
                <a:gd name="connsiteX4" fmla="*/ 754313 w 1257189"/>
                <a:gd name="connsiteY4" fmla="*/ 894800 h 1968558"/>
                <a:gd name="connsiteX5" fmla="*/ 586688 w 1257189"/>
                <a:gd name="connsiteY5" fmla="*/ 1163239 h 1968558"/>
                <a:gd name="connsiteX6" fmla="*/ 419063 w 1257189"/>
                <a:gd name="connsiteY6" fmla="*/ 1252719 h 1968558"/>
                <a:gd name="connsiteX7" fmla="*/ 251438 w 1257189"/>
                <a:gd name="connsiteY7" fmla="*/ 1163239 h 1968558"/>
                <a:gd name="connsiteX8" fmla="*/ 251438 w 1257189"/>
                <a:gd name="connsiteY8" fmla="*/ 894799 h 1968558"/>
                <a:gd name="connsiteX9" fmla="*/ 83813 w 1257189"/>
                <a:gd name="connsiteY9" fmla="*/ 805320 h 1968558"/>
                <a:gd name="connsiteX10" fmla="*/ 0 w 1257189"/>
                <a:gd name="connsiteY10" fmla="*/ 357920 h 1968558"/>
                <a:gd name="connsiteX11" fmla="*/ 1257189 w 1257189"/>
                <a:gd name="connsiteY11" fmla="*/ 0 h 1968558"/>
                <a:gd name="connsiteX0" fmla="*/ 586687 w 1257189"/>
                <a:gd name="connsiteY0" fmla="*/ 1968558 h 1968558"/>
                <a:gd name="connsiteX1" fmla="*/ 670500 w 1257189"/>
                <a:gd name="connsiteY1" fmla="*/ 1610638 h 1968558"/>
                <a:gd name="connsiteX2" fmla="*/ 1005750 w 1257189"/>
                <a:gd name="connsiteY2" fmla="*/ 1342199 h 1968558"/>
                <a:gd name="connsiteX3" fmla="*/ 1005751 w 1257189"/>
                <a:gd name="connsiteY3" fmla="*/ 984280 h 1968558"/>
                <a:gd name="connsiteX4" fmla="*/ 754313 w 1257189"/>
                <a:gd name="connsiteY4" fmla="*/ 894800 h 1968558"/>
                <a:gd name="connsiteX5" fmla="*/ 586688 w 1257189"/>
                <a:gd name="connsiteY5" fmla="*/ 1163239 h 1968558"/>
                <a:gd name="connsiteX6" fmla="*/ 419063 w 1257189"/>
                <a:gd name="connsiteY6" fmla="*/ 1252719 h 1968558"/>
                <a:gd name="connsiteX7" fmla="*/ 251438 w 1257189"/>
                <a:gd name="connsiteY7" fmla="*/ 1163239 h 1968558"/>
                <a:gd name="connsiteX8" fmla="*/ 251438 w 1257189"/>
                <a:gd name="connsiteY8" fmla="*/ 894799 h 1968558"/>
                <a:gd name="connsiteX9" fmla="*/ 83813 w 1257189"/>
                <a:gd name="connsiteY9" fmla="*/ 805320 h 1968558"/>
                <a:gd name="connsiteX10" fmla="*/ 0 w 1257189"/>
                <a:gd name="connsiteY10" fmla="*/ 357920 h 1968558"/>
                <a:gd name="connsiteX11" fmla="*/ 1257189 w 1257189"/>
                <a:gd name="connsiteY11" fmla="*/ 0 h 1968558"/>
                <a:gd name="connsiteX0" fmla="*/ 586687 w 1257189"/>
                <a:gd name="connsiteY0" fmla="*/ 1968558 h 1968558"/>
                <a:gd name="connsiteX1" fmla="*/ 670500 w 1257189"/>
                <a:gd name="connsiteY1" fmla="*/ 1610638 h 1968558"/>
                <a:gd name="connsiteX2" fmla="*/ 1089563 w 1257189"/>
                <a:gd name="connsiteY2" fmla="*/ 1342199 h 1968558"/>
                <a:gd name="connsiteX3" fmla="*/ 1005751 w 1257189"/>
                <a:gd name="connsiteY3" fmla="*/ 984280 h 1968558"/>
                <a:gd name="connsiteX4" fmla="*/ 754313 w 1257189"/>
                <a:gd name="connsiteY4" fmla="*/ 894800 h 1968558"/>
                <a:gd name="connsiteX5" fmla="*/ 586688 w 1257189"/>
                <a:gd name="connsiteY5" fmla="*/ 1163239 h 1968558"/>
                <a:gd name="connsiteX6" fmla="*/ 419063 w 1257189"/>
                <a:gd name="connsiteY6" fmla="*/ 1252719 h 1968558"/>
                <a:gd name="connsiteX7" fmla="*/ 251438 w 1257189"/>
                <a:gd name="connsiteY7" fmla="*/ 1163239 h 1968558"/>
                <a:gd name="connsiteX8" fmla="*/ 251438 w 1257189"/>
                <a:gd name="connsiteY8" fmla="*/ 894799 h 1968558"/>
                <a:gd name="connsiteX9" fmla="*/ 83813 w 1257189"/>
                <a:gd name="connsiteY9" fmla="*/ 805320 h 1968558"/>
                <a:gd name="connsiteX10" fmla="*/ 0 w 1257189"/>
                <a:gd name="connsiteY10" fmla="*/ 357920 h 1968558"/>
                <a:gd name="connsiteX11" fmla="*/ 1257189 w 1257189"/>
                <a:gd name="connsiteY11" fmla="*/ 0 h 1968558"/>
                <a:gd name="connsiteX0" fmla="*/ 586687 w 1257189"/>
                <a:gd name="connsiteY0" fmla="*/ 1968558 h 1968558"/>
                <a:gd name="connsiteX1" fmla="*/ 670500 w 1257189"/>
                <a:gd name="connsiteY1" fmla="*/ 1610638 h 1968558"/>
                <a:gd name="connsiteX2" fmla="*/ 1089563 w 1257189"/>
                <a:gd name="connsiteY2" fmla="*/ 1342199 h 1968558"/>
                <a:gd name="connsiteX3" fmla="*/ 1005751 w 1257189"/>
                <a:gd name="connsiteY3" fmla="*/ 984280 h 1968558"/>
                <a:gd name="connsiteX4" fmla="*/ 754313 w 1257189"/>
                <a:gd name="connsiteY4" fmla="*/ 894800 h 1968558"/>
                <a:gd name="connsiteX5" fmla="*/ 586688 w 1257189"/>
                <a:gd name="connsiteY5" fmla="*/ 1163239 h 1968558"/>
                <a:gd name="connsiteX6" fmla="*/ 419063 w 1257189"/>
                <a:gd name="connsiteY6" fmla="*/ 1252719 h 1968558"/>
                <a:gd name="connsiteX7" fmla="*/ 251438 w 1257189"/>
                <a:gd name="connsiteY7" fmla="*/ 1163239 h 1968558"/>
                <a:gd name="connsiteX8" fmla="*/ 251438 w 1257189"/>
                <a:gd name="connsiteY8" fmla="*/ 894799 h 1968558"/>
                <a:gd name="connsiteX9" fmla="*/ 83813 w 1257189"/>
                <a:gd name="connsiteY9" fmla="*/ 805320 h 1968558"/>
                <a:gd name="connsiteX10" fmla="*/ 0 w 1257189"/>
                <a:gd name="connsiteY10" fmla="*/ 357920 h 1968558"/>
                <a:gd name="connsiteX11" fmla="*/ 1257189 w 1257189"/>
                <a:gd name="connsiteY11" fmla="*/ 0 h 1968558"/>
                <a:gd name="connsiteX0" fmla="*/ 586687 w 1257189"/>
                <a:gd name="connsiteY0" fmla="*/ 1968558 h 1968558"/>
                <a:gd name="connsiteX1" fmla="*/ 627660 w 1257189"/>
                <a:gd name="connsiteY1" fmla="*/ 1743643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005751 w 1257189"/>
                <a:gd name="connsiteY4" fmla="*/ 984280 h 1968558"/>
                <a:gd name="connsiteX5" fmla="*/ 754313 w 1257189"/>
                <a:gd name="connsiteY5" fmla="*/ 894800 h 1968558"/>
                <a:gd name="connsiteX6" fmla="*/ 586688 w 1257189"/>
                <a:gd name="connsiteY6" fmla="*/ 1163239 h 1968558"/>
                <a:gd name="connsiteX7" fmla="*/ 419063 w 1257189"/>
                <a:gd name="connsiteY7" fmla="*/ 1252719 h 1968558"/>
                <a:gd name="connsiteX8" fmla="*/ 251438 w 1257189"/>
                <a:gd name="connsiteY8" fmla="*/ 1163239 h 1968558"/>
                <a:gd name="connsiteX9" fmla="*/ 251438 w 1257189"/>
                <a:gd name="connsiteY9" fmla="*/ 894799 h 1968558"/>
                <a:gd name="connsiteX10" fmla="*/ 83813 w 1257189"/>
                <a:gd name="connsiteY10" fmla="*/ 805320 h 1968558"/>
                <a:gd name="connsiteX11" fmla="*/ 0 w 1257189"/>
                <a:gd name="connsiteY11" fmla="*/ 357920 h 1968558"/>
                <a:gd name="connsiteX12" fmla="*/ 1257189 w 1257189"/>
                <a:gd name="connsiteY12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005751 w 1257189"/>
                <a:gd name="connsiteY4" fmla="*/ 984280 h 1968558"/>
                <a:gd name="connsiteX5" fmla="*/ 754313 w 1257189"/>
                <a:gd name="connsiteY5" fmla="*/ 894800 h 1968558"/>
                <a:gd name="connsiteX6" fmla="*/ 586688 w 1257189"/>
                <a:gd name="connsiteY6" fmla="*/ 1163239 h 1968558"/>
                <a:gd name="connsiteX7" fmla="*/ 419063 w 1257189"/>
                <a:gd name="connsiteY7" fmla="*/ 1252719 h 1968558"/>
                <a:gd name="connsiteX8" fmla="*/ 251438 w 1257189"/>
                <a:gd name="connsiteY8" fmla="*/ 1163239 h 1968558"/>
                <a:gd name="connsiteX9" fmla="*/ 251438 w 1257189"/>
                <a:gd name="connsiteY9" fmla="*/ 894799 h 1968558"/>
                <a:gd name="connsiteX10" fmla="*/ 83813 w 1257189"/>
                <a:gd name="connsiteY10" fmla="*/ 805320 h 1968558"/>
                <a:gd name="connsiteX11" fmla="*/ 0 w 1257189"/>
                <a:gd name="connsiteY11" fmla="*/ 357920 h 1968558"/>
                <a:gd name="connsiteX12" fmla="*/ 1257189 w 1257189"/>
                <a:gd name="connsiteY12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039624 w 1257189"/>
                <a:gd name="connsiteY4" fmla="*/ 1179507 h 1968558"/>
                <a:gd name="connsiteX5" fmla="*/ 1005751 w 1257189"/>
                <a:gd name="connsiteY5" fmla="*/ 984280 h 1968558"/>
                <a:gd name="connsiteX6" fmla="*/ 754313 w 1257189"/>
                <a:gd name="connsiteY6" fmla="*/ 894800 h 1968558"/>
                <a:gd name="connsiteX7" fmla="*/ 586688 w 1257189"/>
                <a:gd name="connsiteY7" fmla="*/ 1163239 h 1968558"/>
                <a:gd name="connsiteX8" fmla="*/ 419063 w 1257189"/>
                <a:gd name="connsiteY8" fmla="*/ 1252719 h 1968558"/>
                <a:gd name="connsiteX9" fmla="*/ 251438 w 1257189"/>
                <a:gd name="connsiteY9" fmla="*/ 1163239 h 1968558"/>
                <a:gd name="connsiteX10" fmla="*/ 251438 w 1257189"/>
                <a:gd name="connsiteY10" fmla="*/ 894799 h 1968558"/>
                <a:gd name="connsiteX11" fmla="*/ 83813 w 1257189"/>
                <a:gd name="connsiteY11" fmla="*/ 805320 h 1968558"/>
                <a:gd name="connsiteX12" fmla="*/ 0 w 1257189"/>
                <a:gd name="connsiteY12" fmla="*/ 357920 h 1968558"/>
                <a:gd name="connsiteX13" fmla="*/ 1257189 w 1257189"/>
                <a:gd name="connsiteY13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754313 w 1257189"/>
                <a:gd name="connsiteY6" fmla="*/ 894800 h 1968558"/>
                <a:gd name="connsiteX7" fmla="*/ 586688 w 1257189"/>
                <a:gd name="connsiteY7" fmla="*/ 1163239 h 1968558"/>
                <a:gd name="connsiteX8" fmla="*/ 419063 w 1257189"/>
                <a:gd name="connsiteY8" fmla="*/ 1252719 h 1968558"/>
                <a:gd name="connsiteX9" fmla="*/ 251438 w 1257189"/>
                <a:gd name="connsiteY9" fmla="*/ 1163239 h 1968558"/>
                <a:gd name="connsiteX10" fmla="*/ 251438 w 1257189"/>
                <a:gd name="connsiteY10" fmla="*/ 894799 h 1968558"/>
                <a:gd name="connsiteX11" fmla="*/ 83813 w 1257189"/>
                <a:gd name="connsiteY11" fmla="*/ 805320 h 1968558"/>
                <a:gd name="connsiteX12" fmla="*/ 0 w 1257189"/>
                <a:gd name="connsiteY12" fmla="*/ 357920 h 1968558"/>
                <a:gd name="connsiteX13" fmla="*/ 1257189 w 1257189"/>
                <a:gd name="connsiteY13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586688 w 1257189"/>
                <a:gd name="connsiteY7" fmla="*/ 1163239 h 1968558"/>
                <a:gd name="connsiteX8" fmla="*/ 419063 w 1257189"/>
                <a:gd name="connsiteY8" fmla="*/ 1252719 h 1968558"/>
                <a:gd name="connsiteX9" fmla="*/ 251438 w 1257189"/>
                <a:gd name="connsiteY9" fmla="*/ 1163239 h 1968558"/>
                <a:gd name="connsiteX10" fmla="*/ 251438 w 1257189"/>
                <a:gd name="connsiteY10" fmla="*/ 894799 h 1968558"/>
                <a:gd name="connsiteX11" fmla="*/ 83813 w 1257189"/>
                <a:gd name="connsiteY11" fmla="*/ 805320 h 1968558"/>
                <a:gd name="connsiteX12" fmla="*/ 0 w 1257189"/>
                <a:gd name="connsiteY12" fmla="*/ 357920 h 1968558"/>
                <a:gd name="connsiteX13" fmla="*/ 1257189 w 1257189"/>
                <a:gd name="connsiteY13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688692 w 1257189"/>
                <a:gd name="connsiteY7" fmla="*/ 1019529 h 1968558"/>
                <a:gd name="connsiteX8" fmla="*/ 586688 w 1257189"/>
                <a:gd name="connsiteY8" fmla="*/ 1163239 h 1968558"/>
                <a:gd name="connsiteX9" fmla="*/ 419063 w 1257189"/>
                <a:gd name="connsiteY9" fmla="*/ 1252719 h 1968558"/>
                <a:gd name="connsiteX10" fmla="*/ 251438 w 1257189"/>
                <a:gd name="connsiteY10" fmla="*/ 1163239 h 1968558"/>
                <a:gd name="connsiteX11" fmla="*/ 251438 w 1257189"/>
                <a:gd name="connsiteY11" fmla="*/ 894799 h 1968558"/>
                <a:gd name="connsiteX12" fmla="*/ 83813 w 1257189"/>
                <a:gd name="connsiteY12" fmla="*/ 805320 h 1968558"/>
                <a:gd name="connsiteX13" fmla="*/ 0 w 1257189"/>
                <a:gd name="connsiteY13" fmla="*/ 357920 h 1968558"/>
                <a:gd name="connsiteX14" fmla="*/ 1257189 w 1257189"/>
                <a:gd name="connsiteY14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661952 w 1257189"/>
                <a:gd name="connsiteY7" fmla="*/ 929015 h 1968558"/>
                <a:gd name="connsiteX8" fmla="*/ 586688 w 1257189"/>
                <a:gd name="connsiteY8" fmla="*/ 1163239 h 1968558"/>
                <a:gd name="connsiteX9" fmla="*/ 419063 w 1257189"/>
                <a:gd name="connsiteY9" fmla="*/ 1252719 h 1968558"/>
                <a:gd name="connsiteX10" fmla="*/ 251438 w 1257189"/>
                <a:gd name="connsiteY10" fmla="*/ 1163239 h 1968558"/>
                <a:gd name="connsiteX11" fmla="*/ 251438 w 1257189"/>
                <a:gd name="connsiteY11" fmla="*/ 894799 h 1968558"/>
                <a:gd name="connsiteX12" fmla="*/ 83813 w 1257189"/>
                <a:gd name="connsiteY12" fmla="*/ 805320 h 1968558"/>
                <a:gd name="connsiteX13" fmla="*/ 0 w 1257189"/>
                <a:gd name="connsiteY13" fmla="*/ 357920 h 1968558"/>
                <a:gd name="connsiteX14" fmla="*/ 1257189 w 1257189"/>
                <a:gd name="connsiteY14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661952 w 1257189"/>
                <a:gd name="connsiteY7" fmla="*/ 929015 h 1968558"/>
                <a:gd name="connsiteX8" fmla="*/ 661952 w 1257189"/>
                <a:gd name="connsiteY8" fmla="*/ 1081519 h 1968558"/>
                <a:gd name="connsiteX9" fmla="*/ 419063 w 1257189"/>
                <a:gd name="connsiteY9" fmla="*/ 1252719 h 1968558"/>
                <a:gd name="connsiteX10" fmla="*/ 251438 w 1257189"/>
                <a:gd name="connsiteY10" fmla="*/ 1163239 h 1968558"/>
                <a:gd name="connsiteX11" fmla="*/ 251438 w 1257189"/>
                <a:gd name="connsiteY11" fmla="*/ 894799 h 1968558"/>
                <a:gd name="connsiteX12" fmla="*/ 83813 w 1257189"/>
                <a:gd name="connsiteY12" fmla="*/ 805320 h 1968558"/>
                <a:gd name="connsiteX13" fmla="*/ 0 w 1257189"/>
                <a:gd name="connsiteY13" fmla="*/ 357920 h 1968558"/>
                <a:gd name="connsiteX14" fmla="*/ 1257189 w 1257189"/>
                <a:gd name="connsiteY14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661952 w 1257189"/>
                <a:gd name="connsiteY7" fmla="*/ 929015 h 1968558"/>
                <a:gd name="connsiteX8" fmla="*/ 661952 w 1257189"/>
                <a:gd name="connsiteY8" fmla="*/ 1081519 h 1968558"/>
                <a:gd name="connsiteX9" fmla="*/ 454685 w 1257189"/>
                <a:gd name="connsiteY9" fmla="*/ 1157770 h 1968558"/>
                <a:gd name="connsiteX10" fmla="*/ 251438 w 1257189"/>
                <a:gd name="connsiteY10" fmla="*/ 1163239 h 1968558"/>
                <a:gd name="connsiteX11" fmla="*/ 251438 w 1257189"/>
                <a:gd name="connsiteY11" fmla="*/ 894799 h 1968558"/>
                <a:gd name="connsiteX12" fmla="*/ 83813 w 1257189"/>
                <a:gd name="connsiteY12" fmla="*/ 805320 h 1968558"/>
                <a:gd name="connsiteX13" fmla="*/ 0 w 1257189"/>
                <a:gd name="connsiteY13" fmla="*/ 357920 h 1968558"/>
                <a:gd name="connsiteX14" fmla="*/ 1257189 w 1257189"/>
                <a:gd name="connsiteY14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661952 w 1257189"/>
                <a:gd name="connsiteY7" fmla="*/ 929015 h 1968558"/>
                <a:gd name="connsiteX8" fmla="*/ 661952 w 1257189"/>
                <a:gd name="connsiteY8" fmla="*/ 1081519 h 1968558"/>
                <a:gd name="connsiteX9" fmla="*/ 454685 w 1257189"/>
                <a:gd name="connsiteY9" fmla="*/ 1157770 h 1968558"/>
                <a:gd name="connsiteX10" fmla="*/ 251438 w 1257189"/>
                <a:gd name="connsiteY10" fmla="*/ 1163239 h 1968558"/>
                <a:gd name="connsiteX11" fmla="*/ 251438 w 1257189"/>
                <a:gd name="connsiteY11" fmla="*/ 894799 h 1968558"/>
                <a:gd name="connsiteX12" fmla="*/ 83813 w 1257189"/>
                <a:gd name="connsiteY12" fmla="*/ 805320 h 1968558"/>
                <a:gd name="connsiteX13" fmla="*/ 0 w 1257189"/>
                <a:gd name="connsiteY13" fmla="*/ 357920 h 1968558"/>
                <a:gd name="connsiteX14" fmla="*/ 1257189 w 1257189"/>
                <a:gd name="connsiteY14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661952 w 1257189"/>
                <a:gd name="connsiteY7" fmla="*/ 929015 h 1968558"/>
                <a:gd name="connsiteX8" fmla="*/ 661952 w 1257189"/>
                <a:gd name="connsiteY8" fmla="*/ 1081519 h 1968558"/>
                <a:gd name="connsiteX9" fmla="*/ 454685 w 1257189"/>
                <a:gd name="connsiteY9" fmla="*/ 1081519 h 1968558"/>
                <a:gd name="connsiteX10" fmla="*/ 251438 w 1257189"/>
                <a:gd name="connsiteY10" fmla="*/ 1163239 h 1968558"/>
                <a:gd name="connsiteX11" fmla="*/ 251438 w 1257189"/>
                <a:gd name="connsiteY11" fmla="*/ 894799 h 1968558"/>
                <a:gd name="connsiteX12" fmla="*/ 83813 w 1257189"/>
                <a:gd name="connsiteY12" fmla="*/ 805320 h 1968558"/>
                <a:gd name="connsiteX13" fmla="*/ 0 w 1257189"/>
                <a:gd name="connsiteY13" fmla="*/ 357920 h 1968558"/>
                <a:gd name="connsiteX14" fmla="*/ 1257189 w 1257189"/>
                <a:gd name="connsiteY14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661952 w 1257189"/>
                <a:gd name="connsiteY7" fmla="*/ 929015 h 1968558"/>
                <a:gd name="connsiteX8" fmla="*/ 661952 w 1257189"/>
                <a:gd name="connsiteY8" fmla="*/ 1081519 h 1968558"/>
                <a:gd name="connsiteX9" fmla="*/ 454685 w 1257189"/>
                <a:gd name="connsiteY9" fmla="*/ 1081519 h 1968558"/>
                <a:gd name="connsiteX10" fmla="*/ 247419 w 1257189"/>
                <a:gd name="connsiteY10" fmla="*/ 1081519 h 1968558"/>
                <a:gd name="connsiteX11" fmla="*/ 251438 w 1257189"/>
                <a:gd name="connsiteY11" fmla="*/ 894799 h 1968558"/>
                <a:gd name="connsiteX12" fmla="*/ 83813 w 1257189"/>
                <a:gd name="connsiteY12" fmla="*/ 805320 h 1968558"/>
                <a:gd name="connsiteX13" fmla="*/ 0 w 1257189"/>
                <a:gd name="connsiteY13" fmla="*/ 357920 h 1968558"/>
                <a:gd name="connsiteX14" fmla="*/ 1257189 w 1257189"/>
                <a:gd name="connsiteY14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661952 w 1257189"/>
                <a:gd name="connsiteY7" fmla="*/ 929015 h 1968558"/>
                <a:gd name="connsiteX8" fmla="*/ 661952 w 1257189"/>
                <a:gd name="connsiteY8" fmla="*/ 1081519 h 1968558"/>
                <a:gd name="connsiteX9" fmla="*/ 454685 w 1257189"/>
                <a:gd name="connsiteY9" fmla="*/ 1081519 h 1968558"/>
                <a:gd name="connsiteX10" fmla="*/ 247419 w 1257189"/>
                <a:gd name="connsiteY10" fmla="*/ 1081519 h 1968558"/>
                <a:gd name="connsiteX11" fmla="*/ 251438 w 1257189"/>
                <a:gd name="connsiteY11" fmla="*/ 894799 h 1968558"/>
                <a:gd name="connsiteX12" fmla="*/ 83813 w 1257189"/>
                <a:gd name="connsiteY12" fmla="*/ 805320 h 1968558"/>
                <a:gd name="connsiteX13" fmla="*/ 0 w 1257189"/>
                <a:gd name="connsiteY13" fmla="*/ 357920 h 1968558"/>
                <a:gd name="connsiteX14" fmla="*/ 1257189 w 1257189"/>
                <a:gd name="connsiteY14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661952 w 1257189"/>
                <a:gd name="connsiteY7" fmla="*/ 929015 h 1968558"/>
                <a:gd name="connsiteX8" fmla="*/ 661952 w 1257189"/>
                <a:gd name="connsiteY8" fmla="*/ 1081519 h 1968558"/>
                <a:gd name="connsiteX9" fmla="*/ 454685 w 1257189"/>
                <a:gd name="connsiteY9" fmla="*/ 1081519 h 1968558"/>
                <a:gd name="connsiteX10" fmla="*/ 247419 w 1257189"/>
                <a:gd name="connsiteY10" fmla="*/ 1081519 h 1968558"/>
                <a:gd name="connsiteX11" fmla="*/ 251438 w 1257189"/>
                <a:gd name="connsiteY11" fmla="*/ 894799 h 1968558"/>
                <a:gd name="connsiteX12" fmla="*/ 83813 w 1257189"/>
                <a:gd name="connsiteY12" fmla="*/ 805320 h 1968558"/>
                <a:gd name="connsiteX13" fmla="*/ 0 w 1257189"/>
                <a:gd name="connsiteY13" fmla="*/ 357920 h 1968558"/>
                <a:gd name="connsiteX14" fmla="*/ 1257189 w 1257189"/>
                <a:gd name="connsiteY14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661952 w 1257189"/>
                <a:gd name="connsiteY7" fmla="*/ 929015 h 1968558"/>
                <a:gd name="connsiteX8" fmla="*/ 661952 w 1257189"/>
                <a:gd name="connsiteY8" fmla="*/ 1081519 h 1968558"/>
                <a:gd name="connsiteX9" fmla="*/ 454685 w 1257189"/>
                <a:gd name="connsiteY9" fmla="*/ 1081519 h 1968558"/>
                <a:gd name="connsiteX10" fmla="*/ 247419 w 1257189"/>
                <a:gd name="connsiteY10" fmla="*/ 1081519 h 1968558"/>
                <a:gd name="connsiteX11" fmla="*/ 251438 w 1257189"/>
                <a:gd name="connsiteY11" fmla="*/ 894799 h 1968558"/>
                <a:gd name="connsiteX12" fmla="*/ 83813 w 1257189"/>
                <a:gd name="connsiteY12" fmla="*/ 805320 h 1968558"/>
                <a:gd name="connsiteX13" fmla="*/ 0 w 1257189"/>
                <a:gd name="connsiteY13" fmla="*/ 357920 h 1968558"/>
                <a:gd name="connsiteX14" fmla="*/ 1257189 w 1257189"/>
                <a:gd name="connsiteY14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661952 w 1257189"/>
                <a:gd name="connsiteY7" fmla="*/ 929015 h 1968558"/>
                <a:gd name="connsiteX8" fmla="*/ 661952 w 1257189"/>
                <a:gd name="connsiteY8" fmla="*/ 1081519 h 1968558"/>
                <a:gd name="connsiteX9" fmla="*/ 454685 w 1257189"/>
                <a:gd name="connsiteY9" fmla="*/ 1081519 h 1968558"/>
                <a:gd name="connsiteX10" fmla="*/ 247419 w 1257189"/>
                <a:gd name="connsiteY10" fmla="*/ 1081519 h 1968558"/>
                <a:gd name="connsiteX11" fmla="*/ 251438 w 1257189"/>
                <a:gd name="connsiteY11" fmla="*/ 894799 h 1968558"/>
                <a:gd name="connsiteX12" fmla="*/ 83813 w 1257189"/>
                <a:gd name="connsiteY12" fmla="*/ 805320 h 1968558"/>
                <a:gd name="connsiteX13" fmla="*/ 0 w 1257189"/>
                <a:gd name="connsiteY13" fmla="*/ 357920 h 1968558"/>
                <a:gd name="connsiteX14" fmla="*/ 1257189 w 1257189"/>
                <a:gd name="connsiteY14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661952 w 1257189"/>
                <a:gd name="connsiteY7" fmla="*/ 929015 h 1968558"/>
                <a:gd name="connsiteX8" fmla="*/ 661952 w 1257189"/>
                <a:gd name="connsiteY8" fmla="*/ 1081519 h 1968558"/>
                <a:gd name="connsiteX9" fmla="*/ 454685 w 1257189"/>
                <a:gd name="connsiteY9" fmla="*/ 1081519 h 1968558"/>
                <a:gd name="connsiteX10" fmla="*/ 247419 w 1257189"/>
                <a:gd name="connsiteY10" fmla="*/ 1081519 h 1968558"/>
                <a:gd name="connsiteX11" fmla="*/ 251438 w 1257189"/>
                <a:gd name="connsiteY11" fmla="*/ 894799 h 1968558"/>
                <a:gd name="connsiteX12" fmla="*/ 83813 w 1257189"/>
                <a:gd name="connsiteY12" fmla="*/ 805320 h 1968558"/>
                <a:gd name="connsiteX13" fmla="*/ 0 w 1257189"/>
                <a:gd name="connsiteY13" fmla="*/ 357920 h 1968558"/>
                <a:gd name="connsiteX14" fmla="*/ 1257189 w 1257189"/>
                <a:gd name="connsiteY14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661952 w 1257189"/>
                <a:gd name="connsiteY7" fmla="*/ 929015 h 1968558"/>
                <a:gd name="connsiteX8" fmla="*/ 661952 w 1257189"/>
                <a:gd name="connsiteY8" fmla="*/ 1081519 h 1968558"/>
                <a:gd name="connsiteX9" fmla="*/ 454685 w 1257189"/>
                <a:gd name="connsiteY9" fmla="*/ 1081519 h 1968558"/>
                <a:gd name="connsiteX10" fmla="*/ 247419 w 1257189"/>
                <a:gd name="connsiteY10" fmla="*/ 1081519 h 1968558"/>
                <a:gd name="connsiteX11" fmla="*/ 251438 w 1257189"/>
                <a:gd name="connsiteY11" fmla="*/ 894799 h 1968558"/>
                <a:gd name="connsiteX12" fmla="*/ 83813 w 1257189"/>
                <a:gd name="connsiteY12" fmla="*/ 805320 h 1968558"/>
                <a:gd name="connsiteX13" fmla="*/ 0 w 1257189"/>
                <a:gd name="connsiteY13" fmla="*/ 357920 h 1968558"/>
                <a:gd name="connsiteX14" fmla="*/ 1257189 w 1257189"/>
                <a:gd name="connsiteY14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661952 w 1257189"/>
                <a:gd name="connsiteY7" fmla="*/ 929015 h 1968558"/>
                <a:gd name="connsiteX8" fmla="*/ 661952 w 1257189"/>
                <a:gd name="connsiteY8" fmla="*/ 1081519 h 1968558"/>
                <a:gd name="connsiteX9" fmla="*/ 454685 w 1257189"/>
                <a:gd name="connsiteY9" fmla="*/ 1081519 h 1968558"/>
                <a:gd name="connsiteX10" fmla="*/ 247419 w 1257189"/>
                <a:gd name="connsiteY10" fmla="*/ 1081519 h 1968558"/>
                <a:gd name="connsiteX11" fmla="*/ 251438 w 1257189"/>
                <a:gd name="connsiteY11" fmla="*/ 894799 h 1968558"/>
                <a:gd name="connsiteX12" fmla="*/ 83813 w 1257189"/>
                <a:gd name="connsiteY12" fmla="*/ 805320 h 1968558"/>
                <a:gd name="connsiteX13" fmla="*/ 0 w 1257189"/>
                <a:gd name="connsiteY13" fmla="*/ 357920 h 1968558"/>
                <a:gd name="connsiteX14" fmla="*/ 1257189 w 1257189"/>
                <a:gd name="connsiteY14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661952 w 1257189"/>
                <a:gd name="connsiteY7" fmla="*/ 929015 h 1968558"/>
                <a:gd name="connsiteX8" fmla="*/ 661952 w 1257189"/>
                <a:gd name="connsiteY8" fmla="*/ 1081519 h 1968558"/>
                <a:gd name="connsiteX9" fmla="*/ 454685 w 1257189"/>
                <a:gd name="connsiteY9" fmla="*/ 1081519 h 1968558"/>
                <a:gd name="connsiteX10" fmla="*/ 247419 w 1257189"/>
                <a:gd name="connsiteY10" fmla="*/ 1081519 h 1968558"/>
                <a:gd name="connsiteX11" fmla="*/ 251438 w 1257189"/>
                <a:gd name="connsiteY11" fmla="*/ 894799 h 1968558"/>
                <a:gd name="connsiteX12" fmla="*/ 40152 w 1257189"/>
                <a:gd name="connsiteY12" fmla="*/ 700259 h 1968558"/>
                <a:gd name="connsiteX13" fmla="*/ 0 w 1257189"/>
                <a:gd name="connsiteY13" fmla="*/ 357920 h 1968558"/>
                <a:gd name="connsiteX14" fmla="*/ 1257189 w 1257189"/>
                <a:gd name="connsiteY14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661952 w 1257189"/>
                <a:gd name="connsiteY7" fmla="*/ 929015 h 1968558"/>
                <a:gd name="connsiteX8" fmla="*/ 661952 w 1257189"/>
                <a:gd name="connsiteY8" fmla="*/ 1081519 h 1968558"/>
                <a:gd name="connsiteX9" fmla="*/ 454685 w 1257189"/>
                <a:gd name="connsiteY9" fmla="*/ 1081519 h 1968558"/>
                <a:gd name="connsiteX10" fmla="*/ 247419 w 1257189"/>
                <a:gd name="connsiteY10" fmla="*/ 1081519 h 1968558"/>
                <a:gd name="connsiteX11" fmla="*/ 251438 w 1257189"/>
                <a:gd name="connsiteY11" fmla="*/ 894799 h 1968558"/>
                <a:gd name="connsiteX12" fmla="*/ 40152 w 1257189"/>
                <a:gd name="connsiteY12" fmla="*/ 700259 h 1968558"/>
                <a:gd name="connsiteX13" fmla="*/ 0 w 1257189"/>
                <a:gd name="connsiteY13" fmla="*/ 357920 h 1968558"/>
                <a:gd name="connsiteX14" fmla="*/ 1257189 w 1257189"/>
                <a:gd name="connsiteY14" fmla="*/ 0 h 1968558"/>
                <a:gd name="connsiteX0" fmla="*/ 586687 w 1257189"/>
                <a:gd name="connsiteY0" fmla="*/ 1968558 h 1968558"/>
                <a:gd name="connsiteX1" fmla="*/ 592863 w 1257189"/>
                <a:gd name="connsiteY1" fmla="*/ 1691534 h 1968558"/>
                <a:gd name="connsiteX2" fmla="*/ 670500 w 1257189"/>
                <a:gd name="connsiteY2" fmla="*/ 1610638 h 1968558"/>
                <a:gd name="connsiteX3" fmla="*/ 1089563 w 1257189"/>
                <a:gd name="connsiteY3" fmla="*/ 1342199 h 1968558"/>
                <a:gd name="connsiteX4" fmla="*/ 1145573 w 1257189"/>
                <a:gd name="connsiteY4" fmla="*/ 1234022 h 1968558"/>
                <a:gd name="connsiteX5" fmla="*/ 1005751 w 1257189"/>
                <a:gd name="connsiteY5" fmla="*/ 984280 h 1968558"/>
                <a:gd name="connsiteX6" fmla="*/ 800129 w 1257189"/>
                <a:gd name="connsiteY6" fmla="*/ 852763 h 1968558"/>
                <a:gd name="connsiteX7" fmla="*/ 661952 w 1257189"/>
                <a:gd name="connsiteY7" fmla="*/ 929015 h 1968558"/>
                <a:gd name="connsiteX8" fmla="*/ 661952 w 1257189"/>
                <a:gd name="connsiteY8" fmla="*/ 1081519 h 1968558"/>
                <a:gd name="connsiteX9" fmla="*/ 454685 w 1257189"/>
                <a:gd name="connsiteY9" fmla="*/ 1081519 h 1968558"/>
                <a:gd name="connsiteX10" fmla="*/ 247419 w 1257189"/>
                <a:gd name="connsiteY10" fmla="*/ 1081519 h 1968558"/>
                <a:gd name="connsiteX11" fmla="*/ 251438 w 1257189"/>
                <a:gd name="connsiteY11" fmla="*/ 894799 h 1968558"/>
                <a:gd name="connsiteX12" fmla="*/ 40152 w 1257189"/>
                <a:gd name="connsiteY12" fmla="*/ 700259 h 1968558"/>
                <a:gd name="connsiteX13" fmla="*/ 0 w 1257189"/>
                <a:gd name="connsiteY13" fmla="*/ 357920 h 1968558"/>
                <a:gd name="connsiteX14" fmla="*/ 1257189 w 1257189"/>
                <a:gd name="connsiteY14" fmla="*/ 0 h 1968558"/>
                <a:gd name="connsiteX0" fmla="*/ 586687 w 1214662"/>
                <a:gd name="connsiteY0" fmla="*/ 1954566 h 1954566"/>
                <a:gd name="connsiteX1" fmla="*/ 592863 w 1214662"/>
                <a:gd name="connsiteY1" fmla="*/ 1677542 h 1954566"/>
                <a:gd name="connsiteX2" fmla="*/ 670500 w 1214662"/>
                <a:gd name="connsiteY2" fmla="*/ 1596646 h 1954566"/>
                <a:gd name="connsiteX3" fmla="*/ 1089563 w 1214662"/>
                <a:gd name="connsiteY3" fmla="*/ 1328207 h 1954566"/>
                <a:gd name="connsiteX4" fmla="*/ 1145573 w 1214662"/>
                <a:gd name="connsiteY4" fmla="*/ 1220030 h 1954566"/>
                <a:gd name="connsiteX5" fmla="*/ 1005751 w 1214662"/>
                <a:gd name="connsiteY5" fmla="*/ 970288 h 1954566"/>
                <a:gd name="connsiteX6" fmla="*/ 800129 w 1214662"/>
                <a:gd name="connsiteY6" fmla="*/ 838771 h 1954566"/>
                <a:gd name="connsiteX7" fmla="*/ 661952 w 1214662"/>
                <a:gd name="connsiteY7" fmla="*/ 915023 h 1954566"/>
                <a:gd name="connsiteX8" fmla="*/ 661952 w 1214662"/>
                <a:gd name="connsiteY8" fmla="*/ 1067527 h 1954566"/>
                <a:gd name="connsiteX9" fmla="*/ 454685 w 1214662"/>
                <a:gd name="connsiteY9" fmla="*/ 1067527 h 1954566"/>
                <a:gd name="connsiteX10" fmla="*/ 247419 w 1214662"/>
                <a:gd name="connsiteY10" fmla="*/ 1067527 h 1954566"/>
                <a:gd name="connsiteX11" fmla="*/ 251438 w 1214662"/>
                <a:gd name="connsiteY11" fmla="*/ 880807 h 1954566"/>
                <a:gd name="connsiteX12" fmla="*/ 40152 w 1214662"/>
                <a:gd name="connsiteY12" fmla="*/ 686267 h 1954566"/>
                <a:gd name="connsiteX13" fmla="*/ 0 w 1214662"/>
                <a:gd name="connsiteY13" fmla="*/ 343928 h 1954566"/>
                <a:gd name="connsiteX14" fmla="*/ 1214662 w 1214662"/>
                <a:gd name="connsiteY14" fmla="*/ 0 h 1954566"/>
                <a:gd name="connsiteX0" fmla="*/ 586687 w 1214662"/>
                <a:gd name="connsiteY0" fmla="*/ 1954566 h 1954566"/>
                <a:gd name="connsiteX1" fmla="*/ 592863 w 1214662"/>
                <a:gd name="connsiteY1" fmla="*/ 1677542 h 1954566"/>
                <a:gd name="connsiteX2" fmla="*/ 670500 w 1214662"/>
                <a:gd name="connsiteY2" fmla="*/ 1596646 h 1954566"/>
                <a:gd name="connsiteX3" fmla="*/ 1089563 w 1214662"/>
                <a:gd name="connsiteY3" fmla="*/ 1328207 h 1954566"/>
                <a:gd name="connsiteX4" fmla="*/ 1145573 w 1214662"/>
                <a:gd name="connsiteY4" fmla="*/ 1220030 h 1954566"/>
                <a:gd name="connsiteX5" fmla="*/ 1005751 w 1214662"/>
                <a:gd name="connsiteY5" fmla="*/ 970288 h 1954566"/>
                <a:gd name="connsiteX6" fmla="*/ 800129 w 1214662"/>
                <a:gd name="connsiteY6" fmla="*/ 838771 h 1954566"/>
                <a:gd name="connsiteX7" fmla="*/ 661952 w 1214662"/>
                <a:gd name="connsiteY7" fmla="*/ 915023 h 1954566"/>
                <a:gd name="connsiteX8" fmla="*/ 661952 w 1214662"/>
                <a:gd name="connsiteY8" fmla="*/ 1067527 h 1954566"/>
                <a:gd name="connsiteX9" fmla="*/ 454685 w 1214662"/>
                <a:gd name="connsiteY9" fmla="*/ 1067527 h 1954566"/>
                <a:gd name="connsiteX10" fmla="*/ 247419 w 1214662"/>
                <a:gd name="connsiteY10" fmla="*/ 1067527 h 1954566"/>
                <a:gd name="connsiteX11" fmla="*/ 251438 w 1214662"/>
                <a:gd name="connsiteY11" fmla="*/ 880807 h 1954566"/>
                <a:gd name="connsiteX12" fmla="*/ 40152 w 1214662"/>
                <a:gd name="connsiteY12" fmla="*/ 686267 h 1954566"/>
                <a:gd name="connsiteX13" fmla="*/ 0 w 1214662"/>
                <a:gd name="connsiteY13" fmla="*/ 343928 h 1954566"/>
                <a:gd name="connsiteX14" fmla="*/ 902303 w 1214662"/>
                <a:gd name="connsiteY14" fmla="*/ 70924 h 1954566"/>
                <a:gd name="connsiteX15" fmla="*/ 1214662 w 1214662"/>
                <a:gd name="connsiteY15" fmla="*/ 0 h 1954566"/>
                <a:gd name="connsiteX0" fmla="*/ 586687 w 1214662"/>
                <a:gd name="connsiteY0" fmla="*/ 1954566 h 1954566"/>
                <a:gd name="connsiteX1" fmla="*/ 592863 w 1214662"/>
                <a:gd name="connsiteY1" fmla="*/ 1677542 h 1954566"/>
                <a:gd name="connsiteX2" fmla="*/ 670500 w 1214662"/>
                <a:gd name="connsiteY2" fmla="*/ 1596646 h 1954566"/>
                <a:gd name="connsiteX3" fmla="*/ 1089563 w 1214662"/>
                <a:gd name="connsiteY3" fmla="*/ 1328207 h 1954566"/>
                <a:gd name="connsiteX4" fmla="*/ 1145573 w 1214662"/>
                <a:gd name="connsiteY4" fmla="*/ 1220030 h 1954566"/>
                <a:gd name="connsiteX5" fmla="*/ 1005751 w 1214662"/>
                <a:gd name="connsiteY5" fmla="*/ 970288 h 1954566"/>
                <a:gd name="connsiteX6" fmla="*/ 800129 w 1214662"/>
                <a:gd name="connsiteY6" fmla="*/ 838771 h 1954566"/>
                <a:gd name="connsiteX7" fmla="*/ 661952 w 1214662"/>
                <a:gd name="connsiteY7" fmla="*/ 915023 h 1954566"/>
                <a:gd name="connsiteX8" fmla="*/ 661952 w 1214662"/>
                <a:gd name="connsiteY8" fmla="*/ 1067527 h 1954566"/>
                <a:gd name="connsiteX9" fmla="*/ 454685 w 1214662"/>
                <a:gd name="connsiteY9" fmla="*/ 1067527 h 1954566"/>
                <a:gd name="connsiteX10" fmla="*/ 247419 w 1214662"/>
                <a:gd name="connsiteY10" fmla="*/ 1067527 h 1954566"/>
                <a:gd name="connsiteX11" fmla="*/ 251438 w 1214662"/>
                <a:gd name="connsiteY11" fmla="*/ 880807 h 1954566"/>
                <a:gd name="connsiteX12" fmla="*/ 40152 w 1214662"/>
                <a:gd name="connsiteY12" fmla="*/ 686267 h 1954566"/>
                <a:gd name="connsiteX13" fmla="*/ 0 w 1214662"/>
                <a:gd name="connsiteY13" fmla="*/ 343928 h 1954566"/>
                <a:gd name="connsiteX14" fmla="*/ 1007396 w 1214662"/>
                <a:gd name="connsiteY14" fmla="*/ 152503 h 1954566"/>
                <a:gd name="connsiteX15" fmla="*/ 1214662 w 1214662"/>
                <a:gd name="connsiteY15" fmla="*/ 0 h 1954566"/>
                <a:gd name="connsiteX0" fmla="*/ 586687 w 1278928"/>
                <a:gd name="connsiteY0" fmla="*/ 1954566 h 1954566"/>
                <a:gd name="connsiteX1" fmla="*/ 592863 w 1278928"/>
                <a:gd name="connsiteY1" fmla="*/ 1677542 h 1954566"/>
                <a:gd name="connsiteX2" fmla="*/ 670500 w 1278928"/>
                <a:gd name="connsiteY2" fmla="*/ 1596646 h 1954566"/>
                <a:gd name="connsiteX3" fmla="*/ 1089563 w 1278928"/>
                <a:gd name="connsiteY3" fmla="*/ 1328207 h 1954566"/>
                <a:gd name="connsiteX4" fmla="*/ 1145573 w 1278928"/>
                <a:gd name="connsiteY4" fmla="*/ 1220030 h 1954566"/>
                <a:gd name="connsiteX5" fmla="*/ 1005751 w 1278928"/>
                <a:gd name="connsiteY5" fmla="*/ 970288 h 1954566"/>
                <a:gd name="connsiteX6" fmla="*/ 800129 w 1278928"/>
                <a:gd name="connsiteY6" fmla="*/ 838771 h 1954566"/>
                <a:gd name="connsiteX7" fmla="*/ 661952 w 1278928"/>
                <a:gd name="connsiteY7" fmla="*/ 915023 h 1954566"/>
                <a:gd name="connsiteX8" fmla="*/ 661952 w 1278928"/>
                <a:gd name="connsiteY8" fmla="*/ 1067527 h 1954566"/>
                <a:gd name="connsiteX9" fmla="*/ 454685 w 1278928"/>
                <a:gd name="connsiteY9" fmla="*/ 1067527 h 1954566"/>
                <a:gd name="connsiteX10" fmla="*/ 247419 w 1278928"/>
                <a:gd name="connsiteY10" fmla="*/ 1067527 h 1954566"/>
                <a:gd name="connsiteX11" fmla="*/ 251438 w 1278928"/>
                <a:gd name="connsiteY11" fmla="*/ 880807 h 1954566"/>
                <a:gd name="connsiteX12" fmla="*/ 40152 w 1278928"/>
                <a:gd name="connsiteY12" fmla="*/ 686267 h 1954566"/>
                <a:gd name="connsiteX13" fmla="*/ 0 w 1278928"/>
                <a:gd name="connsiteY13" fmla="*/ 343928 h 1954566"/>
                <a:gd name="connsiteX14" fmla="*/ 1076484 w 1278928"/>
                <a:gd name="connsiteY14" fmla="*/ 76251 h 1954566"/>
                <a:gd name="connsiteX15" fmla="*/ 1214662 w 1278928"/>
                <a:gd name="connsiteY15" fmla="*/ 0 h 1954566"/>
                <a:gd name="connsiteX0" fmla="*/ 586687 w 1278928"/>
                <a:gd name="connsiteY0" fmla="*/ 1954566 h 1954566"/>
                <a:gd name="connsiteX1" fmla="*/ 592863 w 1278928"/>
                <a:gd name="connsiteY1" fmla="*/ 1677542 h 1954566"/>
                <a:gd name="connsiteX2" fmla="*/ 670500 w 1278928"/>
                <a:gd name="connsiteY2" fmla="*/ 1596646 h 1954566"/>
                <a:gd name="connsiteX3" fmla="*/ 1089563 w 1278928"/>
                <a:gd name="connsiteY3" fmla="*/ 1328207 h 1954566"/>
                <a:gd name="connsiteX4" fmla="*/ 1145573 w 1278928"/>
                <a:gd name="connsiteY4" fmla="*/ 1220030 h 1954566"/>
                <a:gd name="connsiteX5" fmla="*/ 1005751 w 1278928"/>
                <a:gd name="connsiteY5" fmla="*/ 970288 h 1954566"/>
                <a:gd name="connsiteX6" fmla="*/ 800129 w 1278928"/>
                <a:gd name="connsiteY6" fmla="*/ 838771 h 1954566"/>
                <a:gd name="connsiteX7" fmla="*/ 661952 w 1278928"/>
                <a:gd name="connsiteY7" fmla="*/ 915023 h 1954566"/>
                <a:gd name="connsiteX8" fmla="*/ 661952 w 1278928"/>
                <a:gd name="connsiteY8" fmla="*/ 1067527 h 1954566"/>
                <a:gd name="connsiteX9" fmla="*/ 454685 w 1278928"/>
                <a:gd name="connsiteY9" fmla="*/ 1067527 h 1954566"/>
                <a:gd name="connsiteX10" fmla="*/ 247419 w 1278928"/>
                <a:gd name="connsiteY10" fmla="*/ 1067527 h 1954566"/>
                <a:gd name="connsiteX11" fmla="*/ 251438 w 1278928"/>
                <a:gd name="connsiteY11" fmla="*/ 880807 h 1954566"/>
                <a:gd name="connsiteX12" fmla="*/ 40152 w 1278928"/>
                <a:gd name="connsiteY12" fmla="*/ 686267 h 1954566"/>
                <a:gd name="connsiteX13" fmla="*/ 0 w 1278928"/>
                <a:gd name="connsiteY13" fmla="*/ 343928 h 1954566"/>
                <a:gd name="connsiteX14" fmla="*/ 1076484 w 1278928"/>
                <a:gd name="connsiteY14" fmla="*/ 76251 h 1954566"/>
                <a:gd name="connsiteX15" fmla="*/ 1214662 w 1278928"/>
                <a:gd name="connsiteY15" fmla="*/ 0 h 1954566"/>
                <a:gd name="connsiteX0" fmla="*/ 586687 w 1214662"/>
                <a:gd name="connsiteY0" fmla="*/ 1954566 h 1954566"/>
                <a:gd name="connsiteX1" fmla="*/ 592863 w 1214662"/>
                <a:gd name="connsiteY1" fmla="*/ 1677542 h 1954566"/>
                <a:gd name="connsiteX2" fmla="*/ 670500 w 1214662"/>
                <a:gd name="connsiteY2" fmla="*/ 1596646 h 1954566"/>
                <a:gd name="connsiteX3" fmla="*/ 1089563 w 1214662"/>
                <a:gd name="connsiteY3" fmla="*/ 1328207 h 1954566"/>
                <a:gd name="connsiteX4" fmla="*/ 1145573 w 1214662"/>
                <a:gd name="connsiteY4" fmla="*/ 1220030 h 1954566"/>
                <a:gd name="connsiteX5" fmla="*/ 1005751 w 1214662"/>
                <a:gd name="connsiteY5" fmla="*/ 970288 h 1954566"/>
                <a:gd name="connsiteX6" fmla="*/ 800129 w 1214662"/>
                <a:gd name="connsiteY6" fmla="*/ 838771 h 1954566"/>
                <a:gd name="connsiteX7" fmla="*/ 661952 w 1214662"/>
                <a:gd name="connsiteY7" fmla="*/ 915023 h 1954566"/>
                <a:gd name="connsiteX8" fmla="*/ 661952 w 1214662"/>
                <a:gd name="connsiteY8" fmla="*/ 1067527 h 1954566"/>
                <a:gd name="connsiteX9" fmla="*/ 454685 w 1214662"/>
                <a:gd name="connsiteY9" fmla="*/ 1067527 h 1954566"/>
                <a:gd name="connsiteX10" fmla="*/ 247419 w 1214662"/>
                <a:gd name="connsiteY10" fmla="*/ 1067527 h 1954566"/>
                <a:gd name="connsiteX11" fmla="*/ 251438 w 1214662"/>
                <a:gd name="connsiteY11" fmla="*/ 880807 h 1954566"/>
                <a:gd name="connsiteX12" fmla="*/ 40152 w 1214662"/>
                <a:gd name="connsiteY12" fmla="*/ 686267 h 1954566"/>
                <a:gd name="connsiteX13" fmla="*/ 0 w 1214662"/>
                <a:gd name="connsiteY13" fmla="*/ 343928 h 1954566"/>
                <a:gd name="connsiteX14" fmla="*/ 1076484 w 1214662"/>
                <a:gd name="connsiteY14" fmla="*/ 76251 h 1954566"/>
                <a:gd name="connsiteX15" fmla="*/ 1214662 w 1214662"/>
                <a:gd name="connsiteY15" fmla="*/ 0 h 1954566"/>
                <a:gd name="connsiteX0" fmla="*/ 586687 w 1214662"/>
                <a:gd name="connsiteY0" fmla="*/ 1954566 h 1954566"/>
                <a:gd name="connsiteX1" fmla="*/ 592863 w 1214662"/>
                <a:gd name="connsiteY1" fmla="*/ 1677542 h 1954566"/>
                <a:gd name="connsiteX2" fmla="*/ 670500 w 1214662"/>
                <a:gd name="connsiteY2" fmla="*/ 1596646 h 1954566"/>
                <a:gd name="connsiteX3" fmla="*/ 1089563 w 1214662"/>
                <a:gd name="connsiteY3" fmla="*/ 1328207 h 1954566"/>
                <a:gd name="connsiteX4" fmla="*/ 1145573 w 1214662"/>
                <a:gd name="connsiteY4" fmla="*/ 1220030 h 1954566"/>
                <a:gd name="connsiteX5" fmla="*/ 1005751 w 1214662"/>
                <a:gd name="connsiteY5" fmla="*/ 970288 h 1954566"/>
                <a:gd name="connsiteX6" fmla="*/ 800129 w 1214662"/>
                <a:gd name="connsiteY6" fmla="*/ 838771 h 1954566"/>
                <a:gd name="connsiteX7" fmla="*/ 661952 w 1214662"/>
                <a:gd name="connsiteY7" fmla="*/ 915023 h 1954566"/>
                <a:gd name="connsiteX8" fmla="*/ 592863 w 1214662"/>
                <a:gd name="connsiteY8" fmla="*/ 1067526 h 1954566"/>
                <a:gd name="connsiteX9" fmla="*/ 454685 w 1214662"/>
                <a:gd name="connsiteY9" fmla="*/ 1067527 h 1954566"/>
                <a:gd name="connsiteX10" fmla="*/ 247419 w 1214662"/>
                <a:gd name="connsiteY10" fmla="*/ 1067527 h 1954566"/>
                <a:gd name="connsiteX11" fmla="*/ 251438 w 1214662"/>
                <a:gd name="connsiteY11" fmla="*/ 880807 h 1954566"/>
                <a:gd name="connsiteX12" fmla="*/ 40152 w 1214662"/>
                <a:gd name="connsiteY12" fmla="*/ 686267 h 1954566"/>
                <a:gd name="connsiteX13" fmla="*/ 0 w 1214662"/>
                <a:gd name="connsiteY13" fmla="*/ 343928 h 1954566"/>
                <a:gd name="connsiteX14" fmla="*/ 1076484 w 1214662"/>
                <a:gd name="connsiteY14" fmla="*/ 76251 h 1954566"/>
                <a:gd name="connsiteX15" fmla="*/ 1214662 w 1214662"/>
                <a:gd name="connsiteY15" fmla="*/ 0 h 1954566"/>
                <a:gd name="connsiteX0" fmla="*/ 586687 w 1214662"/>
                <a:gd name="connsiteY0" fmla="*/ 1954566 h 1954566"/>
                <a:gd name="connsiteX1" fmla="*/ 592863 w 1214662"/>
                <a:gd name="connsiteY1" fmla="*/ 1677542 h 1954566"/>
                <a:gd name="connsiteX2" fmla="*/ 670500 w 1214662"/>
                <a:gd name="connsiteY2" fmla="*/ 1596646 h 1954566"/>
                <a:gd name="connsiteX3" fmla="*/ 1089563 w 1214662"/>
                <a:gd name="connsiteY3" fmla="*/ 1328207 h 1954566"/>
                <a:gd name="connsiteX4" fmla="*/ 1145573 w 1214662"/>
                <a:gd name="connsiteY4" fmla="*/ 1220030 h 1954566"/>
                <a:gd name="connsiteX5" fmla="*/ 1005751 w 1214662"/>
                <a:gd name="connsiteY5" fmla="*/ 970288 h 1954566"/>
                <a:gd name="connsiteX6" fmla="*/ 800129 w 1214662"/>
                <a:gd name="connsiteY6" fmla="*/ 838771 h 1954566"/>
                <a:gd name="connsiteX7" fmla="*/ 661952 w 1214662"/>
                <a:gd name="connsiteY7" fmla="*/ 915023 h 1954566"/>
                <a:gd name="connsiteX8" fmla="*/ 592863 w 1214662"/>
                <a:gd name="connsiteY8" fmla="*/ 1067526 h 1954566"/>
                <a:gd name="connsiteX9" fmla="*/ 247419 w 1214662"/>
                <a:gd name="connsiteY9" fmla="*/ 1067527 h 1954566"/>
                <a:gd name="connsiteX10" fmla="*/ 251438 w 1214662"/>
                <a:gd name="connsiteY10" fmla="*/ 880807 h 1954566"/>
                <a:gd name="connsiteX11" fmla="*/ 40152 w 1214662"/>
                <a:gd name="connsiteY11" fmla="*/ 686267 h 1954566"/>
                <a:gd name="connsiteX12" fmla="*/ 0 w 1214662"/>
                <a:gd name="connsiteY12" fmla="*/ 343928 h 1954566"/>
                <a:gd name="connsiteX13" fmla="*/ 1076484 w 1214662"/>
                <a:gd name="connsiteY13" fmla="*/ 76251 h 1954566"/>
                <a:gd name="connsiteX14" fmla="*/ 1214662 w 1214662"/>
                <a:gd name="connsiteY14" fmla="*/ 0 h 1954566"/>
                <a:gd name="connsiteX0" fmla="*/ 586687 w 1214662"/>
                <a:gd name="connsiteY0" fmla="*/ 1954566 h 1954566"/>
                <a:gd name="connsiteX1" fmla="*/ 592863 w 1214662"/>
                <a:gd name="connsiteY1" fmla="*/ 1677542 h 1954566"/>
                <a:gd name="connsiteX2" fmla="*/ 670500 w 1214662"/>
                <a:gd name="connsiteY2" fmla="*/ 1596646 h 1954566"/>
                <a:gd name="connsiteX3" fmla="*/ 1089563 w 1214662"/>
                <a:gd name="connsiteY3" fmla="*/ 1328207 h 1954566"/>
                <a:gd name="connsiteX4" fmla="*/ 1145573 w 1214662"/>
                <a:gd name="connsiteY4" fmla="*/ 1220030 h 1954566"/>
                <a:gd name="connsiteX5" fmla="*/ 1005751 w 1214662"/>
                <a:gd name="connsiteY5" fmla="*/ 970288 h 1954566"/>
                <a:gd name="connsiteX6" fmla="*/ 800129 w 1214662"/>
                <a:gd name="connsiteY6" fmla="*/ 838771 h 1954566"/>
                <a:gd name="connsiteX7" fmla="*/ 661952 w 1214662"/>
                <a:gd name="connsiteY7" fmla="*/ 915023 h 1954566"/>
                <a:gd name="connsiteX8" fmla="*/ 592863 w 1214662"/>
                <a:gd name="connsiteY8" fmla="*/ 1067526 h 1954566"/>
                <a:gd name="connsiteX9" fmla="*/ 247419 w 1214662"/>
                <a:gd name="connsiteY9" fmla="*/ 1067526 h 1954566"/>
                <a:gd name="connsiteX10" fmla="*/ 251438 w 1214662"/>
                <a:gd name="connsiteY10" fmla="*/ 880807 h 1954566"/>
                <a:gd name="connsiteX11" fmla="*/ 40152 w 1214662"/>
                <a:gd name="connsiteY11" fmla="*/ 686267 h 1954566"/>
                <a:gd name="connsiteX12" fmla="*/ 0 w 1214662"/>
                <a:gd name="connsiteY12" fmla="*/ 343928 h 1954566"/>
                <a:gd name="connsiteX13" fmla="*/ 1076484 w 1214662"/>
                <a:gd name="connsiteY13" fmla="*/ 76251 h 1954566"/>
                <a:gd name="connsiteX14" fmla="*/ 1214662 w 1214662"/>
                <a:gd name="connsiteY14" fmla="*/ 0 h 1954566"/>
                <a:gd name="connsiteX0" fmla="*/ 586687 w 1214662"/>
                <a:gd name="connsiteY0" fmla="*/ 1954566 h 1954566"/>
                <a:gd name="connsiteX1" fmla="*/ 592863 w 1214662"/>
                <a:gd name="connsiteY1" fmla="*/ 1677542 h 1954566"/>
                <a:gd name="connsiteX2" fmla="*/ 670500 w 1214662"/>
                <a:gd name="connsiteY2" fmla="*/ 1596646 h 1954566"/>
                <a:gd name="connsiteX3" fmla="*/ 1089563 w 1214662"/>
                <a:gd name="connsiteY3" fmla="*/ 1328207 h 1954566"/>
                <a:gd name="connsiteX4" fmla="*/ 1145573 w 1214662"/>
                <a:gd name="connsiteY4" fmla="*/ 1220030 h 1954566"/>
                <a:gd name="connsiteX5" fmla="*/ 1005751 w 1214662"/>
                <a:gd name="connsiteY5" fmla="*/ 970288 h 1954566"/>
                <a:gd name="connsiteX6" fmla="*/ 800129 w 1214662"/>
                <a:gd name="connsiteY6" fmla="*/ 838771 h 1954566"/>
                <a:gd name="connsiteX7" fmla="*/ 661952 w 1214662"/>
                <a:gd name="connsiteY7" fmla="*/ 915023 h 1954566"/>
                <a:gd name="connsiteX8" fmla="*/ 592863 w 1214662"/>
                <a:gd name="connsiteY8" fmla="*/ 1067526 h 1954566"/>
                <a:gd name="connsiteX9" fmla="*/ 247419 w 1214662"/>
                <a:gd name="connsiteY9" fmla="*/ 1067526 h 1954566"/>
                <a:gd name="connsiteX10" fmla="*/ 251438 w 1214662"/>
                <a:gd name="connsiteY10" fmla="*/ 880807 h 1954566"/>
                <a:gd name="connsiteX11" fmla="*/ 40152 w 1214662"/>
                <a:gd name="connsiteY11" fmla="*/ 686267 h 1954566"/>
                <a:gd name="connsiteX12" fmla="*/ 0 w 1214662"/>
                <a:gd name="connsiteY12" fmla="*/ 343928 h 1954566"/>
                <a:gd name="connsiteX13" fmla="*/ 1076484 w 1214662"/>
                <a:gd name="connsiteY13" fmla="*/ 76251 h 1954566"/>
                <a:gd name="connsiteX14" fmla="*/ 1214662 w 1214662"/>
                <a:gd name="connsiteY14" fmla="*/ 0 h 1954566"/>
                <a:gd name="connsiteX0" fmla="*/ 586687 w 1214662"/>
                <a:gd name="connsiteY0" fmla="*/ 1954566 h 1954566"/>
                <a:gd name="connsiteX1" fmla="*/ 592863 w 1214662"/>
                <a:gd name="connsiteY1" fmla="*/ 1677542 h 1954566"/>
                <a:gd name="connsiteX2" fmla="*/ 670500 w 1214662"/>
                <a:gd name="connsiteY2" fmla="*/ 1596646 h 1954566"/>
                <a:gd name="connsiteX3" fmla="*/ 1089563 w 1214662"/>
                <a:gd name="connsiteY3" fmla="*/ 1328207 h 1954566"/>
                <a:gd name="connsiteX4" fmla="*/ 1145573 w 1214662"/>
                <a:gd name="connsiteY4" fmla="*/ 1220030 h 1954566"/>
                <a:gd name="connsiteX5" fmla="*/ 1005751 w 1214662"/>
                <a:gd name="connsiteY5" fmla="*/ 970288 h 1954566"/>
                <a:gd name="connsiteX6" fmla="*/ 800129 w 1214662"/>
                <a:gd name="connsiteY6" fmla="*/ 838771 h 1954566"/>
                <a:gd name="connsiteX7" fmla="*/ 661952 w 1214662"/>
                <a:gd name="connsiteY7" fmla="*/ 915023 h 1954566"/>
                <a:gd name="connsiteX8" fmla="*/ 592863 w 1214662"/>
                <a:gd name="connsiteY8" fmla="*/ 1067526 h 1954566"/>
                <a:gd name="connsiteX9" fmla="*/ 247419 w 1214662"/>
                <a:gd name="connsiteY9" fmla="*/ 1067526 h 1954566"/>
                <a:gd name="connsiteX10" fmla="*/ 251438 w 1214662"/>
                <a:gd name="connsiteY10" fmla="*/ 880807 h 1954566"/>
                <a:gd name="connsiteX11" fmla="*/ 40152 w 1214662"/>
                <a:gd name="connsiteY11" fmla="*/ 686267 h 1954566"/>
                <a:gd name="connsiteX12" fmla="*/ 0 w 1214662"/>
                <a:gd name="connsiteY12" fmla="*/ 343928 h 1954566"/>
                <a:gd name="connsiteX13" fmla="*/ 1076484 w 1214662"/>
                <a:gd name="connsiteY13" fmla="*/ 76251 h 1954566"/>
                <a:gd name="connsiteX14" fmla="*/ 1214662 w 1214662"/>
                <a:gd name="connsiteY14" fmla="*/ 0 h 1954566"/>
                <a:gd name="connsiteX0" fmla="*/ 586687 w 1214662"/>
                <a:gd name="connsiteY0" fmla="*/ 1954566 h 1954566"/>
                <a:gd name="connsiteX1" fmla="*/ 251680 w 1214662"/>
                <a:gd name="connsiteY1" fmla="*/ 1865821 h 1954566"/>
                <a:gd name="connsiteX2" fmla="*/ 670500 w 1214662"/>
                <a:gd name="connsiteY2" fmla="*/ 1596646 h 1954566"/>
                <a:gd name="connsiteX3" fmla="*/ 1089563 w 1214662"/>
                <a:gd name="connsiteY3" fmla="*/ 1328207 h 1954566"/>
                <a:gd name="connsiteX4" fmla="*/ 1145573 w 1214662"/>
                <a:gd name="connsiteY4" fmla="*/ 1220030 h 1954566"/>
                <a:gd name="connsiteX5" fmla="*/ 1005751 w 1214662"/>
                <a:gd name="connsiteY5" fmla="*/ 970288 h 1954566"/>
                <a:gd name="connsiteX6" fmla="*/ 800129 w 1214662"/>
                <a:gd name="connsiteY6" fmla="*/ 838771 h 1954566"/>
                <a:gd name="connsiteX7" fmla="*/ 661952 w 1214662"/>
                <a:gd name="connsiteY7" fmla="*/ 915023 h 1954566"/>
                <a:gd name="connsiteX8" fmla="*/ 592863 w 1214662"/>
                <a:gd name="connsiteY8" fmla="*/ 1067526 h 1954566"/>
                <a:gd name="connsiteX9" fmla="*/ 247419 w 1214662"/>
                <a:gd name="connsiteY9" fmla="*/ 1067526 h 1954566"/>
                <a:gd name="connsiteX10" fmla="*/ 251438 w 1214662"/>
                <a:gd name="connsiteY10" fmla="*/ 880807 h 1954566"/>
                <a:gd name="connsiteX11" fmla="*/ 40152 w 1214662"/>
                <a:gd name="connsiteY11" fmla="*/ 686267 h 1954566"/>
                <a:gd name="connsiteX12" fmla="*/ 0 w 1214662"/>
                <a:gd name="connsiteY12" fmla="*/ 343928 h 1954566"/>
                <a:gd name="connsiteX13" fmla="*/ 1076484 w 1214662"/>
                <a:gd name="connsiteY13" fmla="*/ 76251 h 1954566"/>
                <a:gd name="connsiteX14" fmla="*/ 1214662 w 1214662"/>
                <a:gd name="connsiteY14" fmla="*/ 0 h 1954566"/>
                <a:gd name="connsiteX0" fmla="*/ 586687 w 1214662"/>
                <a:gd name="connsiteY0" fmla="*/ 1954566 h 1954566"/>
                <a:gd name="connsiteX1" fmla="*/ 251680 w 1214662"/>
                <a:gd name="connsiteY1" fmla="*/ 1865821 h 1954566"/>
                <a:gd name="connsiteX2" fmla="*/ 503901 w 1214662"/>
                <a:gd name="connsiteY2" fmla="*/ 1688310 h 1954566"/>
                <a:gd name="connsiteX3" fmla="*/ 670500 w 1214662"/>
                <a:gd name="connsiteY3" fmla="*/ 1596646 h 1954566"/>
                <a:gd name="connsiteX4" fmla="*/ 1089563 w 1214662"/>
                <a:gd name="connsiteY4" fmla="*/ 1328207 h 1954566"/>
                <a:gd name="connsiteX5" fmla="*/ 1145573 w 1214662"/>
                <a:gd name="connsiteY5" fmla="*/ 1220030 h 1954566"/>
                <a:gd name="connsiteX6" fmla="*/ 1005751 w 1214662"/>
                <a:gd name="connsiteY6" fmla="*/ 970288 h 1954566"/>
                <a:gd name="connsiteX7" fmla="*/ 800129 w 1214662"/>
                <a:gd name="connsiteY7" fmla="*/ 838771 h 1954566"/>
                <a:gd name="connsiteX8" fmla="*/ 661952 w 1214662"/>
                <a:gd name="connsiteY8" fmla="*/ 915023 h 1954566"/>
                <a:gd name="connsiteX9" fmla="*/ 592863 w 1214662"/>
                <a:gd name="connsiteY9" fmla="*/ 1067526 h 1954566"/>
                <a:gd name="connsiteX10" fmla="*/ 247419 w 1214662"/>
                <a:gd name="connsiteY10" fmla="*/ 1067526 h 1954566"/>
                <a:gd name="connsiteX11" fmla="*/ 251438 w 1214662"/>
                <a:gd name="connsiteY11" fmla="*/ 880807 h 1954566"/>
                <a:gd name="connsiteX12" fmla="*/ 40152 w 1214662"/>
                <a:gd name="connsiteY12" fmla="*/ 686267 h 1954566"/>
                <a:gd name="connsiteX13" fmla="*/ 0 w 1214662"/>
                <a:gd name="connsiteY13" fmla="*/ 343928 h 1954566"/>
                <a:gd name="connsiteX14" fmla="*/ 1076484 w 1214662"/>
                <a:gd name="connsiteY14" fmla="*/ 76251 h 1954566"/>
                <a:gd name="connsiteX15" fmla="*/ 1214662 w 1214662"/>
                <a:gd name="connsiteY15" fmla="*/ 0 h 1954566"/>
                <a:gd name="connsiteX0" fmla="*/ 586687 w 1214662"/>
                <a:gd name="connsiteY0" fmla="*/ 1954566 h 1954566"/>
                <a:gd name="connsiteX1" fmla="*/ 251680 w 1214662"/>
                <a:gd name="connsiteY1" fmla="*/ 1865821 h 1954566"/>
                <a:gd name="connsiteX2" fmla="*/ 577012 w 1214662"/>
                <a:gd name="connsiteY2" fmla="*/ 1715207 h 1954566"/>
                <a:gd name="connsiteX3" fmla="*/ 670500 w 1214662"/>
                <a:gd name="connsiteY3" fmla="*/ 1596646 h 1954566"/>
                <a:gd name="connsiteX4" fmla="*/ 1089563 w 1214662"/>
                <a:gd name="connsiteY4" fmla="*/ 1328207 h 1954566"/>
                <a:gd name="connsiteX5" fmla="*/ 1145573 w 1214662"/>
                <a:gd name="connsiteY5" fmla="*/ 1220030 h 1954566"/>
                <a:gd name="connsiteX6" fmla="*/ 1005751 w 1214662"/>
                <a:gd name="connsiteY6" fmla="*/ 970288 h 1954566"/>
                <a:gd name="connsiteX7" fmla="*/ 800129 w 1214662"/>
                <a:gd name="connsiteY7" fmla="*/ 838771 h 1954566"/>
                <a:gd name="connsiteX8" fmla="*/ 661952 w 1214662"/>
                <a:gd name="connsiteY8" fmla="*/ 915023 h 1954566"/>
                <a:gd name="connsiteX9" fmla="*/ 592863 w 1214662"/>
                <a:gd name="connsiteY9" fmla="*/ 1067526 h 1954566"/>
                <a:gd name="connsiteX10" fmla="*/ 247419 w 1214662"/>
                <a:gd name="connsiteY10" fmla="*/ 1067526 h 1954566"/>
                <a:gd name="connsiteX11" fmla="*/ 251438 w 1214662"/>
                <a:gd name="connsiteY11" fmla="*/ 880807 h 1954566"/>
                <a:gd name="connsiteX12" fmla="*/ 40152 w 1214662"/>
                <a:gd name="connsiteY12" fmla="*/ 686267 h 1954566"/>
                <a:gd name="connsiteX13" fmla="*/ 0 w 1214662"/>
                <a:gd name="connsiteY13" fmla="*/ 343928 h 1954566"/>
                <a:gd name="connsiteX14" fmla="*/ 1076484 w 1214662"/>
                <a:gd name="connsiteY14" fmla="*/ 76251 h 1954566"/>
                <a:gd name="connsiteX15" fmla="*/ 1214662 w 1214662"/>
                <a:gd name="connsiteY15" fmla="*/ 0 h 1954566"/>
                <a:gd name="connsiteX0" fmla="*/ 586687 w 1214662"/>
                <a:gd name="connsiteY0" fmla="*/ 1954566 h 1954566"/>
                <a:gd name="connsiteX1" fmla="*/ 251680 w 1214662"/>
                <a:gd name="connsiteY1" fmla="*/ 1865821 h 1954566"/>
                <a:gd name="connsiteX2" fmla="*/ 369865 w 1214662"/>
                <a:gd name="connsiteY2" fmla="*/ 1809347 h 1954566"/>
                <a:gd name="connsiteX3" fmla="*/ 577012 w 1214662"/>
                <a:gd name="connsiteY3" fmla="*/ 1715207 h 1954566"/>
                <a:gd name="connsiteX4" fmla="*/ 670500 w 1214662"/>
                <a:gd name="connsiteY4" fmla="*/ 1596646 h 1954566"/>
                <a:gd name="connsiteX5" fmla="*/ 1089563 w 1214662"/>
                <a:gd name="connsiteY5" fmla="*/ 1328207 h 1954566"/>
                <a:gd name="connsiteX6" fmla="*/ 1145573 w 1214662"/>
                <a:gd name="connsiteY6" fmla="*/ 1220030 h 1954566"/>
                <a:gd name="connsiteX7" fmla="*/ 1005751 w 1214662"/>
                <a:gd name="connsiteY7" fmla="*/ 970288 h 1954566"/>
                <a:gd name="connsiteX8" fmla="*/ 800129 w 1214662"/>
                <a:gd name="connsiteY8" fmla="*/ 838771 h 1954566"/>
                <a:gd name="connsiteX9" fmla="*/ 661952 w 1214662"/>
                <a:gd name="connsiteY9" fmla="*/ 915023 h 1954566"/>
                <a:gd name="connsiteX10" fmla="*/ 592863 w 1214662"/>
                <a:gd name="connsiteY10" fmla="*/ 1067526 h 1954566"/>
                <a:gd name="connsiteX11" fmla="*/ 247419 w 1214662"/>
                <a:gd name="connsiteY11" fmla="*/ 1067526 h 1954566"/>
                <a:gd name="connsiteX12" fmla="*/ 251438 w 1214662"/>
                <a:gd name="connsiteY12" fmla="*/ 880807 h 1954566"/>
                <a:gd name="connsiteX13" fmla="*/ 40152 w 1214662"/>
                <a:gd name="connsiteY13" fmla="*/ 686267 h 1954566"/>
                <a:gd name="connsiteX14" fmla="*/ 0 w 1214662"/>
                <a:gd name="connsiteY14" fmla="*/ 343928 h 1954566"/>
                <a:gd name="connsiteX15" fmla="*/ 1076484 w 1214662"/>
                <a:gd name="connsiteY15" fmla="*/ 76251 h 1954566"/>
                <a:gd name="connsiteX16" fmla="*/ 1214662 w 1214662"/>
                <a:gd name="connsiteY16" fmla="*/ 0 h 1954566"/>
                <a:gd name="connsiteX0" fmla="*/ 586687 w 1214662"/>
                <a:gd name="connsiteY0" fmla="*/ 1954566 h 1954566"/>
                <a:gd name="connsiteX1" fmla="*/ 251680 w 1214662"/>
                <a:gd name="connsiteY1" fmla="*/ 1865821 h 1954566"/>
                <a:gd name="connsiteX2" fmla="*/ 187088 w 1214662"/>
                <a:gd name="connsiteY2" fmla="*/ 1769001 h 1954566"/>
                <a:gd name="connsiteX3" fmla="*/ 577012 w 1214662"/>
                <a:gd name="connsiteY3" fmla="*/ 1715207 h 1954566"/>
                <a:gd name="connsiteX4" fmla="*/ 670500 w 1214662"/>
                <a:gd name="connsiteY4" fmla="*/ 1596646 h 1954566"/>
                <a:gd name="connsiteX5" fmla="*/ 1089563 w 1214662"/>
                <a:gd name="connsiteY5" fmla="*/ 1328207 h 1954566"/>
                <a:gd name="connsiteX6" fmla="*/ 1145573 w 1214662"/>
                <a:gd name="connsiteY6" fmla="*/ 1220030 h 1954566"/>
                <a:gd name="connsiteX7" fmla="*/ 1005751 w 1214662"/>
                <a:gd name="connsiteY7" fmla="*/ 970288 h 1954566"/>
                <a:gd name="connsiteX8" fmla="*/ 800129 w 1214662"/>
                <a:gd name="connsiteY8" fmla="*/ 838771 h 1954566"/>
                <a:gd name="connsiteX9" fmla="*/ 661952 w 1214662"/>
                <a:gd name="connsiteY9" fmla="*/ 915023 h 1954566"/>
                <a:gd name="connsiteX10" fmla="*/ 592863 w 1214662"/>
                <a:gd name="connsiteY10" fmla="*/ 1067526 h 1954566"/>
                <a:gd name="connsiteX11" fmla="*/ 247419 w 1214662"/>
                <a:gd name="connsiteY11" fmla="*/ 1067526 h 1954566"/>
                <a:gd name="connsiteX12" fmla="*/ 251438 w 1214662"/>
                <a:gd name="connsiteY12" fmla="*/ 880807 h 1954566"/>
                <a:gd name="connsiteX13" fmla="*/ 40152 w 1214662"/>
                <a:gd name="connsiteY13" fmla="*/ 686267 h 1954566"/>
                <a:gd name="connsiteX14" fmla="*/ 0 w 1214662"/>
                <a:gd name="connsiteY14" fmla="*/ 343928 h 1954566"/>
                <a:gd name="connsiteX15" fmla="*/ 1076484 w 1214662"/>
                <a:gd name="connsiteY15" fmla="*/ 76251 h 1954566"/>
                <a:gd name="connsiteX16" fmla="*/ 1214662 w 1214662"/>
                <a:gd name="connsiteY16" fmla="*/ 0 h 1954566"/>
                <a:gd name="connsiteX0" fmla="*/ 586687 w 1214662"/>
                <a:gd name="connsiteY0" fmla="*/ 1954566 h 1954566"/>
                <a:gd name="connsiteX1" fmla="*/ 251680 w 1214662"/>
                <a:gd name="connsiteY1" fmla="*/ 1865821 h 1954566"/>
                <a:gd name="connsiteX2" fmla="*/ 187088 w 1214662"/>
                <a:gd name="connsiteY2" fmla="*/ 1769001 h 1954566"/>
                <a:gd name="connsiteX3" fmla="*/ 418605 w 1214662"/>
                <a:gd name="connsiteY3" fmla="*/ 1742104 h 1954566"/>
                <a:gd name="connsiteX4" fmla="*/ 577012 w 1214662"/>
                <a:gd name="connsiteY4" fmla="*/ 1715207 h 1954566"/>
                <a:gd name="connsiteX5" fmla="*/ 670500 w 1214662"/>
                <a:gd name="connsiteY5" fmla="*/ 1596646 h 1954566"/>
                <a:gd name="connsiteX6" fmla="*/ 1089563 w 1214662"/>
                <a:gd name="connsiteY6" fmla="*/ 1328207 h 1954566"/>
                <a:gd name="connsiteX7" fmla="*/ 1145573 w 1214662"/>
                <a:gd name="connsiteY7" fmla="*/ 1220030 h 1954566"/>
                <a:gd name="connsiteX8" fmla="*/ 1005751 w 1214662"/>
                <a:gd name="connsiteY8" fmla="*/ 970288 h 1954566"/>
                <a:gd name="connsiteX9" fmla="*/ 800129 w 1214662"/>
                <a:gd name="connsiteY9" fmla="*/ 838771 h 1954566"/>
                <a:gd name="connsiteX10" fmla="*/ 661952 w 1214662"/>
                <a:gd name="connsiteY10" fmla="*/ 915023 h 1954566"/>
                <a:gd name="connsiteX11" fmla="*/ 592863 w 1214662"/>
                <a:gd name="connsiteY11" fmla="*/ 1067526 h 1954566"/>
                <a:gd name="connsiteX12" fmla="*/ 247419 w 1214662"/>
                <a:gd name="connsiteY12" fmla="*/ 1067526 h 1954566"/>
                <a:gd name="connsiteX13" fmla="*/ 251438 w 1214662"/>
                <a:gd name="connsiteY13" fmla="*/ 880807 h 1954566"/>
                <a:gd name="connsiteX14" fmla="*/ 40152 w 1214662"/>
                <a:gd name="connsiteY14" fmla="*/ 686267 h 1954566"/>
                <a:gd name="connsiteX15" fmla="*/ 0 w 1214662"/>
                <a:gd name="connsiteY15" fmla="*/ 343928 h 1954566"/>
                <a:gd name="connsiteX16" fmla="*/ 1076484 w 1214662"/>
                <a:gd name="connsiteY16" fmla="*/ 76251 h 1954566"/>
                <a:gd name="connsiteX17" fmla="*/ 1214662 w 1214662"/>
                <a:gd name="connsiteY17" fmla="*/ 0 h 1954566"/>
                <a:gd name="connsiteX0" fmla="*/ 586687 w 1214662"/>
                <a:gd name="connsiteY0" fmla="*/ 1954566 h 1954566"/>
                <a:gd name="connsiteX1" fmla="*/ 251680 w 1214662"/>
                <a:gd name="connsiteY1" fmla="*/ 1865821 h 1954566"/>
                <a:gd name="connsiteX2" fmla="*/ 187088 w 1214662"/>
                <a:gd name="connsiteY2" fmla="*/ 1769001 h 1954566"/>
                <a:gd name="connsiteX3" fmla="*/ 430790 w 1214662"/>
                <a:gd name="connsiteY3" fmla="*/ 1802622 h 1954566"/>
                <a:gd name="connsiteX4" fmla="*/ 577012 w 1214662"/>
                <a:gd name="connsiteY4" fmla="*/ 1715207 h 1954566"/>
                <a:gd name="connsiteX5" fmla="*/ 670500 w 1214662"/>
                <a:gd name="connsiteY5" fmla="*/ 1596646 h 1954566"/>
                <a:gd name="connsiteX6" fmla="*/ 1089563 w 1214662"/>
                <a:gd name="connsiteY6" fmla="*/ 1328207 h 1954566"/>
                <a:gd name="connsiteX7" fmla="*/ 1145573 w 1214662"/>
                <a:gd name="connsiteY7" fmla="*/ 1220030 h 1954566"/>
                <a:gd name="connsiteX8" fmla="*/ 1005751 w 1214662"/>
                <a:gd name="connsiteY8" fmla="*/ 970288 h 1954566"/>
                <a:gd name="connsiteX9" fmla="*/ 800129 w 1214662"/>
                <a:gd name="connsiteY9" fmla="*/ 838771 h 1954566"/>
                <a:gd name="connsiteX10" fmla="*/ 661952 w 1214662"/>
                <a:gd name="connsiteY10" fmla="*/ 915023 h 1954566"/>
                <a:gd name="connsiteX11" fmla="*/ 592863 w 1214662"/>
                <a:gd name="connsiteY11" fmla="*/ 1067526 h 1954566"/>
                <a:gd name="connsiteX12" fmla="*/ 247419 w 1214662"/>
                <a:gd name="connsiteY12" fmla="*/ 1067526 h 1954566"/>
                <a:gd name="connsiteX13" fmla="*/ 251438 w 1214662"/>
                <a:gd name="connsiteY13" fmla="*/ 880807 h 1954566"/>
                <a:gd name="connsiteX14" fmla="*/ 40152 w 1214662"/>
                <a:gd name="connsiteY14" fmla="*/ 686267 h 1954566"/>
                <a:gd name="connsiteX15" fmla="*/ 0 w 1214662"/>
                <a:gd name="connsiteY15" fmla="*/ 343928 h 1954566"/>
                <a:gd name="connsiteX16" fmla="*/ 1076484 w 1214662"/>
                <a:gd name="connsiteY16" fmla="*/ 76251 h 1954566"/>
                <a:gd name="connsiteX17" fmla="*/ 1214662 w 1214662"/>
                <a:gd name="connsiteY17" fmla="*/ 0 h 1954566"/>
                <a:gd name="connsiteX0" fmla="*/ 586687 w 1214662"/>
                <a:gd name="connsiteY0" fmla="*/ 1954566 h 1954566"/>
                <a:gd name="connsiteX1" fmla="*/ 233402 w 1214662"/>
                <a:gd name="connsiteY1" fmla="*/ 1879269 h 1954566"/>
                <a:gd name="connsiteX2" fmla="*/ 187088 w 1214662"/>
                <a:gd name="connsiteY2" fmla="*/ 1769001 h 1954566"/>
                <a:gd name="connsiteX3" fmla="*/ 430790 w 1214662"/>
                <a:gd name="connsiteY3" fmla="*/ 1802622 h 1954566"/>
                <a:gd name="connsiteX4" fmla="*/ 577012 w 1214662"/>
                <a:gd name="connsiteY4" fmla="*/ 1715207 h 1954566"/>
                <a:gd name="connsiteX5" fmla="*/ 670500 w 1214662"/>
                <a:gd name="connsiteY5" fmla="*/ 1596646 h 1954566"/>
                <a:gd name="connsiteX6" fmla="*/ 1089563 w 1214662"/>
                <a:gd name="connsiteY6" fmla="*/ 1328207 h 1954566"/>
                <a:gd name="connsiteX7" fmla="*/ 1145573 w 1214662"/>
                <a:gd name="connsiteY7" fmla="*/ 1220030 h 1954566"/>
                <a:gd name="connsiteX8" fmla="*/ 1005751 w 1214662"/>
                <a:gd name="connsiteY8" fmla="*/ 970288 h 1954566"/>
                <a:gd name="connsiteX9" fmla="*/ 800129 w 1214662"/>
                <a:gd name="connsiteY9" fmla="*/ 838771 h 1954566"/>
                <a:gd name="connsiteX10" fmla="*/ 661952 w 1214662"/>
                <a:gd name="connsiteY10" fmla="*/ 915023 h 1954566"/>
                <a:gd name="connsiteX11" fmla="*/ 592863 w 1214662"/>
                <a:gd name="connsiteY11" fmla="*/ 1067526 h 1954566"/>
                <a:gd name="connsiteX12" fmla="*/ 247419 w 1214662"/>
                <a:gd name="connsiteY12" fmla="*/ 1067526 h 1954566"/>
                <a:gd name="connsiteX13" fmla="*/ 251438 w 1214662"/>
                <a:gd name="connsiteY13" fmla="*/ 880807 h 1954566"/>
                <a:gd name="connsiteX14" fmla="*/ 40152 w 1214662"/>
                <a:gd name="connsiteY14" fmla="*/ 686267 h 1954566"/>
                <a:gd name="connsiteX15" fmla="*/ 0 w 1214662"/>
                <a:gd name="connsiteY15" fmla="*/ 343928 h 1954566"/>
                <a:gd name="connsiteX16" fmla="*/ 1076484 w 1214662"/>
                <a:gd name="connsiteY16" fmla="*/ 76251 h 1954566"/>
                <a:gd name="connsiteX17" fmla="*/ 1214662 w 1214662"/>
                <a:gd name="connsiteY17" fmla="*/ 0 h 1954566"/>
                <a:gd name="connsiteX0" fmla="*/ 586687 w 1214662"/>
                <a:gd name="connsiteY0" fmla="*/ 1954566 h 1954566"/>
                <a:gd name="connsiteX1" fmla="*/ 473438 w 1214662"/>
                <a:gd name="connsiteY1" fmla="*/ 1930383 h 1954566"/>
                <a:gd name="connsiteX2" fmla="*/ 233402 w 1214662"/>
                <a:gd name="connsiteY2" fmla="*/ 1879269 h 1954566"/>
                <a:gd name="connsiteX3" fmla="*/ 187088 w 1214662"/>
                <a:gd name="connsiteY3" fmla="*/ 1769001 h 1954566"/>
                <a:gd name="connsiteX4" fmla="*/ 430790 w 1214662"/>
                <a:gd name="connsiteY4" fmla="*/ 1802622 h 1954566"/>
                <a:gd name="connsiteX5" fmla="*/ 577012 w 1214662"/>
                <a:gd name="connsiteY5" fmla="*/ 1715207 h 1954566"/>
                <a:gd name="connsiteX6" fmla="*/ 670500 w 1214662"/>
                <a:gd name="connsiteY6" fmla="*/ 1596646 h 1954566"/>
                <a:gd name="connsiteX7" fmla="*/ 1089563 w 1214662"/>
                <a:gd name="connsiteY7" fmla="*/ 1328207 h 1954566"/>
                <a:gd name="connsiteX8" fmla="*/ 1145573 w 1214662"/>
                <a:gd name="connsiteY8" fmla="*/ 1220030 h 1954566"/>
                <a:gd name="connsiteX9" fmla="*/ 1005751 w 1214662"/>
                <a:gd name="connsiteY9" fmla="*/ 970288 h 1954566"/>
                <a:gd name="connsiteX10" fmla="*/ 800129 w 1214662"/>
                <a:gd name="connsiteY10" fmla="*/ 838771 h 1954566"/>
                <a:gd name="connsiteX11" fmla="*/ 661952 w 1214662"/>
                <a:gd name="connsiteY11" fmla="*/ 915023 h 1954566"/>
                <a:gd name="connsiteX12" fmla="*/ 592863 w 1214662"/>
                <a:gd name="connsiteY12" fmla="*/ 1067526 h 1954566"/>
                <a:gd name="connsiteX13" fmla="*/ 247419 w 1214662"/>
                <a:gd name="connsiteY13" fmla="*/ 1067526 h 1954566"/>
                <a:gd name="connsiteX14" fmla="*/ 251438 w 1214662"/>
                <a:gd name="connsiteY14" fmla="*/ 880807 h 1954566"/>
                <a:gd name="connsiteX15" fmla="*/ 40152 w 1214662"/>
                <a:gd name="connsiteY15" fmla="*/ 686267 h 1954566"/>
                <a:gd name="connsiteX16" fmla="*/ 0 w 1214662"/>
                <a:gd name="connsiteY16" fmla="*/ 343928 h 1954566"/>
                <a:gd name="connsiteX17" fmla="*/ 1076484 w 1214662"/>
                <a:gd name="connsiteY17" fmla="*/ 76251 h 1954566"/>
                <a:gd name="connsiteX18" fmla="*/ 1214662 w 1214662"/>
                <a:gd name="connsiteY18" fmla="*/ 0 h 1954566"/>
                <a:gd name="connsiteX0" fmla="*/ 586687 w 1214662"/>
                <a:gd name="connsiteY0" fmla="*/ 1954566 h 1954566"/>
                <a:gd name="connsiteX1" fmla="*/ 479531 w 1214662"/>
                <a:gd name="connsiteY1" fmla="*/ 1883313 h 1954566"/>
                <a:gd name="connsiteX2" fmla="*/ 233402 w 1214662"/>
                <a:gd name="connsiteY2" fmla="*/ 1879269 h 1954566"/>
                <a:gd name="connsiteX3" fmla="*/ 187088 w 1214662"/>
                <a:gd name="connsiteY3" fmla="*/ 1769001 h 1954566"/>
                <a:gd name="connsiteX4" fmla="*/ 430790 w 1214662"/>
                <a:gd name="connsiteY4" fmla="*/ 1802622 h 1954566"/>
                <a:gd name="connsiteX5" fmla="*/ 577012 w 1214662"/>
                <a:gd name="connsiteY5" fmla="*/ 1715207 h 1954566"/>
                <a:gd name="connsiteX6" fmla="*/ 670500 w 1214662"/>
                <a:gd name="connsiteY6" fmla="*/ 1596646 h 1954566"/>
                <a:gd name="connsiteX7" fmla="*/ 1089563 w 1214662"/>
                <a:gd name="connsiteY7" fmla="*/ 1328207 h 1954566"/>
                <a:gd name="connsiteX8" fmla="*/ 1145573 w 1214662"/>
                <a:gd name="connsiteY8" fmla="*/ 1220030 h 1954566"/>
                <a:gd name="connsiteX9" fmla="*/ 1005751 w 1214662"/>
                <a:gd name="connsiteY9" fmla="*/ 970288 h 1954566"/>
                <a:gd name="connsiteX10" fmla="*/ 800129 w 1214662"/>
                <a:gd name="connsiteY10" fmla="*/ 838771 h 1954566"/>
                <a:gd name="connsiteX11" fmla="*/ 661952 w 1214662"/>
                <a:gd name="connsiteY11" fmla="*/ 915023 h 1954566"/>
                <a:gd name="connsiteX12" fmla="*/ 592863 w 1214662"/>
                <a:gd name="connsiteY12" fmla="*/ 1067526 h 1954566"/>
                <a:gd name="connsiteX13" fmla="*/ 247419 w 1214662"/>
                <a:gd name="connsiteY13" fmla="*/ 1067526 h 1954566"/>
                <a:gd name="connsiteX14" fmla="*/ 251438 w 1214662"/>
                <a:gd name="connsiteY14" fmla="*/ 880807 h 1954566"/>
                <a:gd name="connsiteX15" fmla="*/ 40152 w 1214662"/>
                <a:gd name="connsiteY15" fmla="*/ 686267 h 1954566"/>
                <a:gd name="connsiteX16" fmla="*/ 0 w 1214662"/>
                <a:gd name="connsiteY16" fmla="*/ 343928 h 1954566"/>
                <a:gd name="connsiteX17" fmla="*/ 1076484 w 1214662"/>
                <a:gd name="connsiteY17" fmla="*/ 76251 h 1954566"/>
                <a:gd name="connsiteX18" fmla="*/ 1214662 w 1214662"/>
                <a:gd name="connsiteY18" fmla="*/ 0 h 1954566"/>
                <a:gd name="connsiteX0" fmla="*/ 586687 w 1214662"/>
                <a:gd name="connsiteY0" fmla="*/ 1954566 h 1954566"/>
                <a:gd name="connsiteX1" fmla="*/ 479531 w 1214662"/>
                <a:gd name="connsiteY1" fmla="*/ 1883313 h 1954566"/>
                <a:gd name="connsiteX2" fmla="*/ 233402 w 1214662"/>
                <a:gd name="connsiteY2" fmla="*/ 1879269 h 1954566"/>
                <a:gd name="connsiteX3" fmla="*/ 187088 w 1214662"/>
                <a:gd name="connsiteY3" fmla="*/ 1769001 h 1954566"/>
                <a:gd name="connsiteX4" fmla="*/ 430790 w 1214662"/>
                <a:gd name="connsiteY4" fmla="*/ 1802622 h 1954566"/>
                <a:gd name="connsiteX5" fmla="*/ 577012 w 1214662"/>
                <a:gd name="connsiteY5" fmla="*/ 1715207 h 1954566"/>
                <a:gd name="connsiteX6" fmla="*/ 670500 w 1214662"/>
                <a:gd name="connsiteY6" fmla="*/ 1596646 h 1954566"/>
                <a:gd name="connsiteX7" fmla="*/ 1089563 w 1214662"/>
                <a:gd name="connsiteY7" fmla="*/ 1328207 h 1954566"/>
                <a:gd name="connsiteX8" fmla="*/ 1145573 w 1214662"/>
                <a:gd name="connsiteY8" fmla="*/ 1220030 h 1954566"/>
                <a:gd name="connsiteX9" fmla="*/ 1005751 w 1214662"/>
                <a:gd name="connsiteY9" fmla="*/ 970288 h 1954566"/>
                <a:gd name="connsiteX10" fmla="*/ 800129 w 1214662"/>
                <a:gd name="connsiteY10" fmla="*/ 838771 h 1954566"/>
                <a:gd name="connsiteX11" fmla="*/ 661952 w 1214662"/>
                <a:gd name="connsiteY11" fmla="*/ 915023 h 1954566"/>
                <a:gd name="connsiteX12" fmla="*/ 592863 w 1214662"/>
                <a:gd name="connsiteY12" fmla="*/ 1067526 h 1954566"/>
                <a:gd name="connsiteX13" fmla="*/ 247419 w 1214662"/>
                <a:gd name="connsiteY13" fmla="*/ 1067526 h 1954566"/>
                <a:gd name="connsiteX14" fmla="*/ 251438 w 1214662"/>
                <a:gd name="connsiteY14" fmla="*/ 880807 h 1954566"/>
                <a:gd name="connsiteX15" fmla="*/ 40152 w 1214662"/>
                <a:gd name="connsiteY15" fmla="*/ 686267 h 1954566"/>
                <a:gd name="connsiteX16" fmla="*/ 0 w 1214662"/>
                <a:gd name="connsiteY16" fmla="*/ 343928 h 1954566"/>
                <a:gd name="connsiteX17" fmla="*/ 1076484 w 1214662"/>
                <a:gd name="connsiteY17" fmla="*/ 76251 h 1954566"/>
                <a:gd name="connsiteX18" fmla="*/ 1214662 w 1214662"/>
                <a:gd name="connsiteY18" fmla="*/ 0 h 1954566"/>
                <a:gd name="connsiteX0" fmla="*/ 586687 w 1214662"/>
                <a:gd name="connsiteY0" fmla="*/ 1954566 h 1954566"/>
                <a:gd name="connsiteX1" fmla="*/ 479531 w 1214662"/>
                <a:gd name="connsiteY1" fmla="*/ 1883313 h 1954566"/>
                <a:gd name="connsiteX2" fmla="*/ 148106 w 1214662"/>
                <a:gd name="connsiteY2" fmla="*/ 1872545 h 1954566"/>
                <a:gd name="connsiteX3" fmla="*/ 187088 w 1214662"/>
                <a:gd name="connsiteY3" fmla="*/ 1769001 h 1954566"/>
                <a:gd name="connsiteX4" fmla="*/ 430790 w 1214662"/>
                <a:gd name="connsiteY4" fmla="*/ 1802622 h 1954566"/>
                <a:gd name="connsiteX5" fmla="*/ 577012 w 1214662"/>
                <a:gd name="connsiteY5" fmla="*/ 1715207 h 1954566"/>
                <a:gd name="connsiteX6" fmla="*/ 670500 w 1214662"/>
                <a:gd name="connsiteY6" fmla="*/ 1596646 h 1954566"/>
                <a:gd name="connsiteX7" fmla="*/ 1089563 w 1214662"/>
                <a:gd name="connsiteY7" fmla="*/ 1328207 h 1954566"/>
                <a:gd name="connsiteX8" fmla="*/ 1145573 w 1214662"/>
                <a:gd name="connsiteY8" fmla="*/ 1220030 h 1954566"/>
                <a:gd name="connsiteX9" fmla="*/ 1005751 w 1214662"/>
                <a:gd name="connsiteY9" fmla="*/ 970288 h 1954566"/>
                <a:gd name="connsiteX10" fmla="*/ 800129 w 1214662"/>
                <a:gd name="connsiteY10" fmla="*/ 838771 h 1954566"/>
                <a:gd name="connsiteX11" fmla="*/ 661952 w 1214662"/>
                <a:gd name="connsiteY11" fmla="*/ 915023 h 1954566"/>
                <a:gd name="connsiteX12" fmla="*/ 592863 w 1214662"/>
                <a:gd name="connsiteY12" fmla="*/ 1067526 h 1954566"/>
                <a:gd name="connsiteX13" fmla="*/ 247419 w 1214662"/>
                <a:gd name="connsiteY13" fmla="*/ 1067526 h 1954566"/>
                <a:gd name="connsiteX14" fmla="*/ 251438 w 1214662"/>
                <a:gd name="connsiteY14" fmla="*/ 880807 h 1954566"/>
                <a:gd name="connsiteX15" fmla="*/ 40152 w 1214662"/>
                <a:gd name="connsiteY15" fmla="*/ 686267 h 1954566"/>
                <a:gd name="connsiteX16" fmla="*/ 0 w 1214662"/>
                <a:gd name="connsiteY16" fmla="*/ 343928 h 1954566"/>
                <a:gd name="connsiteX17" fmla="*/ 1076484 w 1214662"/>
                <a:gd name="connsiteY17" fmla="*/ 76251 h 1954566"/>
                <a:gd name="connsiteX18" fmla="*/ 1214662 w 1214662"/>
                <a:gd name="connsiteY18" fmla="*/ 0 h 1954566"/>
                <a:gd name="connsiteX0" fmla="*/ 586687 w 1214662"/>
                <a:gd name="connsiteY0" fmla="*/ 1954566 h 1954566"/>
                <a:gd name="connsiteX1" fmla="*/ 479531 w 1214662"/>
                <a:gd name="connsiteY1" fmla="*/ 1883313 h 1954566"/>
                <a:gd name="connsiteX2" fmla="*/ 148106 w 1214662"/>
                <a:gd name="connsiteY2" fmla="*/ 1872545 h 1954566"/>
                <a:gd name="connsiteX3" fmla="*/ 187088 w 1214662"/>
                <a:gd name="connsiteY3" fmla="*/ 1769001 h 1954566"/>
                <a:gd name="connsiteX4" fmla="*/ 430790 w 1214662"/>
                <a:gd name="connsiteY4" fmla="*/ 1802622 h 1954566"/>
                <a:gd name="connsiteX5" fmla="*/ 577012 w 1214662"/>
                <a:gd name="connsiteY5" fmla="*/ 1715207 h 1954566"/>
                <a:gd name="connsiteX6" fmla="*/ 670500 w 1214662"/>
                <a:gd name="connsiteY6" fmla="*/ 1596646 h 1954566"/>
                <a:gd name="connsiteX7" fmla="*/ 1089563 w 1214662"/>
                <a:gd name="connsiteY7" fmla="*/ 1328207 h 1954566"/>
                <a:gd name="connsiteX8" fmla="*/ 1145573 w 1214662"/>
                <a:gd name="connsiteY8" fmla="*/ 1220030 h 1954566"/>
                <a:gd name="connsiteX9" fmla="*/ 1005751 w 1214662"/>
                <a:gd name="connsiteY9" fmla="*/ 970288 h 1954566"/>
                <a:gd name="connsiteX10" fmla="*/ 800129 w 1214662"/>
                <a:gd name="connsiteY10" fmla="*/ 838771 h 1954566"/>
                <a:gd name="connsiteX11" fmla="*/ 661952 w 1214662"/>
                <a:gd name="connsiteY11" fmla="*/ 915023 h 1954566"/>
                <a:gd name="connsiteX12" fmla="*/ 592863 w 1214662"/>
                <a:gd name="connsiteY12" fmla="*/ 1067526 h 1954566"/>
                <a:gd name="connsiteX13" fmla="*/ 247419 w 1214662"/>
                <a:gd name="connsiteY13" fmla="*/ 1067526 h 1954566"/>
                <a:gd name="connsiteX14" fmla="*/ 251438 w 1214662"/>
                <a:gd name="connsiteY14" fmla="*/ 880807 h 1954566"/>
                <a:gd name="connsiteX15" fmla="*/ 40152 w 1214662"/>
                <a:gd name="connsiteY15" fmla="*/ 686267 h 1954566"/>
                <a:gd name="connsiteX16" fmla="*/ 0 w 1214662"/>
                <a:gd name="connsiteY16" fmla="*/ 343928 h 1954566"/>
                <a:gd name="connsiteX17" fmla="*/ 1076484 w 1214662"/>
                <a:gd name="connsiteY17" fmla="*/ 76251 h 1954566"/>
                <a:gd name="connsiteX18" fmla="*/ 1214662 w 1214662"/>
                <a:gd name="connsiteY18" fmla="*/ 0 h 1954566"/>
                <a:gd name="connsiteX0" fmla="*/ 586687 w 1214662"/>
                <a:gd name="connsiteY0" fmla="*/ 1954566 h 1954566"/>
                <a:gd name="connsiteX1" fmla="*/ 479531 w 1214662"/>
                <a:gd name="connsiteY1" fmla="*/ 1883313 h 1954566"/>
                <a:gd name="connsiteX2" fmla="*/ 148106 w 1214662"/>
                <a:gd name="connsiteY2" fmla="*/ 1872545 h 1954566"/>
                <a:gd name="connsiteX3" fmla="*/ 187088 w 1214662"/>
                <a:gd name="connsiteY3" fmla="*/ 1769001 h 1954566"/>
                <a:gd name="connsiteX4" fmla="*/ 430790 w 1214662"/>
                <a:gd name="connsiteY4" fmla="*/ 1802622 h 1954566"/>
                <a:gd name="connsiteX5" fmla="*/ 577012 w 1214662"/>
                <a:gd name="connsiteY5" fmla="*/ 1715207 h 1954566"/>
                <a:gd name="connsiteX6" fmla="*/ 670500 w 1214662"/>
                <a:gd name="connsiteY6" fmla="*/ 1596646 h 1954566"/>
                <a:gd name="connsiteX7" fmla="*/ 1089563 w 1214662"/>
                <a:gd name="connsiteY7" fmla="*/ 1328207 h 1954566"/>
                <a:gd name="connsiteX8" fmla="*/ 1145573 w 1214662"/>
                <a:gd name="connsiteY8" fmla="*/ 1220030 h 1954566"/>
                <a:gd name="connsiteX9" fmla="*/ 1005751 w 1214662"/>
                <a:gd name="connsiteY9" fmla="*/ 970288 h 1954566"/>
                <a:gd name="connsiteX10" fmla="*/ 800129 w 1214662"/>
                <a:gd name="connsiteY10" fmla="*/ 838771 h 1954566"/>
                <a:gd name="connsiteX11" fmla="*/ 661952 w 1214662"/>
                <a:gd name="connsiteY11" fmla="*/ 915023 h 1954566"/>
                <a:gd name="connsiteX12" fmla="*/ 592863 w 1214662"/>
                <a:gd name="connsiteY12" fmla="*/ 1067526 h 1954566"/>
                <a:gd name="connsiteX13" fmla="*/ 247419 w 1214662"/>
                <a:gd name="connsiteY13" fmla="*/ 1067526 h 1954566"/>
                <a:gd name="connsiteX14" fmla="*/ 251438 w 1214662"/>
                <a:gd name="connsiteY14" fmla="*/ 880807 h 1954566"/>
                <a:gd name="connsiteX15" fmla="*/ 40152 w 1214662"/>
                <a:gd name="connsiteY15" fmla="*/ 686267 h 1954566"/>
                <a:gd name="connsiteX16" fmla="*/ 0 w 1214662"/>
                <a:gd name="connsiteY16" fmla="*/ 343928 h 1954566"/>
                <a:gd name="connsiteX17" fmla="*/ 1076484 w 1214662"/>
                <a:gd name="connsiteY17" fmla="*/ 76251 h 1954566"/>
                <a:gd name="connsiteX18" fmla="*/ 1214662 w 1214662"/>
                <a:gd name="connsiteY18" fmla="*/ 0 h 1954566"/>
                <a:gd name="connsiteX0" fmla="*/ 586687 w 1214662"/>
                <a:gd name="connsiteY0" fmla="*/ 1954566 h 1954566"/>
                <a:gd name="connsiteX1" fmla="*/ 479531 w 1214662"/>
                <a:gd name="connsiteY1" fmla="*/ 1883313 h 1954566"/>
                <a:gd name="connsiteX2" fmla="*/ 148106 w 1214662"/>
                <a:gd name="connsiteY2" fmla="*/ 1872545 h 1954566"/>
                <a:gd name="connsiteX3" fmla="*/ 187088 w 1214662"/>
                <a:gd name="connsiteY3" fmla="*/ 1769001 h 1954566"/>
                <a:gd name="connsiteX4" fmla="*/ 430790 w 1214662"/>
                <a:gd name="connsiteY4" fmla="*/ 1802622 h 1954566"/>
                <a:gd name="connsiteX5" fmla="*/ 577012 w 1214662"/>
                <a:gd name="connsiteY5" fmla="*/ 1715207 h 1954566"/>
                <a:gd name="connsiteX6" fmla="*/ 670500 w 1214662"/>
                <a:gd name="connsiteY6" fmla="*/ 1596646 h 1954566"/>
                <a:gd name="connsiteX7" fmla="*/ 1089563 w 1214662"/>
                <a:gd name="connsiteY7" fmla="*/ 1328207 h 1954566"/>
                <a:gd name="connsiteX8" fmla="*/ 1145573 w 1214662"/>
                <a:gd name="connsiteY8" fmla="*/ 1220030 h 1954566"/>
                <a:gd name="connsiteX9" fmla="*/ 1005751 w 1214662"/>
                <a:gd name="connsiteY9" fmla="*/ 970288 h 1954566"/>
                <a:gd name="connsiteX10" fmla="*/ 800129 w 1214662"/>
                <a:gd name="connsiteY10" fmla="*/ 838771 h 1954566"/>
                <a:gd name="connsiteX11" fmla="*/ 661952 w 1214662"/>
                <a:gd name="connsiteY11" fmla="*/ 915023 h 1954566"/>
                <a:gd name="connsiteX12" fmla="*/ 592863 w 1214662"/>
                <a:gd name="connsiteY12" fmla="*/ 1067526 h 1954566"/>
                <a:gd name="connsiteX13" fmla="*/ 247419 w 1214662"/>
                <a:gd name="connsiteY13" fmla="*/ 1067526 h 1954566"/>
                <a:gd name="connsiteX14" fmla="*/ 251438 w 1214662"/>
                <a:gd name="connsiteY14" fmla="*/ 880807 h 1954566"/>
                <a:gd name="connsiteX15" fmla="*/ 40152 w 1214662"/>
                <a:gd name="connsiteY15" fmla="*/ 686267 h 1954566"/>
                <a:gd name="connsiteX16" fmla="*/ 0 w 1214662"/>
                <a:gd name="connsiteY16" fmla="*/ 343928 h 1954566"/>
                <a:gd name="connsiteX17" fmla="*/ 1076484 w 1214662"/>
                <a:gd name="connsiteY17" fmla="*/ 76251 h 1954566"/>
                <a:gd name="connsiteX18" fmla="*/ 1214662 w 1214662"/>
                <a:gd name="connsiteY18" fmla="*/ 0 h 1954566"/>
                <a:gd name="connsiteX0" fmla="*/ 586687 w 1214662"/>
                <a:gd name="connsiteY0" fmla="*/ 1954566 h 1954566"/>
                <a:gd name="connsiteX1" fmla="*/ 479531 w 1214662"/>
                <a:gd name="connsiteY1" fmla="*/ 1883313 h 1954566"/>
                <a:gd name="connsiteX2" fmla="*/ 148106 w 1214662"/>
                <a:gd name="connsiteY2" fmla="*/ 1872545 h 1954566"/>
                <a:gd name="connsiteX3" fmla="*/ 187088 w 1214662"/>
                <a:gd name="connsiteY3" fmla="*/ 1769001 h 1954566"/>
                <a:gd name="connsiteX4" fmla="*/ 430790 w 1214662"/>
                <a:gd name="connsiteY4" fmla="*/ 1802622 h 1954566"/>
                <a:gd name="connsiteX5" fmla="*/ 577012 w 1214662"/>
                <a:gd name="connsiteY5" fmla="*/ 1715207 h 1954566"/>
                <a:gd name="connsiteX6" fmla="*/ 670500 w 1214662"/>
                <a:gd name="connsiteY6" fmla="*/ 1596646 h 1954566"/>
                <a:gd name="connsiteX7" fmla="*/ 1089563 w 1214662"/>
                <a:gd name="connsiteY7" fmla="*/ 1328207 h 1954566"/>
                <a:gd name="connsiteX8" fmla="*/ 1145573 w 1214662"/>
                <a:gd name="connsiteY8" fmla="*/ 1220030 h 1954566"/>
                <a:gd name="connsiteX9" fmla="*/ 1005751 w 1214662"/>
                <a:gd name="connsiteY9" fmla="*/ 970288 h 1954566"/>
                <a:gd name="connsiteX10" fmla="*/ 800129 w 1214662"/>
                <a:gd name="connsiteY10" fmla="*/ 838771 h 1954566"/>
                <a:gd name="connsiteX11" fmla="*/ 661952 w 1214662"/>
                <a:gd name="connsiteY11" fmla="*/ 915023 h 1954566"/>
                <a:gd name="connsiteX12" fmla="*/ 592863 w 1214662"/>
                <a:gd name="connsiteY12" fmla="*/ 1067526 h 1954566"/>
                <a:gd name="connsiteX13" fmla="*/ 247419 w 1214662"/>
                <a:gd name="connsiteY13" fmla="*/ 1067526 h 1954566"/>
                <a:gd name="connsiteX14" fmla="*/ 251438 w 1214662"/>
                <a:gd name="connsiteY14" fmla="*/ 880807 h 1954566"/>
                <a:gd name="connsiteX15" fmla="*/ 40152 w 1214662"/>
                <a:gd name="connsiteY15" fmla="*/ 686267 h 1954566"/>
                <a:gd name="connsiteX16" fmla="*/ 0 w 1214662"/>
                <a:gd name="connsiteY16" fmla="*/ 343928 h 1954566"/>
                <a:gd name="connsiteX17" fmla="*/ 1076484 w 1214662"/>
                <a:gd name="connsiteY17" fmla="*/ 76251 h 1954566"/>
                <a:gd name="connsiteX18" fmla="*/ 1214662 w 1214662"/>
                <a:gd name="connsiteY18" fmla="*/ 0 h 1954566"/>
                <a:gd name="connsiteX0" fmla="*/ 586687 w 1214662"/>
                <a:gd name="connsiteY0" fmla="*/ 1954566 h 1954566"/>
                <a:gd name="connsiteX1" fmla="*/ 479531 w 1214662"/>
                <a:gd name="connsiteY1" fmla="*/ 1883313 h 1954566"/>
                <a:gd name="connsiteX2" fmla="*/ 148106 w 1214662"/>
                <a:gd name="connsiteY2" fmla="*/ 1872545 h 1954566"/>
                <a:gd name="connsiteX3" fmla="*/ 187088 w 1214662"/>
                <a:gd name="connsiteY3" fmla="*/ 1769001 h 1954566"/>
                <a:gd name="connsiteX4" fmla="*/ 430790 w 1214662"/>
                <a:gd name="connsiteY4" fmla="*/ 1802622 h 1954566"/>
                <a:gd name="connsiteX5" fmla="*/ 577012 w 1214662"/>
                <a:gd name="connsiteY5" fmla="*/ 1715207 h 1954566"/>
                <a:gd name="connsiteX6" fmla="*/ 670500 w 1214662"/>
                <a:gd name="connsiteY6" fmla="*/ 1596646 h 1954566"/>
                <a:gd name="connsiteX7" fmla="*/ 1089563 w 1214662"/>
                <a:gd name="connsiteY7" fmla="*/ 1328207 h 1954566"/>
                <a:gd name="connsiteX8" fmla="*/ 1145573 w 1214662"/>
                <a:gd name="connsiteY8" fmla="*/ 1220030 h 1954566"/>
                <a:gd name="connsiteX9" fmla="*/ 1005751 w 1214662"/>
                <a:gd name="connsiteY9" fmla="*/ 970288 h 1954566"/>
                <a:gd name="connsiteX10" fmla="*/ 800129 w 1214662"/>
                <a:gd name="connsiteY10" fmla="*/ 838771 h 1954566"/>
                <a:gd name="connsiteX11" fmla="*/ 661952 w 1214662"/>
                <a:gd name="connsiteY11" fmla="*/ 915023 h 1954566"/>
                <a:gd name="connsiteX12" fmla="*/ 592863 w 1214662"/>
                <a:gd name="connsiteY12" fmla="*/ 1067526 h 1954566"/>
                <a:gd name="connsiteX13" fmla="*/ 247419 w 1214662"/>
                <a:gd name="connsiteY13" fmla="*/ 1067526 h 1954566"/>
                <a:gd name="connsiteX14" fmla="*/ 251438 w 1214662"/>
                <a:gd name="connsiteY14" fmla="*/ 880807 h 1954566"/>
                <a:gd name="connsiteX15" fmla="*/ 40152 w 1214662"/>
                <a:gd name="connsiteY15" fmla="*/ 686267 h 1954566"/>
                <a:gd name="connsiteX16" fmla="*/ 4311 w 1214662"/>
                <a:gd name="connsiteY16" fmla="*/ 417427 h 1954566"/>
                <a:gd name="connsiteX17" fmla="*/ 0 w 1214662"/>
                <a:gd name="connsiteY17" fmla="*/ 343928 h 1954566"/>
                <a:gd name="connsiteX18" fmla="*/ 1076484 w 1214662"/>
                <a:gd name="connsiteY18" fmla="*/ 76251 h 1954566"/>
                <a:gd name="connsiteX19" fmla="*/ 1214662 w 1214662"/>
                <a:gd name="connsiteY19" fmla="*/ 0 h 1954566"/>
                <a:gd name="connsiteX0" fmla="*/ 753801 w 1381776"/>
                <a:gd name="connsiteY0" fmla="*/ 1954566 h 1954566"/>
                <a:gd name="connsiteX1" fmla="*/ 646645 w 1381776"/>
                <a:gd name="connsiteY1" fmla="*/ 1883313 h 1954566"/>
                <a:gd name="connsiteX2" fmla="*/ 315220 w 1381776"/>
                <a:gd name="connsiteY2" fmla="*/ 1872545 h 1954566"/>
                <a:gd name="connsiteX3" fmla="*/ 354202 w 1381776"/>
                <a:gd name="connsiteY3" fmla="*/ 1769001 h 1954566"/>
                <a:gd name="connsiteX4" fmla="*/ 597904 w 1381776"/>
                <a:gd name="connsiteY4" fmla="*/ 1802622 h 1954566"/>
                <a:gd name="connsiteX5" fmla="*/ 744126 w 1381776"/>
                <a:gd name="connsiteY5" fmla="*/ 1715207 h 1954566"/>
                <a:gd name="connsiteX6" fmla="*/ 837614 w 1381776"/>
                <a:gd name="connsiteY6" fmla="*/ 1596646 h 1954566"/>
                <a:gd name="connsiteX7" fmla="*/ 1256677 w 1381776"/>
                <a:gd name="connsiteY7" fmla="*/ 1328207 h 1954566"/>
                <a:gd name="connsiteX8" fmla="*/ 1312687 w 1381776"/>
                <a:gd name="connsiteY8" fmla="*/ 1220030 h 1954566"/>
                <a:gd name="connsiteX9" fmla="*/ 1172865 w 1381776"/>
                <a:gd name="connsiteY9" fmla="*/ 970288 h 1954566"/>
                <a:gd name="connsiteX10" fmla="*/ 967243 w 1381776"/>
                <a:gd name="connsiteY10" fmla="*/ 838771 h 1954566"/>
                <a:gd name="connsiteX11" fmla="*/ 829066 w 1381776"/>
                <a:gd name="connsiteY11" fmla="*/ 915023 h 1954566"/>
                <a:gd name="connsiteX12" fmla="*/ 759977 w 1381776"/>
                <a:gd name="connsiteY12" fmla="*/ 1067526 h 1954566"/>
                <a:gd name="connsiteX13" fmla="*/ 414533 w 1381776"/>
                <a:gd name="connsiteY13" fmla="*/ 1067526 h 1954566"/>
                <a:gd name="connsiteX14" fmla="*/ 418552 w 1381776"/>
                <a:gd name="connsiteY14" fmla="*/ 880807 h 1954566"/>
                <a:gd name="connsiteX15" fmla="*/ 207266 w 1381776"/>
                <a:gd name="connsiteY15" fmla="*/ 686267 h 1954566"/>
                <a:gd name="connsiteX16" fmla="*/ 171425 w 1381776"/>
                <a:gd name="connsiteY16" fmla="*/ 417427 h 1954566"/>
                <a:gd name="connsiteX17" fmla="*/ 0 w 1381776"/>
                <a:gd name="connsiteY17" fmla="*/ 381258 h 1954566"/>
                <a:gd name="connsiteX18" fmla="*/ 1243598 w 1381776"/>
                <a:gd name="connsiteY18" fmla="*/ 76251 h 1954566"/>
                <a:gd name="connsiteX19" fmla="*/ 1381776 w 1381776"/>
                <a:gd name="connsiteY19" fmla="*/ 0 h 1954566"/>
                <a:gd name="connsiteX0" fmla="*/ 814471 w 1442446"/>
                <a:gd name="connsiteY0" fmla="*/ 1954566 h 1954566"/>
                <a:gd name="connsiteX1" fmla="*/ 707315 w 1442446"/>
                <a:gd name="connsiteY1" fmla="*/ 1883313 h 1954566"/>
                <a:gd name="connsiteX2" fmla="*/ 375890 w 1442446"/>
                <a:gd name="connsiteY2" fmla="*/ 1872545 h 1954566"/>
                <a:gd name="connsiteX3" fmla="*/ 414872 w 1442446"/>
                <a:gd name="connsiteY3" fmla="*/ 1769001 h 1954566"/>
                <a:gd name="connsiteX4" fmla="*/ 658574 w 1442446"/>
                <a:gd name="connsiteY4" fmla="*/ 1802622 h 1954566"/>
                <a:gd name="connsiteX5" fmla="*/ 804796 w 1442446"/>
                <a:gd name="connsiteY5" fmla="*/ 1715207 h 1954566"/>
                <a:gd name="connsiteX6" fmla="*/ 898284 w 1442446"/>
                <a:gd name="connsiteY6" fmla="*/ 1596646 h 1954566"/>
                <a:gd name="connsiteX7" fmla="*/ 1317347 w 1442446"/>
                <a:gd name="connsiteY7" fmla="*/ 1328207 h 1954566"/>
                <a:gd name="connsiteX8" fmla="*/ 1373357 w 1442446"/>
                <a:gd name="connsiteY8" fmla="*/ 1220030 h 1954566"/>
                <a:gd name="connsiteX9" fmla="*/ 1233535 w 1442446"/>
                <a:gd name="connsiteY9" fmla="*/ 970288 h 1954566"/>
                <a:gd name="connsiteX10" fmla="*/ 1027913 w 1442446"/>
                <a:gd name="connsiteY10" fmla="*/ 838771 h 1954566"/>
                <a:gd name="connsiteX11" fmla="*/ 889736 w 1442446"/>
                <a:gd name="connsiteY11" fmla="*/ 915023 h 1954566"/>
                <a:gd name="connsiteX12" fmla="*/ 820647 w 1442446"/>
                <a:gd name="connsiteY12" fmla="*/ 1067526 h 1954566"/>
                <a:gd name="connsiteX13" fmla="*/ 475203 w 1442446"/>
                <a:gd name="connsiteY13" fmla="*/ 1067526 h 1954566"/>
                <a:gd name="connsiteX14" fmla="*/ 479222 w 1442446"/>
                <a:gd name="connsiteY14" fmla="*/ 880807 h 1954566"/>
                <a:gd name="connsiteX15" fmla="*/ 267936 w 1442446"/>
                <a:gd name="connsiteY15" fmla="*/ 686267 h 1954566"/>
                <a:gd name="connsiteX16" fmla="*/ 232095 w 1442446"/>
                <a:gd name="connsiteY16" fmla="*/ 417427 h 1954566"/>
                <a:gd name="connsiteX17" fmla="*/ 60670 w 1442446"/>
                <a:gd name="connsiteY17" fmla="*/ 381258 h 1954566"/>
                <a:gd name="connsiteX18" fmla="*/ 1304268 w 1442446"/>
                <a:gd name="connsiteY18" fmla="*/ 76251 h 1954566"/>
                <a:gd name="connsiteX19" fmla="*/ 1442446 w 1442446"/>
                <a:gd name="connsiteY19" fmla="*/ 0 h 1954566"/>
                <a:gd name="connsiteX0" fmla="*/ 814471 w 1442446"/>
                <a:gd name="connsiteY0" fmla="*/ 1954566 h 1954566"/>
                <a:gd name="connsiteX1" fmla="*/ 707315 w 1442446"/>
                <a:gd name="connsiteY1" fmla="*/ 1883313 h 1954566"/>
                <a:gd name="connsiteX2" fmla="*/ 375890 w 1442446"/>
                <a:gd name="connsiteY2" fmla="*/ 1872545 h 1954566"/>
                <a:gd name="connsiteX3" fmla="*/ 414872 w 1442446"/>
                <a:gd name="connsiteY3" fmla="*/ 1769001 h 1954566"/>
                <a:gd name="connsiteX4" fmla="*/ 658574 w 1442446"/>
                <a:gd name="connsiteY4" fmla="*/ 1802622 h 1954566"/>
                <a:gd name="connsiteX5" fmla="*/ 804796 w 1442446"/>
                <a:gd name="connsiteY5" fmla="*/ 1715207 h 1954566"/>
                <a:gd name="connsiteX6" fmla="*/ 898284 w 1442446"/>
                <a:gd name="connsiteY6" fmla="*/ 1596646 h 1954566"/>
                <a:gd name="connsiteX7" fmla="*/ 1317347 w 1442446"/>
                <a:gd name="connsiteY7" fmla="*/ 1328207 h 1954566"/>
                <a:gd name="connsiteX8" fmla="*/ 1373357 w 1442446"/>
                <a:gd name="connsiteY8" fmla="*/ 1220030 h 1954566"/>
                <a:gd name="connsiteX9" fmla="*/ 1233535 w 1442446"/>
                <a:gd name="connsiteY9" fmla="*/ 970288 h 1954566"/>
                <a:gd name="connsiteX10" fmla="*/ 1027913 w 1442446"/>
                <a:gd name="connsiteY10" fmla="*/ 838771 h 1954566"/>
                <a:gd name="connsiteX11" fmla="*/ 889736 w 1442446"/>
                <a:gd name="connsiteY11" fmla="*/ 915023 h 1954566"/>
                <a:gd name="connsiteX12" fmla="*/ 820647 w 1442446"/>
                <a:gd name="connsiteY12" fmla="*/ 1067526 h 1954566"/>
                <a:gd name="connsiteX13" fmla="*/ 475203 w 1442446"/>
                <a:gd name="connsiteY13" fmla="*/ 1067526 h 1954566"/>
                <a:gd name="connsiteX14" fmla="*/ 479222 w 1442446"/>
                <a:gd name="connsiteY14" fmla="*/ 880807 h 1954566"/>
                <a:gd name="connsiteX15" fmla="*/ 267936 w 1442446"/>
                <a:gd name="connsiteY15" fmla="*/ 686267 h 1954566"/>
                <a:gd name="connsiteX16" fmla="*/ 232095 w 1442446"/>
                <a:gd name="connsiteY16" fmla="*/ 417427 h 1954566"/>
                <a:gd name="connsiteX17" fmla="*/ 60670 w 1442446"/>
                <a:gd name="connsiteY17" fmla="*/ 381258 h 1954566"/>
                <a:gd name="connsiteX18" fmla="*/ 1304268 w 1442446"/>
                <a:gd name="connsiteY18" fmla="*/ 76251 h 1954566"/>
                <a:gd name="connsiteX19" fmla="*/ 1442446 w 1442446"/>
                <a:gd name="connsiteY19" fmla="*/ 0 h 1954566"/>
                <a:gd name="connsiteX0" fmla="*/ 745381 w 1373356"/>
                <a:gd name="connsiteY0" fmla="*/ 1954566 h 1954566"/>
                <a:gd name="connsiteX1" fmla="*/ 638225 w 1373356"/>
                <a:gd name="connsiteY1" fmla="*/ 1883313 h 1954566"/>
                <a:gd name="connsiteX2" fmla="*/ 306800 w 1373356"/>
                <a:gd name="connsiteY2" fmla="*/ 1872545 h 1954566"/>
                <a:gd name="connsiteX3" fmla="*/ 345782 w 1373356"/>
                <a:gd name="connsiteY3" fmla="*/ 1769001 h 1954566"/>
                <a:gd name="connsiteX4" fmla="*/ 589484 w 1373356"/>
                <a:gd name="connsiteY4" fmla="*/ 1802622 h 1954566"/>
                <a:gd name="connsiteX5" fmla="*/ 735706 w 1373356"/>
                <a:gd name="connsiteY5" fmla="*/ 1715207 h 1954566"/>
                <a:gd name="connsiteX6" fmla="*/ 829194 w 1373356"/>
                <a:gd name="connsiteY6" fmla="*/ 1596646 h 1954566"/>
                <a:gd name="connsiteX7" fmla="*/ 1248257 w 1373356"/>
                <a:gd name="connsiteY7" fmla="*/ 1328207 h 1954566"/>
                <a:gd name="connsiteX8" fmla="*/ 1304267 w 1373356"/>
                <a:gd name="connsiteY8" fmla="*/ 1220030 h 1954566"/>
                <a:gd name="connsiteX9" fmla="*/ 1164445 w 1373356"/>
                <a:gd name="connsiteY9" fmla="*/ 970288 h 1954566"/>
                <a:gd name="connsiteX10" fmla="*/ 958823 w 1373356"/>
                <a:gd name="connsiteY10" fmla="*/ 838771 h 1954566"/>
                <a:gd name="connsiteX11" fmla="*/ 820646 w 1373356"/>
                <a:gd name="connsiteY11" fmla="*/ 915023 h 1954566"/>
                <a:gd name="connsiteX12" fmla="*/ 751557 w 1373356"/>
                <a:gd name="connsiteY12" fmla="*/ 1067526 h 1954566"/>
                <a:gd name="connsiteX13" fmla="*/ 406113 w 1373356"/>
                <a:gd name="connsiteY13" fmla="*/ 1067526 h 1954566"/>
                <a:gd name="connsiteX14" fmla="*/ 410132 w 1373356"/>
                <a:gd name="connsiteY14" fmla="*/ 880807 h 1954566"/>
                <a:gd name="connsiteX15" fmla="*/ 198846 w 1373356"/>
                <a:gd name="connsiteY15" fmla="*/ 686267 h 1954566"/>
                <a:gd name="connsiteX16" fmla="*/ 163005 w 1373356"/>
                <a:gd name="connsiteY16" fmla="*/ 417427 h 1954566"/>
                <a:gd name="connsiteX17" fmla="*/ 60670 w 1373356"/>
                <a:gd name="connsiteY17" fmla="*/ 381258 h 1954566"/>
                <a:gd name="connsiteX18" fmla="*/ 1235178 w 1373356"/>
                <a:gd name="connsiteY18" fmla="*/ 76251 h 1954566"/>
                <a:gd name="connsiteX19" fmla="*/ 1373356 w 1373356"/>
                <a:gd name="connsiteY19" fmla="*/ 0 h 1954566"/>
                <a:gd name="connsiteX0" fmla="*/ 878638 w 1506613"/>
                <a:gd name="connsiteY0" fmla="*/ 1954566 h 1954566"/>
                <a:gd name="connsiteX1" fmla="*/ 771482 w 1506613"/>
                <a:gd name="connsiteY1" fmla="*/ 1883313 h 1954566"/>
                <a:gd name="connsiteX2" fmla="*/ 440057 w 1506613"/>
                <a:gd name="connsiteY2" fmla="*/ 1872545 h 1954566"/>
                <a:gd name="connsiteX3" fmla="*/ 479039 w 1506613"/>
                <a:gd name="connsiteY3" fmla="*/ 1769001 h 1954566"/>
                <a:gd name="connsiteX4" fmla="*/ 722741 w 1506613"/>
                <a:gd name="connsiteY4" fmla="*/ 1802622 h 1954566"/>
                <a:gd name="connsiteX5" fmla="*/ 868963 w 1506613"/>
                <a:gd name="connsiteY5" fmla="*/ 1715207 h 1954566"/>
                <a:gd name="connsiteX6" fmla="*/ 962451 w 1506613"/>
                <a:gd name="connsiteY6" fmla="*/ 1596646 h 1954566"/>
                <a:gd name="connsiteX7" fmla="*/ 1381514 w 1506613"/>
                <a:gd name="connsiteY7" fmla="*/ 1328207 h 1954566"/>
                <a:gd name="connsiteX8" fmla="*/ 1437524 w 1506613"/>
                <a:gd name="connsiteY8" fmla="*/ 1220030 h 1954566"/>
                <a:gd name="connsiteX9" fmla="*/ 1297702 w 1506613"/>
                <a:gd name="connsiteY9" fmla="*/ 970288 h 1954566"/>
                <a:gd name="connsiteX10" fmla="*/ 1092080 w 1506613"/>
                <a:gd name="connsiteY10" fmla="*/ 838771 h 1954566"/>
                <a:gd name="connsiteX11" fmla="*/ 953903 w 1506613"/>
                <a:gd name="connsiteY11" fmla="*/ 915023 h 1954566"/>
                <a:gd name="connsiteX12" fmla="*/ 884814 w 1506613"/>
                <a:gd name="connsiteY12" fmla="*/ 1067526 h 1954566"/>
                <a:gd name="connsiteX13" fmla="*/ 539370 w 1506613"/>
                <a:gd name="connsiteY13" fmla="*/ 1067526 h 1954566"/>
                <a:gd name="connsiteX14" fmla="*/ 543389 w 1506613"/>
                <a:gd name="connsiteY14" fmla="*/ 880807 h 1954566"/>
                <a:gd name="connsiteX15" fmla="*/ 332103 w 1506613"/>
                <a:gd name="connsiteY15" fmla="*/ 686267 h 1954566"/>
                <a:gd name="connsiteX16" fmla="*/ 296262 w 1506613"/>
                <a:gd name="connsiteY16" fmla="*/ 417427 h 1954566"/>
                <a:gd name="connsiteX17" fmla="*/ 204874 w 1506613"/>
                <a:gd name="connsiteY17" fmla="*/ 424152 h 1954566"/>
                <a:gd name="connsiteX18" fmla="*/ 193927 w 1506613"/>
                <a:gd name="connsiteY18" fmla="*/ 381258 h 1954566"/>
                <a:gd name="connsiteX19" fmla="*/ 1368435 w 1506613"/>
                <a:gd name="connsiteY19" fmla="*/ 76251 h 1954566"/>
                <a:gd name="connsiteX20" fmla="*/ 1506613 w 1506613"/>
                <a:gd name="connsiteY20" fmla="*/ 0 h 1954566"/>
                <a:gd name="connsiteX0" fmla="*/ 878638 w 1506613"/>
                <a:gd name="connsiteY0" fmla="*/ 1954566 h 1954566"/>
                <a:gd name="connsiteX1" fmla="*/ 771482 w 1506613"/>
                <a:gd name="connsiteY1" fmla="*/ 1883313 h 1954566"/>
                <a:gd name="connsiteX2" fmla="*/ 440057 w 1506613"/>
                <a:gd name="connsiteY2" fmla="*/ 1872545 h 1954566"/>
                <a:gd name="connsiteX3" fmla="*/ 479039 w 1506613"/>
                <a:gd name="connsiteY3" fmla="*/ 1769001 h 1954566"/>
                <a:gd name="connsiteX4" fmla="*/ 722741 w 1506613"/>
                <a:gd name="connsiteY4" fmla="*/ 1802622 h 1954566"/>
                <a:gd name="connsiteX5" fmla="*/ 868963 w 1506613"/>
                <a:gd name="connsiteY5" fmla="*/ 1715207 h 1954566"/>
                <a:gd name="connsiteX6" fmla="*/ 962451 w 1506613"/>
                <a:gd name="connsiteY6" fmla="*/ 1596646 h 1954566"/>
                <a:gd name="connsiteX7" fmla="*/ 1381514 w 1506613"/>
                <a:gd name="connsiteY7" fmla="*/ 1328207 h 1954566"/>
                <a:gd name="connsiteX8" fmla="*/ 1437524 w 1506613"/>
                <a:gd name="connsiteY8" fmla="*/ 1220030 h 1954566"/>
                <a:gd name="connsiteX9" fmla="*/ 1297702 w 1506613"/>
                <a:gd name="connsiteY9" fmla="*/ 970288 h 1954566"/>
                <a:gd name="connsiteX10" fmla="*/ 1092080 w 1506613"/>
                <a:gd name="connsiteY10" fmla="*/ 838771 h 1954566"/>
                <a:gd name="connsiteX11" fmla="*/ 953903 w 1506613"/>
                <a:gd name="connsiteY11" fmla="*/ 915023 h 1954566"/>
                <a:gd name="connsiteX12" fmla="*/ 884814 w 1506613"/>
                <a:gd name="connsiteY12" fmla="*/ 1067526 h 1954566"/>
                <a:gd name="connsiteX13" fmla="*/ 539370 w 1506613"/>
                <a:gd name="connsiteY13" fmla="*/ 1067526 h 1954566"/>
                <a:gd name="connsiteX14" fmla="*/ 543389 w 1506613"/>
                <a:gd name="connsiteY14" fmla="*/ 880807 h 1954566"/>
                <a:gd name="connsiteX15" fmla="*/ 332103 w 1506613"/>
                <a:gd name="connsiteY15" fmla="*/ 686267 h 1954566"/>
                <a:gd name="connsiteX16" fmla="*/ 296262 w 1506613"/>
                <a:gd name="connsiteY16" fmla="*/ 417427 h 1954566"/>
                <a:gd name="connsiteX17" fmla="*/ 55749 w 1506613"/>
                <a:gd name="connsiteY17" fmla="*/ 762518 h 1954566"/>
                <a:gd name="connsiteX18" fmla="*/ 193927 w 1506613"/>
                <a:gd name="connsiteY18" fmla="*/ 381258 h 1954566"/>
                <a:gd name="connsiteX19" fmla="*/ 1368435 w 1506613"/>
                <a:gd name="connsiteY19" fmla="*/ 76251 h 1954566"/>
                <a:gd name="connsiteX20" fmla="*/ 1506613 w 1506613"/>
                <a:gd name="connsiteY20" fmla="*/ 0 h 1954566"/>
                <a:gd name="connsiteX0" fmla="*/ 878638 w 1506613"/>
                <a:gd name="connsiteY0" fmla="*/ 1954566 h 1954566"/>
                <a:gd name="connsiteX1" fmla="*/ 771482 w 1506613"/>
                <a:gd name="connsiteY1" fmla="*/ 1883313 h 1954566"/>
                <a:gd name="connsiteX2" fmla="*/ 440057 w 1506613"/>
                <a:gd name="connsiteY2" fmla="*/ 1872545 h 1954566"/>
                <a:gd name="connsiteX3" fmla="*/ 479039 w 1506613"/>
                <a:gd name="connsiteY3" fmla="*/ 1769001 h 1954566"/>
                <a:gd name="connsiteX4" fmla="*/ 722741 w 1506613"/>
                <a:gd name="connsiteY4" fmla="*/ 1802622 h 1954566"/>
                <a:gd name="connsiteX5" fmla="*/ 868963 w 1506613"/>
                <a:gd name="connsiteY5" fmla="*/ 1715207 h 1954566"/>
                <a:gd name="connsiteX6" fmla="*/ 962451 w 1506613"/>
                <a:gd name="connsiteY6" fmla="*/ 1596646 h 1954566"/>
                <a:gd name="connsiteX7" fmla="*/ 1381514 w 1506613"/>
                <a:gd name="connsiteY7" fmla="*/ 1328207 h 1954566"/>
                <a:gd name="connsiteX8" fmla="*/ 1437524 w 1506613"/>
                <a:gd name="connsiteY8" fmla="*/ 1220030 h 1954566"/>
                <a:gd name="connsiteX9" fmla="*/ 1297702 w 1506613"/>
                <a:gd name="connsiteY9" fmla="*/ 970288 h 1954566"/>
                <a:gd name="connsiteX10" fmla="*/ 1092080 w 1506613"/>
                <a:gd name="connsiteY10" fmla="*/ 838771 h 1954566"/>
                <a:gd name="connsiteX11" fmla="*/ 953903 w 1506613"/>
                <a:gd name="connsiteY11" fmla="*/ 915023 h 1954566"/>
                <a:gd name="connsiteX12" fmla="*/ 884814 w 1506613"/>
                <a:gd name="connsiteY12" fmla="*/ 1067526 h 1954566"/>
                <a:gd name="connsiteX13" fmla="*/ 539370 w 1506613"/>
                <a:gd name="connsiteY13" fmla="*/ 1067526 h 1954566"/>
                <a:gd name="connsiteX14" fmla="*/ 543389 w 1506613"/>
                <a:gd name="connsiteY14" fmla="*/ 880807 h 1954566"/>
                <a:gd name="connsiteX15" fmla="*/ 332103 w 1506613"/>
                <a:gd name="connsiteY15" fmla="*/ 686267 h 1954566"/>
                <a:gd name="connsiteX16" fmla="*/ 296262 w 1506613"/>
                <a:gd name="connsiteY16" fmla="*/ 417427 h 1954566"/>
                <a:gd name="connsiteX17" fmla="*/ 55749 w 1506613"/>
                <a:gd name="connsiteY17" fmla="*/ 762518 h 1954566"/>
                <a:gd name="connsiteX18" fmla="*/ 193927 w 1506613"/>
                <a:gd name="connsiteY18" fmla="*/ 381258 h 1954566"/>
                <a:gd name="connsiteX19" fmla="*/ 1368435 w 1506613"/>
                <a:gd name="connsiteY19" fmla="*/ 76251 h 1954566"/>
                <a:gd name="connsiteX20" fmla="*/ 1506613 w 1506613"/>
                <a:gd name="connsiteY20" fmla="*/ 0 h 1954566"/>
                <a:gd name="connsiteX0" fmla="*/ 873664 w 1501639"/>
                <a:gd name="connsiteY0" fmla="*/ 1954566 h 1954566"/>
                <a:gd name="connsiteX1" fmla="*/ 766508 w 1501639"/>
                <a:gd name="connsiteY1" fmla="*/ 1883313 h 1954566"/>
                <a:gd name="connsiteX2" fmla="*/ 435083 w 1501639"/>
                <a:gd name="connsiteY2" fmla="*/ 1872545 h 1954566"/>
                <a:gd name="connsiteX3" fmla="*/ 474065 w 1501639"/>
                <a:gd name="connsiteY3" fmla="*/ 1769001 h 1954566"/>
                <a:gd name="connsiteX4" fmla="*/ 717767 w 1501639"/>
                <a:gd name="connsiteY4" fmla="*/ 1802622 h 1954566"/>
                <a:gd name="connsiteX5" fmla="*/ 863989 w 1501639"/>
                <a:gd name="connsiteY5" fmla="*/ 1715207 h 1954566"/>
                <a:gd name="connsiteX6" fmla="*/ 957477 w 1501639"/>
                <a:gd name="connsiteY6" fmla="*/ 1596646 h 1954566"/>
                <a:gd name="connsiteX7" fmla="*/ 1376540 w 1501639"/>
                <a:gd name="connsiteY7" fmla="*/ 1328207 h 1954566"/>
                <a:gd name="connsiteX8" fmla="*/ 1432550 w 1501639"/>
                <a:gd name="connsiteY8" fmla="*/ 1220030 h 1954566"/>
                <a:gd name="connsiteX9" fmla="*/ 1292728 w 1501639"/>
                <a:gd name="connsiteY9" fmla="*/ 970288 h 1954566"/>
                <a:gd name="connsiteX10" fmla="*/ 1087106 w 1501639"/>
                <a:gd name="connsiteY10" fmla="*/ 838771 h 1954566"/>
                <a:gd name="connsiteX11" fmla="*/ 948929 w 1501639"/>
                <a:gd name="connsiteY11" fmla="*/ 915023 h 1954566"/>
                <a:gd name="connsiteX12" fmla="*/ 879840 w 1501639"/>
                <a:gd name="connsiteY12" fmla="*/ 1067526 h 1954566"/>
                <a:gd name="connsiteX13" fmla="*/ 534396 w 1501639"/>
                <a:gd name="connsiteY13" fmla="*/ 1067526 h 1954566"/>
                <a:gd name="connsiteX14" fmla="*/ 538415 w 1501639"/>
                <a:gd name="connsiteY14" fmla="*/ 880807 h 1954566"/>
                <a:gd name="connsiteX15" fmla="*/ 327129 w 1501639"/>
                <a:gd name="connsiteY15" fmla="*/ 686267 h 1954566"/>
                <a:gd name="connsiteX16" fmla="*/ 291288 w 1501639"/>
                <a:gd name="connsiteY16" fmla="*/ 417427 h 1954566"/>
                <a:gd name="connsiteX17" fmla="*/ 50775 w 1501639"/>
                <a:gd name="connsiteY17" fmla="*/ 762518 h 1954566"/>
                <a:gd name="connsiteX18" fmla="*/ 188953 w 1501639"/>
                <a:gd name="connsiteY18" fmla="*/ 381258 h 1954566"/>
                <a:gd name="connsiteX19" fmla="*/ 1363461 w 1501639"/>
                <a:gd name="connsiteY19" fmla="*/ 76251 h 1954566"/>
                <a:gd name="connsiteX20" fmla="*/ 1501639 w 1501639"/>
                <a:gd name="connsiteY20" fmla="*/ 0 h 1954566"/>
                <a:gd name="connsiteX0" fmla="*/ 873664 w 1501639"/>
                <a:gd name="connsiteY0" fmla="*/ 1954566 h 1954566"/>
                <a:gd name="connsiteX1" fmla="*/ 766508 w 1501639"/>
                <a:gd name="connsiteY1" fmla="*/ 1883313 h 1954566"/>
                <a:gd name="connsiteX2" fmla="*/ 435083 w 1501639"/>
                <a:gd name="connsiteY2" fmla="*/ 1872545 h 1954566"/>
                <a:gd name="connsiteX3" fmla="*/ 474065 w 1501639"/>
                <a:gd name="connsiteY3" fmla="*/ 1769001 h 1954566"/>
                <a:gd name="connsiteX4" fmla="*/ 717767 w 1501639"/>
                <a:gd name="connsiteY4" fmla="*/ 1802622 h 1954566"/>
                <a:gd name="connsiteX5" fmla="*/ 863989 w 1501639"/>
                <a:gd name="connsiteY5" fmla="*/ 1715207 h 1954566"/>
                <a:gd name="connsiteX6" fmla="*/ 957477 w 1501639"/>
                <a:gd name="connsiteY6" fmla="*/ 1596646 h 1954566"/>
                <a:gd name="connsiteX7" fmla="*/ 1376540 w 1501639"/>
                <a:gd name="connsiteY7" fmla="*/ 1328207 h 1954566"/>
                <a:gd name="connsiteX8" fmla="*/ 1432550 w 1501639"/>
                <a:gd name="connsiteY8" fmla="*/ 1220030 h 1954566"/>
                <a:gd name="connsiteX9" fmla="*/ 1292728 w 1501639"/>
                <a:gd name="connsiteY9" fmla="*/ 970288 h 1954566"/>
                <a:gd name="connsiteX10" fmla="*/ 1087106 w 1501639"/>
                <a:gd name="connsiteY10" fmla="*/ 838771 h 1954566"/>
                <a:gd name="connsiteX11" fmla="*/ 948929 w 1501639"/>
                <a:gd name="connsiteY11" fmla="*/ 915023 h 1954566"/>
                <a:gd name="connsiteX12" fmla="*/ 879840 w 1501639"/>
                <a:gd name="connsiteY12" fmla="*/ 1067526 h 1954566"/>
                <a:gd name="connsiteX13" fmla="*/ 534396 w 1501639"/>
                <a:gd name="connsiteY13" fmla="*/ 1067526 h 1954566"/>
                <a:gd name="connsiteX14" fmla="*/ 538415 w 1501639"/>
                <a:gd name="connsiteY14" fmla="*/ 880807 h 1954566"/>
                <a:gd name="connsiteX15" fmla="*/ 327129 w 1501639"/>
                <a:gd name="connsiteY15" fmla="*/ 686267 h 1954566"/>
                <a:gd name="connsiteX16" fmla="*/ 291288 w 1501639"/>
                <a:gd name="connsiteY16" fmla="*/ 417427 h 1954566"/>
                <a:gd name="connsiteX17" fmla="*/ 193808 w 1501639"/>
                <a:gd name="connsiteY17" fmla="*/ 565361 h 1954566"/>
                <a:gd name="connsiteX18" fmla="*/ 50775 w 1501639"/>
                <a:gd name="connsiteY18" fmla="*/ 762518 h 1954566"/>
                <a:gd name="connsiteX19" fmla="*/ 188953 w 1501639"/>
                <a:gd name="connsiteY19" fmla="*/ 381258 h 1954566"/>
                <a:gd name="connsiteX20" fmla="*/ 1363461 w 1501639"/>
                <a:gd name="connsiteY20" fmla="*/ 76251 h 1954566"/>
                <a:gd name="connsiteX21" fmla="*/ 1501639 w 1501639"/>
                <a:gd name="connsiteY21" fmla="*/ 0 h 1954566"/>
                <a:gd name="connsiteX0" fmla="*/ 873664 w 1501639"/>
                <a:gd name="connsiteY0" fmla="*/ 1954566 h 1954566"/>
                <a:gd name="connsiteX1" fmla="*/ 766508 w 1501639"/>
                <a:gd name="connsiteY1" fmla="*/ 1883313 h 1954566"/>
                <a:gd name="connsiteX2" fmla="*/ 435083 w 1501639"/>
                <a:gd name="connsiteY2" fmla="*/ 1872545 h 1954566"/>
                <a:gd name="connsiteX3" fmla="*/ 474065 w 1501639"/>
                <a:gd name="connsiteY3" fmla="*/ 1769001 h 1954566"/>
                <a:gd name="connsiteX4" fmla="*/ 717767 w 1501639"/>
                <a:gd name="connsiteY4" fmla="*/ 1802622 h 1954566"/>
                <a:gd name="connsiteX5" fmla="*/ 863989 w 1501639"/>
                <a:gd name="connsiteY5" fmla="*/ 1715207 h 1954566"/>
                <a:gd name="connsiteX6" fmla="*/ 957477 w 1501639"/>
                <a:gd name="connsiteY6" fmla="*/ 1596646 h 1954566"/>
                <a:gd name="connsiteX7" fmla="*/ 1376540 w 1501639"/>
                <a:gd name="connsiteY7" fmla="*/ 1328207 h 1954566"/>
                <a:gd name="connsiteX8" fmla="*/ 1432550 w 1501639"/>
                <a:gd name="connsiteY8" fmla="*/ 1220030 h 1954566"/>
                <a:gd name="connsiteX9" fmla="*/ 1292728 w 1501639"/>
                <a:gd name="connsiteY9" fmla="*/ 970288 h 1954566"/>
                <a:gd name="connsiteX10" fmla="*/ 1087106 w 1501639"/>
                <a:gd name="connsiteY10" fmla="*/ 838771 h 1954566"/>
                <a:gd name="connsiteX11" fmla="*/ 948929 w 1501639"/>
                <a:gd name="connsiteY11" fmla="*/ 915023 h 1954566"/>
                <a:gd name="connsiteX12" fmla="*/ 879840 w 1501639"/>
                <a:gd name="connsiteY12" fmla="*/ 1067526 h 1954566"/>
                <a:gd name="connsiteX13" fmla="*/ 534396 w 1501639"/>
                <a:gd name="connsiteY13" fmla="*/ 1067526 h 1954566"/>
                <a:gd name="connsiteX14" fmla="*/ 538415 w 1501639"/>
                <a:gd name="connsiteY14" fmla="*/ 880807 h 1954566"/>
                <a:gd name="connsiteX15" fmla="*/ 327129 w 1501639"/>
                <a:gd name="connsiteY15" fmla="*/ 686267 h 1954566"/>
                <a:gd name="connsiteX16" fmla="*/ 291288 w 1501639"/>
                <a:gd name="connsiteY16" fmla="*/ 417427 h 1954566"/>
                <a:gd name="connsiteX17" fmla="*/ 188953 w 1501639"/>
                <a:gd name="connsiteY17" fmla="*/ 457510 h 1954566"/>
                <a:gd name="connsiteX18" fmla="*/ 50775 w 1501639"/>
                <a:gd name="connsiteY18" fmla="*/ 762518 h 1954566"/>
                <a:gd name="connsiteX19" fmla="*/ 188953 w 1501639"/>
                <a:gd name="connsiteY19" fmla="*/ 381258 h 1954566"/>
                <a:gd name="connsiteX20" fmla="*/ 1363461 w 1501639"/>
                <a:gd name="connsiteY20" fmla="*/ 76251 h 1954566"/>
                <a:gd name="connsiteX21" fmla="*/ 1501639 w 1501639"/>
                <a:gd name="connsiteY21" fmla="*/ 0 h 1954566"/>
                <a:gd name="connsiteX0" fmla="*/ 873664 w 1501639"/>
                <a:gd name="connsiteY0" fmla="*/ 1954566 h 1954566"/>
                <a:gd name="connsiteX1" fmla="*/ 766508 w 1501639"/>
                <a:gd name="connsiteY1" fmla="*/ 1883313 h 1954566"/>
                <a:gd name="connsiteX2" fmla="*/ 435083 w 1501639"/>
                <a:gd name="connsiteY2" fmla="*/ 1872545 h 1954566"/>
                <a:gd name="connsiteX3" fmla="*/ 474065 w 1501639"/>
                <a:gd name="connsiteY3" fmla="*/ 1769001 h 1954566"/>
                <a:gd name="connsiteX4" fmla="*/ 717767 w 1501639"/>
                <a:gd name="connsiteY4" fmla="*/ 1802622 h 1954566"/>
                <a:gd name="connsiteX5" fmla="*/ 863989 w 1501639"/>
                <a:gd name="connsiteY5" fmla="*/ 1715207 h 1954566"/>
                <a:gd name="connsiteX6" fmla="*/ 957477 w 1501639"/>
                <a:gd name="connsiteY6" fmla="*/ 1596646 h 1954566"/>
                <a:gd name="connsiteX7" fmla="*/ 1376540 w 1501639"/>
                <a:gd name="connsiteY7" fmla="*/ 1328207 h 1954566"/>
                <a:gd name="connsiteX8" fmla="*/ 1432550 w 1501639"/>
                <a:gd name="connsiteY8" fmla="*/ 1220030 h 1954566"/>
                <a:gd name="connsiteX9" fmla="*/ 1292728 w 1501639"/>
                <a:gd name="connsiteY9" fmla="*/ 970288 h 1954566"/>
                <a:gd name="connsiteX10" fmla="*/ 1087106 w 1501639"/>
                <a:gd name="connsiteY10" fmla="*/ 838771 h 1954566"/>
                <a:gd name="connsiteX11" fmla="*/ 948929 w 1501639"/>
                <a:gd name="connsiteY11" fmla="*/ 915023 h 1954566"/>
                <a:gd name="connsiteX12" fmla="*/ 879840 w 1501639"/>
                <a:gd name="connsiteY12" fmla="*/ 1067526 h 1954566"/>
                <a:gd name="connsiteX13" fmla="*/ 534396 w 1501639"/>
                <a:gd name="connsiteY13" fmla="*/ 1067526 h 1954566"/>
                <a:gd name="connsiteX14" fmla="*/ 538415 w 1501639"/>
                <a:gd name="connsiteY14" fmla="*/ 880807 h 1954566"/>
                <a:gd name="connsiteX15" fmla="*/ 327129 w 1501639"/>
                <a:gd name="connsiteY15" fmla="*/ 686267 h 1954566"/>
                <a:gd name="connsiteX16" fmla="*/ 291288 w 1501639"/>
                <a:gd name="connsiteY16" fmla="*/ 417427 h 1954566"/>
                <a:gd name="connsiteX17" fmla="*/ 188953 w 1501639"/>
                <a:gd name="connsiteY17" fmla="*/ 457510 h 1954566"/>
                <a:gd name="connsiteX18" fmla="*/ 119864 w 1501639"/>
                <a:gd name="connsiteY18" fmla="*/ 838770 h 1954566"/>
                <a:gd name="connsiteX19" fmla="*/ 188953 w 1501639"/>
                <a:gd name="connsiteY19" fmla="*/ 381258 h 1954566"/>
                <a:gd name="connsiteX20" fmla="*/ 1363461 w 1501639"/>
                <a:gd name="connsiteY20" fmla="*/ 76251 h 1954566"/>
                <a:gd name="connsiteX21" fmla="*/ 1501639 w 1501639"/>
                <a:gd name="connsiteY21" fmla="*/ 0 h 1954566"/>
                <a:gd name="connsiteX0" fmla="*/ 898946 w 1526921"/>
                <a:gd name="connsiteY0" fmla="*/ 1954566 h 1954566"/>
                <a:gd name="connsiteX1" fmla="*/ 791790 w 1526921"/>
                <a:gd name="connsiteY1" fmla="*/ 1883313 h 1954566"/>
                <a:gd name="connsiteX2" fmla="*/ 460365 w 1526921"/>
                <a:gd name="connsiteY2" fmla="*/ 1872545 h 1954566"/>
                <a:gd name="connsiteX3" fmla="*/ 499347 w 1526921"/>
                <a:gd name="connsiteY3" fmla="*/ 1769001 h 1954566"/>
                <a:gd name="connsiteX4" fmla="*/ 743049 w 1526921"/>
                <a:gd name="connsiteY4" fmla="*/ 1802622 h 1954566"/>
                <a:gd name="connsiteX5" fmla="*/ 889271 w 1526921"/>
                <a:gd name="connsiteY5" fmla="*/ 1715207 h 1954566"/>
                <a:gd name="connsiteX6" fmla="*/ 982759 w 1526921"/>
                <a:gd name="connsiteY6" fmla="*/ 1596646 h 1954566"/>
                <a:gd name="connsiteX7" fmla="*/ 1401822 w 1526921"/>
                <a:gd name="connsiteY7" fmla="*/ 1328207 h 1954566"/>
                <a:gd name="connsiteX8" fmla="*/ 1457832 w 1526921"/>
                <a:gd name="connsiteY8" fmla="*/ 1220030 h 1954566"/>
                <a:gd name="connsiteX9" fmla="*/ 1318010 w 1526921"/>
                <a:gd name="connsiteY9" fmla="*/ 970288 h 1954566"/>
                <a:gd name="connsiteX10" fmla="*/ 1112388 w 1526921"/>
                <a:gd name="connsiteY10" fmla="*/ 838771 h 1954566"/>
                <a:gd name="connsiteX11" fmla="*/ 974211 w 1526921"/>
                <a:gd name="connsiteY11" fmla="*/ 915023 h 1954566"/>
                <a:gd name="connsiteX12" fmla="*/ 905122 w 1526921"/>
                <a:gd name="connsiteY12" fmla="*/ 1067526 h 1954566"/>
                <a:gd name="connsiteX13" fmla="*/ 559678 w 1526921"/>
                <a:gd name="connsiteY13" fmla="*/ 1067526 h 1954566"/>
                <a:gd name="connsiteX14" fmla="*/ 563697 w 1526921"/>
                <a:gd name="connsiteY14" fmla="*/ 880807 h 1954566"/>
                <a:gd name="connsiteX15" fmla="*/ 352411 w 1526921"/>
                <a:gd name="connsiteY15" fmla="*/ 686267 h 1954566"/>
                <a:gd name="connsiteX16" fmla="*/ 316570 w 1526921"/>
                <a:gd name="connsiteY16" fmla="*/ 417427 h 1954566"/>
                <a:gd name="connsiteX17" fmla="*/ 214235 w 1526921"/>
                <a:gd name="connsiteY17" fmla="*/ 457510 h 1954566"/>
                <a:gd name="connsiteX18" fmla="*/ 145146 w 1526921"/>
                <a:gd name="connsiteY18" fmla="*/ 838770 h 1954566"/>
                <a:gd name="connsiteX19" fmla="*/ 103331 w 1526921"/>
                <a:gd name="connsiteY19" fmla="*/ 699846 h 1954566"/>
                <a:gd name="connsiteX20" fmla="*/ 214235 w 1526921"/>
                <a:gd name="connsiteY20" fmla="*/ 381258 h 1954566"/>
                <a:gd name="connsiteX21" fmla="*/ 1388743 w 1526921"/>
                <a:gd name="connsiteY21" fmla="*/ 76251 h 1954566"/>
                <a:gd name="connsiteX22" fmla="*/ 1526921 w 1526921"/>
                <a:gd name="connsiteY22" fmla="*/ 0 h 1954566"/>
                <a:gd name="connsiteX0" fmla="*/ 898946 w 1526921"/>
                <a:gd name="connsiteY0" fmla="*/ 1954566 h 1954566"/>
                <a:gd name="connsiteX1" fmla="*/ 791790 w 1526921"/>
                <a:gd name="connsiteY1" fmla="*/ 1883313 h 1954566"/>
                <a:gd name="connsiteX2" fmla="*/ 460365 w 1526921"/>
                <a:gd name="connsiteY2" fmla="*/ 1872545 h 1954566"/>
                <a:gd name="connsiteX3" fmla="*/ 499347 w 1526921"/>
                <a:gd name="connsiteY3" fmla="*/ 1769001 h 1954566"/>
                <a:gd name="connsiteX4" fmla="*/ 743049 w 1526921"/>
                <a:gd name="connsiteY4" fmla="*/ 1802622 h 1954566"/>
                <a:gd name="connsiteX5" fmla="*/ 889271 w 1526921"/>
                <a:gd name="connsiteY5" fmla="*/ 1715207 h 1954566"/>
                <a:gd name="connsiteX6" fmla="*/ 982759 w 1526921"/>
                <a:gd name="connsiteY6" fmla="*/ 1596646 h 1954566"/>
                <a:gd name="connsiteX7" fmla="*/ 1401822 w 1526921"/>
                <a:gd name="connsiteY7" fmla="*/ 1328207 h 1954566"/>
                <a:gd name="connsiteX8" fmla="*/ 1457832 w 1526921"/>
                <a:gd name="connsiteY8" fmla="*/ 1220030 h 1954566"/>
                <a:gd name="connsiteX9" fmla="*/ 1318010 w 1526921"/>
                <a:gd name="connsiteY9" fmla="*/ 970288 h 1954566"/>
                <a:gd name="connsiteX10" fmla="*/ 1112388 w 1526921"/>
                <a:gd name="connsiteY10" fmla="*/ 838771 h 1954566"/>
                <a:gd name="connsiteX11" fmla="*/ 974211 w 1526921"/>
                <a:gd name="connsiteY11" fmla="*/ 915023 h 1954566"/>
                <a:gd name="connsiteX12" fmla="*/ 905122 w 1526921"/>
                <a:gd name="connsiteY12" fmla="*/ 1067526 h 1954566"/>
                <a:gd name="connsiteX13" fmla="*/ 559678 w 1526921"/>
                <a:gd name="connsiteY13" fmla="*/ 1067526 h 1954566"/>
                <a:gd name="connsiteX14" fmla="*/ 563697 w 1526921"/>
                <a:gd name="connsiteY14" fmla="*/ 880807 h 1954566"/>
                <a:gd name="connsiteX15" fmla="*/ 352411 w 1526921"/>
                <a:gd name="connsiteY15" fmla="*/ 686267 h 1954566"/>
                <a:gd name="connsiteX16" fmla="*/ 316570 w 1526921"/>
                <a:gd name="connsiteY16" fmla="*/ 417427 h 1954566"/>
                <a:gd name="connsiteX17" fmla="*/ 214235 w 1526921"/>
                <a:gd name="connsiteY17" fmla="*/ 457510 h 1954566"/>
                <a:gd name="connsiteX18" fmla="*/ 145146 w 1526921"/>
                <a:gd name="connsiteY18" fmla="*/ 838770 h 1954566"/>
                <a:gd name="connsiteX19" fmla="*/ 76057 w 1526921"/>
                <a:gd name="connsiteY19" fmla="*/ 762518 h 1954566"/>
                <a:gd name="connsiteX20" fmla="*/ 214235 w 1526921"/>
                <a:gd name="connsiteY20" fmla="*/ 381258 h 1954566"/>
                <a:gd name="connsiteX21" fmla="*/ 1388743 w 1526921"/>
                <a:gd name="connsiteY21" fmla="*/ 76251 h 1954566"/>
                <a:gd name="connsiteX22" fmla="*/ 1526921 w 1526921"/>
                <a:gd name="connsiteY22" fmla="*/ 0 h 1954566"/>
                <a:gd name="connsiteX0" fmla="*/ 898946 w 1526921"/>
                <a:gd name="connsiteY0" fmla="*/ 1954566 h 1954566"/>
                <a:gd name="connsiteX1" fmla="*/ 791790 w 1526921"/>
                <a:gd name="connsiteY1" fmla="*/ 1883313 h 1954566"/>
                <a:gd name="connsiteX2" fmla="*/ 460365 w 1526921"/>
                <a:gd name="connsiteY2" fmla="*/ 1872545 h 1954566"/>
                <a:gd name="connsiteX3" fmla="*/ 499347 w 1526921"/>
                <a:gd name="connsiteY3" fmla="*/ 1769001 h 1954566"/>
                <a:gd name="connsiteX4" fmla="*/ 743049 w 1526921"/>
                <a:gd name="connsiteY4" fmla="*/ 1802622 h 1954566"/>
                <a:gd name="connsiteX5" fmla="*/ 889271 w 1526921"/>
                <a:gd name="connsiteY5" fmla="*/ 1715207 h 1954566"/>
                <a:gd name="connsiteX6" fmla="*/ 982759 w 1526921"/>
                <a:gd name="connsiteY6" fmla="*/ 1596646 h 1954566"/>
                <a:gd name="connsiteX7" fmla="*/ 1401822 w 1526921"/>
                <a:gd name="connsiteY7" fmla="*/ 1328207 h 1954566"/>
                <a:gd name="connsiteX8" fmla="*/ 1457832 w 1526921"/>
                <a:gd name="connsiteY8" fmla="*/ 1220030 h 1954566"/>
                <a:gd name="connsiteX9" fmla="*/ 1318010 w 1526921"/>
                <a:gd name="connsiteY9" fmla="*/ 970288 h 1954566"/>
                <a:gd name="connsiteX10" fmla="*/ 1112388 w 1526921"/>
                <a:gd name="connsiteY10" fmla="*/ 838771 h 1954566"/>
                <a:gd name="connsiteX11" fmla="*/ 974211 w 1526921"/>
                <a:gd name="connsiteY11" fmla="*/ 915023 h 1954566"/>
                <a:gd name="connsiteX12" fmla="*/ 905122 w 1526921"/>
                <a:gd name="connsiteY12" fmla="*/ 1067526 h 1954566"/>
                <a:gd name="connsiteX13" fmla="*/ 559678 w 1526921"/>
                <a:gd name="connsiteY13" fmla="*/ 1067526 h 1954566"/>
                <a:gd name="connsiteX14" fmla="*/ 563697 w 1526921"/>
                <a:gd name="connsiteY14" fmla="*/ 880807 h 1954566"/>
                <a:gd name="connsiteX15" fmla="*/ 352411 w 1526921"/>
                <a:gd name="connsiteY15" fmla="*/ 686267 h 1954566"/>
                <a:gd name="connsiteX16" fmla="*/ 316570 w 1526921"/>
                <a:gd name="connsiteY16" fmla="*/ 417427 h 1954566"/>
                <a:gd name="connsiteX17" fmla="*/ 214235 w 1526921"/>
                <a:gd name="connsiteY17" fmla="*/ 457510 h 1954566"/>
                <a:gd name="connsiteX18" fmla="*/ 145146 w 1526921"/>
                <a:gd name="connsiteY18" fmla="*/ 838770 h 1954566"/>
                <a:gd name="connsiteX19" fmla="*/ 76057 w 1526921"/>
                <a:gd name="connsiteY19" fmla="*/ 762518 h 1954566"/>
                <a:gd name="connsiteX20" fmla="*/ 214235 w 1526921"/>
                <a:gd name="connsiteY20" fmla="*/ 381258 h 1954566"/>
                <a:gd name="connsiteX21" fmla="*/ 1388743 w 1526921"/>
                <a:gd name="connsiteY21" fmla="*/ 76251 h 1954566"/>
                <a:gd name="connsiteX22" fmla="*/ 1526921 w 1526921"/>
                <a:gd name="connsiteY22" fmla="*/ 0 h 1954566"/>
                <a:gd name="connsiteX0" fmla="*/ 898946 w 1526921"/>
                <a:gd name="connsiteY0" fmla="*/ 1954566 h 1954566"/>
                <a:gd name="connsiteX1" fmla="*/ 791790 w 1526921"/>
                <a:gd name="connsiteY1" fmla="*/ 1883313 h 1954566"/>
                <a:gd name="connsiteX2" fmla="*/ 460365 w 1526921"/>
                <a:gd name="connsiteY2" fmla="*/ 1872545 h 1954566"/>
                <a:gd name="connsiteX3" fmla="*/ 499347 w 1526921"/>
                <a:gd name="connsiteY3" fmla="*/ 1769001 h 1954566"/>
                <a:gd name="connsiteX4" fmla="*/ 743049 w 1526921"/>
                <a:gd name="connsiteY4" fmla="*/ 1802622 h 1954566"/>
                <a:gd name="connsiteX5" fmla="*/ 889271 w 1526921"/>
                <a:gd name="connsiteY5" fmla="*/ 1715207 h 1954566"/>
                <a:gd name="connsiteX6" fmla="*/ 982759 w 1526921"/>
                <a:gd name="connsiteY6" fmla="*/ 1596646 h 1954566"/>
                <a:gd name="connsiteX7" fmla="*/ 1401822 w 1526921"/>
                <a:gd name="connsiteY7" fmla="*/ 1328207 h 1954566"/>
                <a:gd name="connsiteX8" fmla="*/ 1457832 w 1526921"/>
                <a:gd name="connsiteY8" fmla="*/ 1220030 h 1954566"/>
                <a:gd name="connsiteX9" fmla="*/ 1318010 w 1526921"/>
                <a:gd name="connsiteY9" fmla="*/ 970288 h 1954566"/>
                <a:gd name="connsiteX10" fmla="*/ 1112388 w 1526921"/>
                <a:gd name="connsiteY10" fmla="*/ 838771 h 1954566"/>
                <a:gd name="connsiteX11" fmla="*/ 974211 w 1526921"/>
                <a:gd name="connsiteY11" fmla="*/ 915023 h 1954566"/>
                <a:gd name="connsiteX12" fmla="*/ 905122 w 1526921"/>
                <a:gd name="connsiteY12" fmla="*/ 1067526 h 1954566"/>
                <a:gd name="connsiteX13" fmla="*/ 559678 w 1526921"/>
                <a:gd name="connsiteY13" fmla="*/ 1067526 h 1954566"/>
                <a:gd name="connsiteX14" fmla="*/ 563697 w 1526921"/>
                <a:gd name="connsiteY14" fmla="*/ 880807 h 1954566"/>
                <a:gd name="connsiteX15" fmla="*/ 352411 w 1526921"/>
                <a:gd name="connsiteY15" fmla="*/ 686267 h 1954566"/>
                <a:gd name="connsiteX16" fmla="*/ 316570 w 1526921"/>
                <a:gd name="connsiteY16" fmla="*/ 417427 h 1954566"/>
                <a:gd name="connsiteX17" fmla="*/ 214235 w 1526921"/>
                <a:gd name="connsiteY17" fmla="*/ 457510 h 1954566"/>
                <a:gd name="connsiteX18" fmla="*/ 145146 w 1526921"/>
                <a:gd name="connsiteY18" fmla="*/ 838770 h 1954566"/>
                <a:gd name="connsiteX19" fmla="*/ 76057 w 1526921"/>
                <a:gd name="connsiteY19" fmla="*/ 762518 h 1954566"/>
                <a:gd name="connsiteX20" fmla="*/ 214235 w 1526921"/>
                <a:gd name="connsiteY20" fmla="*/ 381258 h 1954566"/>
                <a:gd name="connsiteX21" fmla="*/ 1388743 w 1526921"/>
                <a:gd name="connsiteY21" fmla="*/ 76251 h 1954566"/>
                <a:gd name="connsiteX22" fmla="*/ 1526921 w 1526921"/>
                <a:gd name="connsiteY22" fmla="*/ 0 h 1954566"/>
                <a:gd name="connsiteX0" fmla="*/ 898946 w 1526921"/>
                <a:gd name="connsiteY0" fmla="*/ 1954566 h 1954566"/>
                <a:gd name="connsiteX1" fmla="*/ 791790 w 1526921"/>
                <a:gd name="connsiteY1" fmla="*/ 1883313 h 1954566"/>
                <a:gd name="connsiteX2" fmla="*/ 460365 w 1526921"/>
                <a:gd name="connsiteY2" fmla="*/ 1872545 h 1954566"/>
                <a:gd name="connsiteX3" fmla="*/ 499347 w 1526921"/>
                <a:gd name="connsiteY3" fmla="*/ 1769001 h 1954566"/>
                <a:gd name="connsiteX4" fmla="*/ 743049 w 1526921"/>
                <a:gd name="connsiteY4" fmla="*/ 1802622 h 1954566"/>
                <a:gd name="connsiteX5" fmla="*/ 889271 w 1526921"/>
                <a:gd name="connsiteY5" fmla="*/ 1715207 h 1954566"/>
                <a:gd name="connsiteX6" fmla="*/ 982759 w 1526921"/>
                <a:gd name="connsiteY6" fmla="*/ 1596646 h 1954566"/>
                <a:gd name="connsiteX7" fmla="*/ 1401822 w 1526921"/>
                <a:gd name="connsiteY7" fmla="*/ 1328207 h 1954566"/>
                <a:gd name="connsiteX8" fmla="*/ 1457832 w 1526921"/>
                <a:gd name="connsiteY8" fmla="*/ 1220030 h 1954566"/>
                <a:gd name="connsiteX9" fmla="*/ 1318010 w 1526921"/>
                <a:gd name="connsiteY9" fmla="*/ 970288 h 1954566"/>
                <a:gd name="connsiteX10" fmla="*/ 1112388 w 1526921"/>
                <a:gd name="connsiteY10" fmla="*/ 838771 h 1954566"/>
                <a:gd name="connsiteX11" fmla="*/ 974211 w 1526921"/>
                <a:gd name="connsiteY11" fmla="*/ 915023 h 1954566"/>
                <a:gd name="connsiteX12" fmla="*/ 905122 w 1526921"/>
                <a:gd name="connsiteY12" fmla="*/ 1067526 h 1954566"/>
                <a:gd name="connsiteX13" fmla="*/ 559678 w 1526921"/>
                <a:gd name="connsiteY13" fmla="*/ 1067526 h 1954566"/>
                <a:gd name="connsiteX14" fmla="*/ 563697 w 1526921"/>
                <a:gd name="connsiteY14" fmla="*/ 880807 h 1954566"/>
                <a:gd name="connsiteX15" fmla="*/ 352411 w 1526921"/>
                <a:gd name="connsiteY15" fmla="*/ 686267 h 1954566"/>
                <a:gd name="connsiteX16" fmla="*/ 316570 w 1526921"/>
                <a:gd name="connsiteY16" fmla="*/ 417427 h 1954566"/>
                <a:gd name="connsiteX17" fmla="*/ 214235 w 1526921"/>
                <a:gd name="connsiteY17" fmla="*/ 457510 h 1954566"/>
                <a:gd name="connsiteX18" fmla="*/ 145146 w 1526921"/>
                <a:gd name="connsiteY18" fmla="*/ 838770 h 1954566"/>
                <a:gd name="connsiteX19" fmla="*/ 76057 w 1526921"/>
                <a:gd name="connsiteY19" fmla="*/ 762518 h 1954566"/>
                <a:gd name="connsiteX20" fmla="*/ 214235 w 1526921"/>
                <a:gd name="connsiteY20" fmla="*/ 381258 h 1954566"/>
                <a:gd name="connsiteX21" fmla="*/ 1388743 w 1526921"/>
                <a:gd name="connsiteY21" fmla="*/ 76251 h 1954566"/>
                <a:gd name="connsiteX22" fmla="*/ 1526921 w 1526921"/>
                <a:gd name="connsiteY22" fmla="*/ 0 h 1954566"/>
                <a:gd name="connsiteX0" fmla="*/ 898946 w 1526921"/>
                <a:gd name="connsiteY0" fmla="*/ 1954566 h 1954566"/>
                <a:gd name="connsiteX1" fmla="*/ 791790 w 1526921"/>
                <a:gd name="connsiteY1" fmla="*/ 1883313 h 1954566"/>
                <a:gd name="connsiteX2" fmla="*/ 460365 w 1526921"/>
                <a:gd name="connsiteY2" fmla="*/ 1872545 h 1954566"/>
                <a:gd name="connsiteX3" fmla="*/ 499347 w 1526921"/>
                <a:gd name="connsiteY3" fmla="*/ 1769001 h 1954566"/>
                <a:gd name="connsiteX4" fmla="*/ 743049 w 1526921"/>
                <a:gd name="connsiteY4" fmla="*/ 1802622 h 1954566"/>
                <a:gd name="connsiteX5" fmla="*/ 889271 w 1526921"/>
                <a:gd name="connsiteY5" fmla="*/ 1715207 h 1954566"/>
                <a:gd name="connsiteX6" fmla="*/ 982759 w 1526921"/>
                <a:gd name="connsiteY6" fmla="*/ 1596646 h 1954566"/>
                <a:gd name="connsiteX7" fmla="*/ 1401822 w 1526921"/>
                <a:gd name="connsiteY7" fmla="*/ 1328207 h 1954566"/>
                <a:gd name="connsiteX8" fmla="*/ 1457832 w 1526921"/>
                <a:gd name="connsiteY8" fmla="*/ 1220030 h 1954566"/>
                <a:gd name="connsiteX9" fmla="*/ 1318010 w 1526921"/>
                <a:gd name="connsiteY9" fmla="*/ 970288 h 1954566"/>
                <a:gd name="connsiteX10" fmla="*/ 1112388 w 1526921"/>
                <a:gd name="connsiteY10" fmla="*/ 838771 h 1954566"/>
                <a:gd name="connsiteX11" fmla="*/ 974211 w 1526921"/>
                <a:gd name="connsiteY11" fmla="*/ 915023 h 1954566"/>
                <a:gd name="connsiteX12" fmla="*/ 905122 w 1526921"/>
                <a:gd name="connsiteY12" fmla="*/ 1067526 h 1954566"/>
                <a:gd name="connsiteX13" fmla="*/ 559678 w 1526921"/>
                <a:gd name="connsiteY13" fmla="*/ 1067526 h 1954566"/>
                <a:gd name="connsiteX14" fmla="*/ 563697 w 1526921"/>
                <a:gd name="connsiteY14" fmla="*/ 880807 h 1954566"/>
                <a:gd name="connsiteX15" fmla="*/ 352411 w 1526921"/>
                <a:gd name="connsiteY15" fmla="*/ 686267 h 1954566"/>
                <a:gd name="connsiteX16" fmla="*/ 316570 w 1526921"/>
                <a:gd name="connsiteY16" fmla="*/ 417427 h 1954566"/>
                <a:gd name="connsiteX17" fmla="*/ 214235 w 1526921"/>
                <a:gd name="connsiteY17" fmla="*/ 457510 h 1954566"/>
                <a:gd name="connsiteX18" fmla="*/ 145146 w 1526921"/>
                <a:gd name="connsiteY18" fmla="*/ 838770 h 1954566"/>
                <a:gd name="connsiteX19" fmla="*/ 76057 w 1526921"/>
                <a:gd name="connsiteY19" fmla="*/ 762518 h 1954566"/>
                <a:gd name="connsiteX20" fmla="*/ 214235 w 1526921"/>
                <a:gd name="connsiteY20" fmla="*/ 381258 h 1954566"/>
                <a:gd name="connsiteX21" fmla="*/ 1388743 w 1526921"/>
                <a:gd name="connsiteY21" fmla="*/ 76251 h 1954566"/>
                <a:gd name="connsiteX22" fmla="*/ 1526921 w 1526921"/>
                <a:gd name="connsiteY22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480118 w 1507692"/>
                <a:gd name="connsiteY3" fmla="*/ 1769001 h 1954566"/>
                <a:gd name="connsiteX4" fmla="*/ 723820 w 1507692"/>
                <a:gd name="connsiteY4" fmla="*/ 1802622 h 1954566"/>
                <a:gd name="connsiteX5" fmla="*/ 870042 w 1507692"/>
                <a:gd name="connsiteY5" fmla="*/ 1715207 h 1954566"/>
                <a:gd name="connsiteX6" fmla="*/ 963530 w 1507692"/>
                <a:gd name="connsiteY6" fmla="*/ 1596646 h 1954566"/>
                <a:gd name="connsiteX7" fmla="*/ 1382593 w 1507692"/>
                <a:gd name="connsiteY7" fmla="*/ 1328207 h 1954566"/>
                <a:gd name="connsiteX8" fmla="*/ 1438603 w 1507692"/>
                <a:gd name="connsiteY8" fmla="*/ 1220030 h 1954566"/>
                <a:gd name="connsiteX9" fmla="*/ 1298781 w 1507692"/>
                <a:gd name="connsiteY9" fmla="*/ 970288 h 1954566"/>
                <a:gd name="connsiteX10" fmla="*/ 1093159 w 1507692"/>
                <a:gd name="connsiteY10" fmla="*/ 838771 h 1954566"/>
                <a:gd name="connsiteX11" fmla="*/ 954982 w 1507692"/>
                <a:gd name="connsiteY11" fmla="*/ 915023 h 1954566"/>
                <a:gd name="connsiteX12" fmla="*/ 885893 w 1507692"/>
                <a:gd name="connsiteY12" fmla="*/ 1067526 h 1954566"/>
                <a:gd name="connsiteX13" fmla="*/ 540449 w 1507692"/>
                <a:gd name="connsiteY13" fmla="*/ 1067526 h 1954566"/>
                <a:gd name="connsiteX14" fmla="*/ 544468 w 1507692"/>
                <a:gd name="connsiteY14" fmla="*/ 880807 h 1954566"/>
                <a:gd name="connsiteX15" fmla="*/ 333182 w 1507692"/>
                <a:gd name="connsiteY15" fmla="*/ 686267 h 1954566"/>
                <a:gd name="connsiteX16" fmla="*/ 297341 w 1507692"/>
                <a:gd name="connsiteY16" fmla="*/ 417427 h 1954566"/>
                <a:gd name="connsiteX17" fmla="*/ 195006 w 1507692"/>
                <a:gd name="connsiteY17" fmla="*/ 457510 h 1954566"/>
                <a:gd name="connsiteX18" fmla="*/ 125917 w 1507692"/>
                <a:gd name="connsiteY18" fmla="*/ 838770 h 1954566"/>
                <a:gd name="connsiteX19" fmla="*/ 56828 w 1507692"/>
                <a:gd name="connsiteY19" fmla="*/ 762518 h 1954566"/>
                <a:gd name="connsiteX20" fmla="*/ 195006 w 1507692"/>
                <a:gd name="connsiteY20" fmla="*/ 381258 h 1954566"/>
                <a:gd name="connsiteX21" fmla="*/ 1369514 w 1507692"/>
                <a:gd name="connsiteY21" fmla="*/ 76251 h 1954566"/>
                <a:gd name="connsiteX22" fmla="*/ 1507692 w 1507692"/>
                <a:gd name="connsiteY22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480118 w 1507692"/>
                <a:gd name="connsiteY3" fmla="*/ 1769001 h 1954566"/>
                <a:gd name="connsiteX4" fmla="*/ 723820 w 1507692"/>
                <a:gd name="connsiteY4" fmla="*/ 1802622 h 1954566"/>
                <a:gd name="connsiteX5" fmla="*/ 870042 w 1507692"/>
                <a:gd name="connsiteY5" fmla="*/ 1715207 h 1954566"/>
                <a:gd name="connsiteX6" fmla="*/ 963530 w 1507692"/>
                <a:gd name="connsiteY6" fmla="*/ 1596646 h 1954566"/>
                <a:gd name="connsiteX7" fmla="*/ 1382593 w 1507692"/>
                <a:gd name="connsiteY7" fmla="*/ 1328207 h 1954566"/>
                <a:gd name="connsiteX8" fmla="*/ 1438603 w 1507692"/>
                <a:gd name="connsiteY8" fmla="*/ 1220030 h 1954566"/>
                <a:gd name="connsiteX9" fmla="*/ 1298781 w 1507692"/>
                <a:gd name="connsiteY9" fmla="*/ 970288 h 1954566"/>
                <a:gd name="connsiteX10" fmla="*/ 1093159 w 1507692"/>
                <a:gd name="connsiteY10" fmla="*/ 838771 h 1954566"/>
                <a:gd name="connsiteX11" fmla="*/ 954982 w 1507692"/>
                <a:gd name="connsiteY11" fmla="*/ 915023 h 1954566"/>
                <a:gd name="connsiteX12" fmla="*/ 885893 w 1507692"/>
                <a:gd name="connsiteY12" fmla="*/ 1067526 h 1954566"/>
                <a:gd name="connsiteX13" fmla="*/ 540449 w 1507692"/>
                <a:gd name="connsiteY13" fmla="*/ 1067526 h 1954566"/>
                <a:gd name="connsiteX14" fmla="*/ 544468 w 1507692"/>
                <a:gd name="connsiteY14" fmla="*/ 880807 h 1954566"/>
                <a:gd name="connsiteX15" fmla="*/ 333182 w 1507692"/>
                <a:gd name="connsiteY15" fmla="*/ 686267 h 1954566"/>
                <a:gd name="connsiteX16" fmla="*/ 297341 w 1507692"/>
                <a:gd name="connsiteY16" fmla="*/ 417427 h 1954566"/>
                <a:gd name="connsiteX17" fmla="*/ 195006 w 1507692"/>
                <a:gd name="connsiteY17" fmla="*/ 457510 h 1954566"/>
                <a:gd name="connsiteX18" fmla="*/ 125917 w 1507692"/>
                <a:gd name="connsiteY18" fmla="*/ 838770 h 1954566"/>
                <a:gd name="connsiteX19" fmla="*/ 56828 w 1507692"/>
                <a:gd name="connsiteY19" fmla="*/ 762518 h 1954566"/>
                <a:gd name="connsiteX20" fmla="*/ 195006 w 1507692"/>
                <a:gd name="connsiteY20" fmla="*/ 381258 h 1954566"/>
                <a:gd name="connsiteX21" fmla="*/ 1369514 w 1507692"/>
                <a:gd name="connsiteY21" fmla="*/ 76251 h 1954566"/>
                <a:gd name="connsiteX22" fmla="*/ 1507692 w 1507692"/>
                <a:gd name="connsiteY22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480118 w 1507692"/>
                <a:gd name="connsiteY3" fmla="*/ 1769001 h 1954566"/>
                <a:gd name="connsiteX4" fmla="*/ 723820 w 1507692"/>
                <a:gd name="connsiteY4" fmla="*/ 1802622 h 1954566"/>
                <a:gd name="connsiteX5" fmla="*/ 870042 w 1507692"/>
                <a:gd name="connsiteY5" fmla="*/ 1715207 h 1954566"/>
                <a:gd name="connsiteX6" fmla="*/ 963530 w 1507692"/>
                <a:gd name="connsiteY6" fmla="*/ 1596646 h 1954566"/>
                <a:gd name="connsiteX7" fmla="*/ 1382593 w 1507692"/>
                <a:gd name="connsiteY7" fmla="*/ 1328207 h 1954566"/>
                <a:gd name="connsiteX8" fmla="*/ 1438603 w 1507692"/>
                <a:gd name="connsiteY8" fmla="*/ 1220030 h 1954566"/>
                <a:gd name="connsiteX9" fmla="*/ 1298781 w 1507692"/>
                <a:gd name="connsiteY9" fmla="*/ 970288 h 1954566"/>
                <a:gd name="connsiteX10" fmla="*/ 1093159 w 1507692"/>
                <a:gd name="connsiteY10" fmla="*/ 838771 h 1954566"/>
                <a:gd name="connsiteX11" fmla="*/ 954982 w 1507692"/>
                <a:gd name="connsiteY11" fmla="*/ 915023 h 1954566"/>
                <a:gd name="connsiteX12" fmla="*/ 885893 w 1507692"/>
                <a:gd name="connsiteY12" fmla="*/ 1067526 h 1954566"/>
                <a:gd name="connsiteX13" fmla="*/ 540449 w 1507692"/>
                <a:gd name="connsiteY13" fmla="*/ 1067526 h 1954566"/>
                <a:gd name="connsiteX14" fmla="*/ 544468 w 1507692"/>
                <a:gd name="connsiteY14" fmla="*/ 880807 h 1954566"/>
                <a:gd name="connsiteX15" fmla="*/ 333182 w 1507692"/>
                <a:gd name="connsiteY15" fmla="*/ 686267 h 1954566"/>
                <a:gd name="connsiteX16" fmla="*/ 297341 w 1507692"/>
                <a:gd name="connsiteY16" fmla="*/ 417427 h 1954566"/>
                <a:gd name="connsiteX17" fmla="*/ 195005 w 1507692"/>
                <a:gd name="connsiteY17" fmla="*/ 915022 h 1954566"/>
                <a:gd name="connsiteX18" fmla="*/ 125917 w 1507692"/>
                <a:gd name="connsiteY18" fmla="*/ 838770 h 1954566"/>
                <a:gd name="connsiteX19" fmla="*/ 56828 w 1507692"/>
                <a:gd name="connsiteY19" fmla="*/ 762518 h 1954566"/>
                <a:gd name="connsiteX20" fmla="*/ 195006 w 1507692"/>
                <a:gd name="connsiteY20" fmla="*/ 381258 h 1954566"/>
                <a:gd name="connsiteX21" fmla="*/ 1369514 w 1507692"/>
                <a:gd name="connsiteY21" fmla="*/ 76251 h 1954566"/>
                <a:gd name="connsiteX22" fmla="*/ 1507692 w 1507692"/>
                <a:gd name="connsiteY22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480118 w 1507692"/>
                <a:gd name="connsiteY3" fmla="*/ 1769001 h 1954566"/>
                <a:gd name="connsiteX4" fmla="*/ 723820 w 1507692"/>
                <a:gd name="connsiteY4" fmla="*/ 1802622 h 1954566"/>
                <a:gd name="connsiteX5" fmla="*/ 870042 w 1507692"/>
                <a:gd name="connsiteY5" fmla="*/ 1715207 h 1954566"/>
                <a:gd name="connsiteX6" fmla="*/ 963530 w 1507692"/>
                <a:gd name="connsiteY6" fmla="*/ 1596646 h 1954566"/>
                <a:gd name="connsiteX7" fmla="*/ 1382593 w 1507692"/>
                <a:gd name="connsiteY7" fmla="*/ 1328207 h 1954566"/>
                <a:gd name="connsiteX8" fmla="*/ 1438603 w 1507692"/>
                <a:gd name="connsiteY8" fmla="*/ 1220030 h 1954566"/>
                <a:gd name="connsiteX9" fmla="*/ 1298781 w 1507692"/>
                <a:gd name="connsiteY9" fmla="*/ 970288 h 1954566"/>
                <a:gd name="connsiteX10" fmla="*/ 1093159 w 1507692"/>
                <a:gd name="connsiteY10" fmla="*/ 838771 h 1954566"/>
                <a:gd name="connsiteX11" fmla="*/ 954982 w 1507692"/>
                <a:gd name="connsiteY11" fmla="*/ 915023 h 1954566"/>
                <a:gd name="connsiteX12" fmla="*/ 885893 w 1507692"/>
                <a:gd name="connsiteY12" fmla="*/ 1067526 h 1954566"/>
                <a:gd name="connsiteX13" fmla="*/ 540449 w 1507692"/>
                <a:gd name="connsiteY13" fmla="*/ 1067526 h 1954566"/>
                <a:gd name="connsiteX14" fmla="*/ 544468 w 1507692"/>
                <a:gd name="connsiteY14" fmla="*/ 880807 h 1954566"/>
                <a:gd name="connsiteX15" fmla="*/ 333182 w 1507692"/>
                <a:gd name="connsiteY15" fmla="*/ 686267 h 1954566"/>
                <a:gd name="connsiteX16" fmla="*/ 297341 w 1507692"/>
                <a:gd name="connsiteY16" fmla="*/ 417427 h 1954566"/>
                <a:gd name="connsiteX17" fmla="*/ 195005 w 1507692"/>
                <a:gd name="connsiteY17" fmla="*/ 915022 h 1954566"/>
                <a:gd name="connsiteX18" fmla="*/ 125917 w 1507692"/>
                <a:gd name="connsiteY18" fmla="*/ 838770 h 1954566"/>
                <a:gd name="connsiteX19" fmla="*/ 56828 w 1507692"/>
                <a:gd name="connsiteY19" fmla="*/ 686266 h 1954566"/>
                <a:gd name="connsiteX20" fmla="*/ 195006 w 1507692"/>
                <a:gd name="connsiteY20" fmla="*/ 381258 h 1954566"/>
                <a:gd name="connsiteX21" fmla="*/ 1369514 w 1507692"/>
                <a:gd name="connsiteY21" fmla="*/ 76251 h 1954566"/>
                <a:gd name="connsiteX22" fmla="*/ 1507692 w 1507692"/>
                <a:gd name="connsiteY22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480118 w 1507692"/>
                <a:gd name="connsiteY3" fmla="*/ 1769001 h 1954566"/>
                <a:gd name="connsiteX4" fmla="*/ 723820 w 1507692"/>
                <a:gd name="connsiteY4" fmla="*/ 1802622 h 1954566"/>
                <a:gd name="connsiteX5" fmla="*/ 870042 w 1507692"/>
                <a:gd name="connsiteY5" fmla="*/ 1715207 h 1954566"/>
                <a:gd name="connsiteX6" fmla="*/ 963530 w 1507692"/>
                <a:gd name="connsiteY6" fmla="*/ 1596646 h 1954566"/>
                <a:gd name="connsiteX7" fmla="*/ 1382593 w 1507692"/>
                <a:gd name="connsiteY7" fmla="*/ 1328207 h 1954566"/>
                <a:gd name="connsiteX8" fmla="*/ 1438603 w 1507692"/>
                <a:gd name="connsiteY8" fmla="*/ 1220030 h 1954566"/>
                <a:gd name="connsiteX9" fmla="*/ 1298781 w 1507692"/>
                <a:gd name="connsiteY9" fmla="*/ 970288 h 1954566"/>
                <a:gd name="connsiteX10" fmla="*/ 1093159 w 1507692"/>
                <a:gd name="connsiteY10" fmla="*/ 838771 h 1954566"/>
                <a:gd name="connsiteX11" fmla="*/ 954982 w 1507692"/>
                <a:gd name="connsiteY11" fmla="*/ 915023 h 1954566"/>
                <a:gd name="connsiteX12" fmla="*/ 885893 w 1507692"/>
                <a:gd name="connsiteY12" fmla="*/ 1067526 h 1954566"/>
                <a:gd name="connsiteX13" fmla="*/ 540449 w 1507692"/>
                <a:gd name="connsiteY13" fmla="*/ 1067526 h 1954566"/>
                <a:gd name="connsiteX14" fmla="*/ 544468 w 1507692"/>
                <a:gd name="connsiteY14" fmla="*/ 880807 h 1954566"/>
                <a:gd name="connsiteX15" fmla="*/ 333182 w 1507692"/>
                <a:gd name="connsiteY15" fmla="*/ 686267 h 1954566"/>
                <a:gd name="connsiteX16" fmla="*/ 297341 w 1507692"/>
                <a:gd name="connsiteY16" fmla="*/ 417427 h 1954566"/>
                <a:gd name="connsiteX17" fmla="*/ 195005 w 1507692"/>
                <a:gd name="connsiteY17" fmla="*/ 915022 h 1954566"/>
                <a:gd name="connsiteX18" fmla="*/ 56828 w 1507692"/>
                <a:gd name="connsiteY18" fmla="*/ 686266 h 1954566"/>
                <a:gd name="connsiteX19" fmla="*/ 195006 w 1507692"/>
                <a:gd name="connsiteY19" fmla="*/ 381258 h 1954566"/>
                <a:gd name="connsiteX20" fmla="*/ 1369514 w 1507692"/>
                <a:gd name="connsiteY20" fmla="*/ 76251 h 1954566"/>
                <a:gd name="connsiteX21" fmla="*/ 1507692 w 1507692"/>
                <a:gd name="connsiteY21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480118 w 1507692"/>
                <a:gd name="connsiteY3" fmla="*/ 1769001 h 1954566"/>
                <a:gd name="connsiteX4" fmla="*/ 723820 w 1507692"/>
                <a:gd name="connsiteY4" fmla="*/ 1802622 h 1954566"/>
                <a:gd name="connsiteX5" fmla="*/ 870042 w 1507692"/>
                <a:gd name="connsiteY5" fmla="*/ 1715207 h 1954566"/>
                <a:gd name="connsiteX6" fmla="*/ 963530 w 1507692"/>
                <a:gd name="connsiteY6" fmla="*/ 1596646 h 1954566"/>
                <a:gd name="connsiteX7" fmla="*/ 1382593 w 1507692"/>
                <a:gd name="connsiteY7" fmla="*/ 1328207 h 1954566"/>
                <a:gd name="connsiteX8" fmla="*/ 1438603 w 1507692"/>
                <a:gd name="connsiteY8" fmla="*/ 1220030 h 1954566"/>
                <a:gd name="connsiteX9" fmla="*/ 1298781 w 1507692"/>
                <a:gd name="connsiteY9" fmla="*/ 970288 h 1954566"/>
                <a:gd name="connsiteX10" fmla="*/ 1093159 w 1507692"/>
                <a:gd name="connsiteY10" fmla="*/ 838771 h 1954566"/>
                <a:gd name="connsiteX11" fmla="*/ 954982 w 1507692"/>
                <a:gd name="connsiteY11" fmla="*/ 915023 h 1954566"/>
                <a:gd name="connsiteX12" fmla="*/ 885893 w 1507692"/>
                <a:gd name="connsiteY12" fmla="*/ 1067526 h 1954566"/>
                <a:gd name="connsiteX13" fmla="*/ 540449 w 1507692"/>
                <a:gd name="connsiteY13" fmla="*/ 1067526 h 1954566"/>
                <a:gd name="connsiteX14" fmla="*/ 544468 w 1507692"/>
                <a:gd name="connsiteY14" fmla="*/ 880807 h 1954566"/>
                <a:gd name="connsiteX15" fmla="*/ 333182 w 1507692"/>
                <a:gd name="connsiteY15" fmla="*/ 686267 h 1954566"/>
                <a:gd name="connsiteX16" fmla="*/ 125917 w 1507692"/>
                <a:gd name="connsiteY16" fmla="*/ 1067526 h 1954566"/>
                <a:gd name="connsiteX17" fmla="*/ 195005 w 1507692"/>
                <a:gd name="connsiteY17" fmla="*/ 915022 h 1954566"/>
                <a:gd name="connsiteX18" fmla="*/ 56828 w 1507692"/>
                <a:gd name="connsiteY18" fmla="*/ 686266 h 1954566"/>
                <a:gd name="connsiteX19" fmla="*/ 195006 w 1507692"/>
                <a:gd name="connsiteY19" fmla="*/ 381258 h 1954566"/>
                <a:gd name="connsiteX20" fmla="*/ 1369514 w 1507692"/>
                <a:gd name="connsiteY20" fmla="*/ 76251 h 1954566"/>
                <a:gd name="connsiteX21" fmla="*/ 1507692 w 1507692"/>
                <a:gd name="connsiteY21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480118 w 1507692"/>
                <a:gd name="connsiteY3" fmla="*/ 1769001 h 1954566"/>
                <a:gd name="connsiteX4" fmla="*/ 723820 w 1507692"/>
                <a:gd name="connsiteY4" fmla="*/ 1802622 h 1954566"/>
                <a:gd name="connsiteX5" fmla="*/ 870042 w 1507692"/>
                <a:gd name="connsiteY5" fmla="*/ 1715207 h 1954566"/>
                <a:gd name="connsiteX6" fmla="*/ 963530 w 1507692"/>
                <a:gd name="connsiteY6" fmla="*/ 1596646 h 1954566"/>
                <a:gd name="connsiteX7" fmla="*/ 1382593 w 1507692"/>
                <a:gd name="connsiteY7" fmla="*/ 1328207 h 1954566"/>
                <a:gd name="connsiteX8" fmla="*/ 1438603 w 1507692"/>
                <a:gd name="connsiteY8" fmla="*/ 1220030 h 1954566"/>
                <a:gd name="connsiteX9" fmla="*/ 1298781 w 1507692"/>
                <a:gd name="connsiteY9" fmla="*/ 970288 h 1954566"/>
                <a:gd name="connsiteX10" fmla="*/ 1093159 w 1507692"/>
                <a:gd name="connsiteY10" fmla="*/ 838771 h 1954566"/>
                <a:gd name="connsiteX11" fmla="*/ 954982 w 1507692"/>
                <a:gd name="connsiteY11" fmla="*/ 915023 h 1954566"/>
                <a:gd name="connsiteX12" fmla="*/ 885893 w 1507692"/>
                <a:gd name="connsiteY12" fmla="*/ 1067526 h 1954566"/>
                <a:gd name="connsiteX13" fmla="*/ 540449 w 1507692"/>
                <a:gd name="connsiteY13" fmla="*/ 1067526 h 1954566"/>
                <a:gd name="connsiteX14" fmla="*/ 544468 w 1507692"/>
                <a:gd name="connsiteY14" fmla="*/ 880807 h 1954566"/>
                <a:gd name="connsiteX15" fmla="*/ 56828 w 1507692"/>
                <a:gd name="connsiteY15" fmla="*/ 991274 h 1954566"/>
                <a:gd name="connsiteX16" fmla="*/ 125917 w 1507692"/>
                <a:gd name="connsiteY16" fmla="*/ 1067526 h 1954566"/>
                <a:gd name="connsiteX17" fmla="*/ 195005 w 1507692"/>
                <a:gd name="connsiteY17" fmla="*/ 915022 h 1954566"/>
                <a:gd name="connsiteX18" fmla="*/ 56828 w 1507692"/>
                <a:gd name="connsiteY18" fmla="*/ 686266 h 1954566"/>
                <a:gd name="connsiteX19" fmla="*/ 195006 w 1507692"/>
                <a:gd name="connsiteY19" fmla="*/ 381258 h 1954566"/>
                <a:gd name="connsiteX20" fmla="*/ 1369514 w 1507692"/>
                <a:gd name="connsiteY20" fmla="*/ 76251 h 1954566"/>
                <a:gd name="connsiteX21" fmla="*/ 1507692 w 1507692"/>
                <a:gd name="connsiteY21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480118 w 1507692"/>
                <a:gd name="connsiteY3" fmla="*/ 1769001 h 1954566"/>
                <a:gd name="connsiteX4" fmla="*/ 723820 w 1507692"/>
                <a:gd name="connsiteY4" fmla="*/ 1802622 h 1954566"/>
                <a:gd name="connsiteX5" fmla="*/ 870042 w 1507692"/>
                <a:gd name="connsiteY5" fmla="*/ 1715207 h 1954566"/>
                <a:gd name="connsiteX6" fmla="*/ 963530 w 1507692"/>
                <a:gd name="connsiteY6" fmla="*/ 1596646 h 1954566"/>
                <a:gd name="connsiteX7" fmla="*/ 1382593 w 1507692"/>
                <a:gd name="connsiteY7" fmla="*/ 1328207 h 1954566"/>
                <a:gd name="connsiteX8" fmla="*/ 1438603 w 1507692"/>
                <a:gd name="connsiteY8" fmla="*/ 1220030 h 1954566"/>
                <a:gd name="connsiteX9" fmla="*/ 1298781 w 1507692"/>
                <a:gd name="connsiteY9" fmla="*/ 970288 h 1954566"/>
                <a:gd name="connsiteX10" fmla="*/ 1093159 w 1507692"/>
                <a:gd name="connsiteY10" fmla="*/ 838771 h 1954566"/>
                <a:gd name="connsiteX11" fmla="*/ 954982 w 1507692"/>
                <a:gd name="connsiteY11" fmla="*/ 915023 h 1954566"/>
                <a:gd name="connsiteX12" fmla="*/ 885893 w 1507692"/>
                <a:gd name="connsiteY12" fmla="*/ 1067526 h 1954566"/>
                <a:gd name="connsiteX13" fmla="*/ 540449 w 1507692"/>
                <a:gd name="connsiteY13" fmla="*/ 1067526 h 1954566"/>
                <a:gd name="connsiteX14" fmla="*/ 56828 w 1507692"/>
                <a:gd name="connsiteY14" fmla="*/ 1220029 h 1954566"/>
                <a:gd name="connsiteX15" fmla="*/ 56828 w 1507692"/>
                <a:gd name="connsiteY15" fmla="*/ 991274 h 1954566"/>
                <a:gd name="connsiteX16" fmla="*/ 125917 w 1507692"/>
                <a:gd name="connsiteY16" fmla="*/ 1067526 h 1954566"/>
                <a:gd name="connsiteX17" fmla="*/ 195005 w 1507692"/>
                <a:gd name="connsiteY17" fmla="*/ 915022 h 1954566"/>
                <a:gd name="connsiteX18" fmla="*/ 56828 w 1507692"/>
                <a:gd name="connsiteY18" fmla="*/ 686266 h 1954566"/>
                <a:gd name="connsiteX19" fmla="*/ 195006 w 1507692"/>
                <a:gd name="connsiteY19" fmla="*/ 381258 h 1954566"/>
                <a:gd name="connsiteX20" fmla="*/ 1369514 w 1507692"/>
                <a:gd name="connsiteY20" fmla="*/ 76251 h 1954566"/>
                <a:gd name="connsiteX21" fmla="*/ 1507692 w 1507692"/>
                <a:gd name="connsiteY21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480118 w 1507692"/>
                <a:gd name="connsiteY3" fmla="*/ 1769001 h 1954566"/>
                <a:gd name="connsiteX4" fmla="*/ 723820 w 1507692"/>
                <a:gd name="connsiteY4" fmla="*/ 1802622 h 1954566"/>
                <a:gd name="connsiteX5" fmla="*/ 870042 w 1507692"/>
                <a:gd name="connsiteY5" fmla="*/ 1715207 h 1954566"/>
                <a:gd name="connsiteX6" fmla="*/ 963530 w 1507692"/>
                <a:gd name="connsiteY6" fmla="*/ 1596646 h 1954566"/>
                <a:gd name="connsiteX7" fmla="*/ 1382593 w 1507692"/>
                <a:gd name="connsiteY7" fmla="*/ 1328207 h 1954566"/>
                <a:gd name="connsiteX8" fmla="*/ 1438603 w 1507692"/>
                <a:gd name="connsiteY8" fmla="*/ 1220030 h 1954566"/>
                <a:gd name="connsiteX9" fmla="*/ 1298781 w 1507692"/>
                <a:gd name="connsiteY9" fmla="*/ 970288 h 1954566"/>
                <a:gd name="connsiteX10" fmla="*/ 1093159 w 1507692"/>
                <a:gd name="connsiteY10" fmla="*/ 838771 h 1954566"/>
                <a:gd name="connsiteX11" fmla="*/ 954982 w 1507692"/>
                <a:gd name="connsiteY11" fmla="*/ 915023 h 1954566"/>
                <a:gd name="connsiteX12" fmla="*/ 885893 w 1507692"/>
                <a:gd name="connsiteY12" fmla="*/ 1067526 h 1954566"/>
                <a:gd name="connsiteX13" fmla="*/ 125917 w 1507692"/>
                <a:gd name="connsiteY13" fmla="*/ 1448785 h 1954566"/>
                <a:gd name="connsiteX14" fmla="*/ 56828 w 1507692"/>
                <a:gd name="connsiteY14" fmla="*/ 1220029 h 1954566"/>
                <a:gd name="connsiteX15" fmla="*/ 56828 w 1507692"/>
                <a:gd name="connsiteY15" fmla="*/ 991274 h 1954566"/>
                <a:gd name="connsiteX16" fmla="*/ 125917 w 1507692"/>
                <a:gd name="connsiteY16" fmla="*/ 1067526 h 1954566"/>
                <a:gd name="connsiteX17" fmla="*/ 195005 w 1507692"/>
                <a:gd name="connsiteY17" fmla="*/ 915022 h 1954566"/>
                <a:gd name="connsiteX18" fmla="*/ 56828 w 1507692"/>
                <a:gd name="connsiteY18" fmla="*/ 686266 h 1954566"/>
                <a:gd name="connsiteX19" fmla="*/ 195006 w 1507692"/>
                <a:gd name="connsiteY19" fmla="*/ 381258 h 1954566"/>
                <a:gd name="connsiteX20" fmla="*/ 1369514 w 1507692"/>
                <a:gd name="connsiteY20" fmla="*/ 76251 h 1954566"/>
                <a:gd name="connsiteX21" fmla="*/ 1507692 w 1507692"/>
                <a:gd name="connsiteY21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480118 w 1507692"/>
                <a:gd name="connsiteY3" fmla="*/ 1769001 h 1954566"/>
                <a:gd name="connsiteX4" fmla="*/ 723820 w 1507692"/>
                <a:gd name="connsiteY4" fmla="*/ 1802622 h 1954566"/>
                <a:gd name="connsiteX5" fmla="*/ 870042 w 1507692"/>
                <a:gd name="connsiteY5" fmla="*/ 1715207 h 1954566"/>
                <a:gd name="connsiteX6" fmla="*/ 963530 w 1507692"/>
                <a:gd name="connsiteY6" fmla="*/ 1596646 h 1954566"/>
                <a:gd name="connsiteX7" fmla="*/ 1382593 w 1507692"/>
                <a:gd name="connsiteY7" fmla="*/ 1328207 h 1954566"/>
                <a:gd name="connsiteX8" fmla="*/ 1438603 w 1507692"/>
                <a:gd name="connsiteY8" fmla="*/ 1220030 h 1954566"/>
                <a:gd name="connsiteX9" fmla="*/ 1298781 w 1507692"/>
                <a:gd name="connsiteY9" fmla="*/ 970288 h 1954566"/>
                <a:gd name="connsiteX10" fmla="*/ 1093159 w 1507692"/>
                <a:gd name="connsiteY10" fmla="*/ 838771 h 1954566"/>
                <a:gd name="connsiteX11" fmla="*/ 954982 w 1507692"/>
                <a:gd name="connsiteY11" fmla="*/ 915023 h 1954566"/>
                <a:gd name="connsiteX12" fmla="*/ 125917 w 1507692"/>
                <a:gd name="connsiteY12" fmla="*/ 1448785 h 1954566"/>
                <a:gd name="connsiteX13" fmla="*/ 56828 w 1507692"/>
                <a:gd name="connsiteY13" fmla="*/ 1220029 h 1954566"/>
                <a:gd name="connsiteX14" fmla="*/ 56828 w 1507692"/>
                <a:gd name="connsiteY14" fmla="*/ 991274 h 1954566"/>
                <a:gd name="connsiteX15" fmla="*/ 125917 w 1507692"/>
                <a:gd name="connsiteY15" fmla="*/ 1067526 h 1954566"/>
                <a:gd name="connsiteX16" fmla="*/ 195005 w 1507692"/>
                <a:gd name="connsiteY16" fmla="*/ 915022 h 1954566"/>
                <a:gd name="connsiteX17" fmla="*/ 56828 w 1507692"/>
                <a:gd name="connsiteY17" fmla="*/ 686266 h 1954566"/>
                <a:gd name="connsiteX18" fmla="*/ 195006 w 1507692"/>
                <a:gd name="connsiteY18" fmla="*/ 381258 h 1954566"/>
                <a:gd name="connsiteX19" fmla="*/ 1369514 w 1507692"/>
                <a:gd name="connsiteY19" fmla="*/ 76251 h 1954566"/>
                <a:gd name="connsiteX20" fmla="*/ 1507692 w 1507692"/>
                <a:gd name="connsiteY20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480118 w 1507692"/>
                <a:gd name="connsiteY3" fmla="*/ 1769001 h 1954566"/>
                <a:gd name="connsiteX4" fmla="*/ 723820 w 1507692"/>
                <a:gd name="connsiteY4" fmla="*/ 1802622 h 1954566"/>
                <a:gd name="connsiteX5" fmla="*/ 870042 w 1507692"/>
                <a:gd name="connsiteY5" fmla="*/ 1715207 h 1954566"/>
                <a:gd name="connsiteX6" fmla="*/ 963530 w 1507692"/>
                <a:gd name="connsiteY6" fmla="*/ 1596646 h 1954566"/>
                <a:gd name="connsiteX7" fmla="*/ 1382593 w 1507692"/>
                <a:gd name="connsiteY7" fmla="*/ 1328207 h 1954566"/>
                <a:gd name="connsiteX8" fmla="*/ 1438603 w 1507692"/>
                <a:gd name="connsiteY8" fmla="*/ 1220030 h 1954566"/>
                <a:gd name="connsiteX9" fmla="*/ 1298781 w 1507692"/>
                <a:gd name="connsiteY9" fmla="*/ 970288 h 1954566"/>
                <a:gd name="connsiteX10" fmla="*/ 1093159 w 1507692"/>
                <a:gd name="connsiteY10" fmla="*/ 838771 h 1954566"/>
                <a:gd name="connsiteX11" fmla="*/ 125917 w 1507692"/>
                <a:gd name="connsiteY11" fmla="*/ 1448785 h 1954566"/>
                <a:gd name="connsiteX12" fmla="*/ 56828 w 1507692"/>
                <a:gd name="connsiteY12" fmla="*/ 1220029 h 1954566"/>
                <a:gd name="connsiteX13" fmla="*/ 56828 w 1507692"/>
                <a:gd name="connsiteY13" fmla="*/ 991274 h 1954566"/>
                <a:gd name="connsiteX14" fmla="*/ 125917 w 1507692"/>
                <a:gd name="connsiteY14" fmla="*/ 1067526 h 1954566"/>
                <a:gd name="connsiteX15" fmla="*/ 195005 w 1507692"/>
                <a:gd name="connsiteY15" fmla="*/ 915022 h 1954566"/>
                <a:gd name="connsiteX16" fmla="*/ 56828 w 1507692"/>
                <a:gd name="connsiteY16" fmla="*/ 686266 h 1954566"/>
                <a:gd name="connsiteX17" fmla="*/ 195006 w 1507692"/>
                <a:gd name="connsiteY17" fmla="*/ 381258 h 1954566"/>
                <a:gd name="connsiteX18" fmla="*/ 1369514 w 1507692"/>
                <a:gd name="connsiteY18" fmla="*/ 76251 h 1954566"/>
                <a:gd name="connsiteX19" fmla="*/ 1507692 w 1507692"/>
                <a:gd name="connsiteY19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480118 w 1507692"/>
                <a:gd name="connsiteY3" fmla="*/ 1769001 h 1954566"/>
                <a:gd name="connsiteX4" fmla="*/ 723820 w 1507692"/>
                <a:gd name="connsiteY4" fmla="*/ 1802622 h 1954566"/>
                <a:gd name="connsiteX5" fmla="*/ 870042 w 1507692"/>
                <a:gd name="connsiteY5" fmla="*/ 1715207 h 1954566"/>
                <a:gd name="connsiteX6" fmla="*/ 963530 w 1507692"/>
                <a:gd name="connsiteY6" fmla="*/ 1596646 h 1954566"/>
                <a:gd name="connsiteX7" fmla="*/ 1382593 w 1507692"/>
                <a:gd name="connsiteY7" fmla="*/ 1328207 h 1954566"/>
                <a:gd name="connsiteX8" fmla="*/ 1438603 w 1507692"/>
                <a:gd name="connsiteY8" fmla="*/ 1220030 h 1954566"/>
                <a:gd name="connsiteX9" fmla="*/ 1298781 w 1507692"/>
                <a:gd name="connsiteY9" fmla="*/ 970288 h 1954566"/>
                <a:gd name="connsiteX10" fmla="*/ 125917 w 1507692"/>
                <a:gd name="connsiteY10" fmla="*/ 1448785 h 1954566"/>
                <a:gd name="connsiteX11" fmla="*/ 56828 w 1507692"/>
                <a:gd name="connsiteY11" fmla="*/ 1220029 h 1954566"/>
                <a:gd name="connsiteX12" fmla="*/ 56828 w 1507692"/>
                <a:gd name="connsiteY12" fmla="*/ 991274 h 1954566"/>
                <a:gd name="connsiteX13" fmla="*/ 125917 w 1507692"/>
                <a:gd name="connsiteY13" fmla="*/ 1067526 h 1954566"/>
                <a:gd name="connsiteX14" fmla="*/ 195005 w 1507692"/>
                <a:gd name="connsiteY14" fmla="*/ 915022 h 1954566"/>
                <a:gd name="connsiteX15" fmla="*/ 56828 w 1507692"/>
                <a:gd name="connsiteY15" fmla="*/ 686266 h 1954566"/>
                <a:gd name="connsiteX16" fmla="*/ 195006 w 1507692"/>
                <a:gd name="connsiteY16" fmla="*/ 381258 h 1954566"/>
                <a:gd name="connsiteX17" fmla="*/ 1369514 w 1507692"/>
                <a:gd name="connsiteY17" fmla="*/ 76251 h 1954566"/>
                <a:gd name="connsiteX18" fmla="*/ 1507692 w 1507692"/>
                <a:gd name="connsiteY18" fmla="*/ 0 h 1954566"/>
                <a:gd name="connsiteX0" fmla="*/ 879717 w 1648049"/>
                <a:gd name="connsiteY0" fmla="*/ 1954566 h 1954566"/>
                <a:gd name="connsiteX1" fmla="*/ 772561 w 1648049"/>
                <a:gd name="connsiteY1" fmla="*/ 1883313 h 1954566"/>
                <a:gd name="connsiteX2" fmla="*/ 441136 w 1648049"/>
                <a:gd name="connsiteY2" fmla="*/ 1872545 h 1954566"/>
                <a:gd name="connsiteX3" fmla="*/ 480118 w 1648049"/>
                <a:gd name="connsiteY3" fmla="*/ 1769001 h 1954566"/>
                <a:gd name="connsiteX4" fmla="*/ 723820 w 1648049"/>
                <a:gd name="connsiteY4" fmla="*/ 1802622 h 1954566"/>
                <a:gd name="connsiteX5" fmla="*/ 870042 w 1648049"/>
                <a:gd name="connsiteY5" fmla="*/ 1715207 h 1954566"/>
                <a:gd name="connsiteX6" fmla="*/ 963530 w 1648049"/>
                <a:gd name="connsiteY6" fmla="*/ 1596646 h 1954566"/>
                <a:gd name="connsiteX7" fmla="*/ 1382593 w 1648049"/>
                <a:gd name="connsiteY7" fmla="*/ 1328207 h 1954566"/>
                <a:gd name="connsiteX8" fmla="*/ 1438603 w 1648049"/>
                <a:gd name="connsiteY8" fmla="*/ 1220030 h 1954566"/>
                <a:gd name="connsiteX9" fmla="*/ 125917 w 1648049"/>
                <a:gd name="connsiteY9" fmla="*/ 1448785 h 1954566"/>
                <a:gd name="connsiteX10" fmla="*/ 56828 w 1648049"/>
                <a:gd name="connsiteY10" fmla="*/ 1220029 h 1954566"/>
                <a:gd name="connsiteX11" fmla="*/ 56828 w 1648049"/>
                <a:gd name="connsiteY11" fmla="*/ 991274 h 1954566"/>
                <a:gd name="connsiteX12" fmla="*/ 125917 w 1648049"/>
                <a:gd name="connsiteY12" fmla="*/ 1067526 h 1954566"/>
                <a:gd name="connsiteX13" fmla="*/ 195005 w 1648049"/>
                <a:gd name="connsiteY13" fmla="*/ 915022 h 1954566"/>
                <a:gd name="connsiteX14" fmla="*/ 56828 w 1648049"/>
                <a:gd name="connsiteY14" fmla="*/ 686266 h 1954566"/>
                <a:gd name="connsiteX15" fmla="*/ 195006 w 1648049"/>
                <a:gd name="connsiteY15" fmla="*/ 381258 h 1954566"/>
                <a:gd name="connsiteX16" fmla="*/ 1369514 w 1648049"/>
                <a:gd name="connsiteY16" fmla="*/ 76251 h 1954566"/>
                <a:gd name="connsiteX17" fmla="*/ 1507692 w 1648049"/>
                <a:gd name="connsiteY17" fmla="*/ 0 h 1954566"/>
                <a:gd name="connsiteX0" fmla="*/ 879717 w 1648048"/>
                <a:gd name="connsiteY0" fmla="*/ 1954566 h 1954566"/>
                <a:gd name="connsiteX1" fmla="*/ 772561 w 1648048"/>
                <a:gd name="connsiteY1" fmla="*/ 1883313 h 1954566"/>
                <a:gd name="connsiteX2" fmla="*/ 441136 w 1648048"/>
                <a:gd name="connsiteY2" fmla="*/ 1872545 h 1954566"/>
                <a:gd name="connsiteX3" fmla="*/ 480118 w 1648048"/>
                <a:gd name="connsiteY3" fmla="*/ 1769001 h 1954566"/>
                <a:gd name="connsiteX4" fmla="*/ 723820 w 1648048"/>
                <a:gd name="connsiteY4" fmla="*/ 1802622 h 1954566"/>
                <a:gd name="connsiteX5" fmla="*/ 870042 w 1648048"/>
                <a:gd name="connsiteY5" fmla="*/ 1715207 h 1954566"/>
                <a:gd name="connsiteX6" fmla="*/ 963530 w 1648048"/>
                <a:gd name="connsiteY6" fmla="*/ 1596646 h 1954566"/>
                <a:gd name="connsiteX7" fmla="*/ 1382593 w 1648048"/>
                <a:gd name="connsiteY7" fmla="*/ 1328207 h 1954566"/>
                <a:gd name="connsiteX8" fmla="*/ 1438602 w 1648048"/>
                <a:gd name="connsiteY8" fmla="*/ 1220029 h 1954566"/>
                <a:gd name="connsiteX9" fmla="*/ 125917 w 1648048"/>
                <a:gd name="connsiteY9" fmla="*/ 1448785 h 1954566"/>
                <a:gd name="connsiteX10" fmla="*/ 56828 w 1648048"/>
                <a:gd name="connsiteY10" fmla="*/ 1220029 h 1954566"/>
                <a:gd name="connsiteX11" fmla="*/ 56828 w 1648048"/>
                <a:gd name="connsiteY11" fmla="*/ 991274 h 1954566"/>
                <a:gd name="connsiteX12" fmla="*/ 125917 w 1648048"/>
                <a:gd name="connsiteY12" fmla="*/ 1067526 h 1954566"/>
                <a:gd name="connsiteX13" fmla="*/ 195005 w 1648048"/>
                <a:gd name="connsiteY13" fmla="*/ 915022 h 1954566"/>
                <a:gd name="connsiteX14" fmla="*/ 56828 w 1648048"/>
                <a:gd name="connsiteY14" fmla="*/ 686266 h 1954566"/>
                <a:gd name="connsiteX15" fmla="*/ 195006 w 1648048"/>
                <a:gd name="connsiteY15" fmla="*/ 381258 h 1954566"/>
                <a:gd name="connsiteX16" fmla="*/ 1369514 w 1648048"/>
                <a:gd name="connsiteY16" fmla="*/ 76251 h 1954566"/>
                <a:gd name="connsiteX17" fmla="*/ 1507692 w 1648048"/>
                <a:gd name="connsiteY17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480118 w 1507692"/>
                <a:gd name="connsiteY3" fmla="*/ 1769001 h 1954566"/>
                <a:gd name="connsiteX4" fmla="*/ 723820 w 1507692"/>
                <a:gd name="connsiteY4" fmla="*/ 1802622 h 1954566"/>
                <a:gd name="connsiteX5" fmla="*/ 870042 w 1507692"/>
                <a:gd name="connsiteY5" fmla="*/ 1715207 h 1954566"/>
                <a:gd name="connsiteX6" fmla="*/ 963530 w 1507692"/>
                <a:gd name="connsiteY6" fmla="*/ 1596646 h 1954566"/>
                <a:gd name="connsiteX7" fmla="*/ 1382593 w 1507692"/>
                <a:gd name="connsiteY7" fmla="*/ 1328207 h 1954566"/>
                <a:gd name="connsiteX8" fmla="*/ 125917 w 1507692"/>
                <a:gd name="connsiteY8" fmla="*/ 1448785 h 1954566"/>
                <a:gd name="connsiteX9" fmla="*/ 56828 w 1507692"/>
                <a:gd name="connsiteY9" fmla="*/ 1220029 h 1954566"/>
                <a:gd name="connsiteX10" fmla="*/ 56828 w 1507692"/>
                <a:gd name="connsiteY10" fmla="*/ 991274 h 1954566"/>
                <a:gd name="connsiteX11" fmla="*/ 125917 w 1507692"/>
                <a:gd name="connsiteY11" fmla="*/ 1067526 h 1954566"/>
                <a:gd name="connsiteX12" fmla="*/ 195005 w 1507692"/>
                <a:gd name="connsiteY12" fmla="*/ 915022 h 1954566"/>
                <a:gd name="connsiteX13" fmla="*/ 56828 w 1507692"/>
                <a:gd name="connsiteY13" fmla="*/ 686266 h 1954566"/>
                <a:gd name="connsiteX14" fmla="*/ 195006 w 1507692"/>
                <a:gd name="connsiteY14" fmla="*/ 381258 h 1954566"/>
                <a:gd name="connsiteX15" fmla="*/ 1369514 w 1507692"/>
                <a:gd name="connsiteY15" fmla="*/ 76251 h 1954566"/>
                <a:gd name="connsiteX16" fmla="*/ 1507692 w 1507692"/>
                <a:gd name="connsiteY16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480118 w 1507692"/>
                <a:gd name="connsiteY3" fmla="*/ 1769001 h 1954566"/>
                <a:gd name="connsiteX4" fmla="*/ 723820 w 1507692"/>
                <a:gd name="connsiteY4" fmla="*/ 1802622 h 1954566"/>
                <a:gd name="connsiteX5" fmla="*/ 870042 w 1507692"/>
                <a:gd name="connsiteY5" fmla="*/ 1715207 h 1954566"/>
                <a:gd name="connsiteX6" fmla="*/ 963530 w 1507692"/>
                <a:gd name="connsiteY6" fmla="*/ 1596646 h 1954566"/>
                <a:gd name="connsiteX7" fmla="*/ 125917 w 1507692"/>
                <a:gd name="connsiteY7" fmla="*/ 1448785 h 1954566"/>
                <a:gd name="connsiteX8" fmla="*/ 56828 w 1507692"/>
                <a:gd name="connsiteY8" fmla="*/ 1220029 h 1954566"/>
                <a:gd name="connsiteX9" fmla="*/ 56828 w 1507692"/>
                <a:gd name="connsiteY9" fmla="*/ 991274 h 1954566"/>
                <a:gd name="connsiteX10" fmla="*/ 125917 w 1507692"/>
                <a:gd name="connsiteY10" fmla="*/ 1067526 h 1954566"/>
                <a:gd name="connsiteX11" fmla="*/ 195005 w 1507692"/>
                <a:gd name="connsiteY11" fmla="*/ 915022 h 1954566"/>
                <a:gd name="connsiteX12" fmla="*/ 56828 w 1507692"/>
                <a:gd name="connsiteY12" fmla="*/ 686266 h 1954566"/>
                <a:gd name="connsiteX13" fmla="*/ 195006 w 1507692"/>
                <a:gd name="connsiteY13" fmla="*/ 381258 h 1954566"/>
                <a:gd name="connsiteX14" fmla="*/ 1369514 w 1507692"/>
                <a:gd name="connsiteY14" fmla="*/ 76251 h 1954566"/>
                <a:gd name="connsiteX15" fmla="*/ 1507692 w 1507692"/>
                <a:gd name="connsiteY15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480118 w 1507692"/>
                <a:gd name="connsiteY3" fmla="*/ 1769001 h 1954566"/>
                <a:gd name="connsiteX4" fmla="*/ 723820 w 1507692"/>
                <a:gd name="connsiteY4" fmla="*/ 1802622 h 1954566"/>
                <a:gd name="connsiteX5" fmla="*/ 870042 w 1507692"/>
                <a:gd name="connsiteY5" fmla="*/ 1715207 h 1954566"/>
                <a:gd name="connsiteX6" fmla="*/ 954982 w 1507692"/>
                <a:gd name="connsiteY6" fmla="*/ 1601289 h 1954566"/>
                <a:gd name="connsiteX7" fmla="*/ 125917 w 1507692"/>
                <a:gd name="connsiteY7" fmla="*/ 1448785 h 1954566"/>
                <a:gd name="connsiteX8" fmla="*/ 56828 w 1507692"/>
                <a:gd name="connsiteY8" fmla="*/ 1220029 h 1954566"/>
                <a:gd name="connsiteX9" fmla="*/ 56828 w 1507692"/>
                <a:gd name="connsiteY9" fmla="*/ 991274 h 1954566"/>
                <a:gd name="connsiteX10" fmla="*/ 125917 w 1507692"/>
                <a:gd name="connsiteY10" fmla="*/ 1067526 h 1954566"/>
                <a:gd name="connsiteX11" fmla="*/ 195005 w 1507692"/>
                <a:gd name="connsiteY11" fmla="*/ 915022 h 1954566"/>
                <a:gd name="connsiteX12" fmla="*/ 56828 w 1507692"/>
                <a:gd name="connsiteY12" fmla="*/ 686266 h 1954566"/>
                <a:gd name="connsiteX13" fmla="*/ 195006 w 1507692"/>
                <a:gd name="connsiteY13" fmla="*/ 381258 h 1954566"/>
                <a:gd name="connsiteX14" fmla="*/ 1369514 w 1507692"/>
                <a:gd name="connsiteY14" fmla="*/ 76251 h 1954566"/>
                <a:gd name="connsiteX15" fmla="*/ 1507692 w 1507692"/>
                <a:gd name="connsiteY15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480118 w 1507692"/>
                <a:gd name="connsiteY3" fmla="*/ 1769001 h 1954566"/>
                <a:gd name="connsiteX4" fmla="*/ 723820 w 1507692"/>
                <a:gd name="connsiteY4" fmla="*/ 1802622 h 1954566"/>
                <a:gd name="connsiteX5" fmla="*/ 870042 w 1507692"/>
                <a:gd name="connsiteY5" fmla="*/ 1715207 h 1954566"/>
                <a:gd name="connsiteX6" fmla="*/ 125917 w 1507692"/>
                <a:gd name="connsiteY6" fmla="*/ 1448785 h 1954566"/>
                <a:gd name="connsiteX7" fmla="*/ 56828 w 1507692"/>
                <a:gd name="connsiteY7" fmla="*/ 1220029 h 1954566"/>
                <a:gd name="connsiteX8" fmla="*/ 56828 w 1507692"/>
                <a:gd name="connsiteY8" fmla="*/ 991274 h 1954566"/>
                <a:gd name="connsiteX9" fmla="*/ 125917 w 1507692"/>
                <a:gd name="connsiteY9" fmla="*/ 1067526 h 1954566"/>
                <a:gd name="connsiteX10" fmla="*/ 195005 w 1507692"/>
                <a:gd name="connsiteY10" fmla="*/ 915022 h 1954566"/>
                <a:gd name="connsiteX11" fmla="*/ 56828 w 1507692"/>
                <a:gd name="connsiteY11" fmla="*/ 686266 h 1954566"/>
                <a:gd name="connsiteX12" fmla="*/ 195006 w 1507692"/>
                <a:gd name="connsiteY12" fmla="*/ 381258 h 1954566"/>
                <a:gd name="connsiteX13" fmla="*/ 1369514 w 1507692"/>
                <a:gd name="connsiteY13" fmla="*/ 76251 h 1954566"/>
                <a:gd name="connsiteX14" fmla="*/ 1507692 w 1507692"/>
                <a:gd name="connsiteY14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264095 w 1507692"/>
                <a:gd name="connsiteY3" fmla="*/ 1753793 h 1954566"/>
                <a:gd name="connsiteX4" fmla="*/ 723820 w 1507692"/>
                <a:gd name="connsiteY4" fmla="*/ 1802622 h 1954566"/>
                <a:gd name="connsiteX5" fmla="*/ 870042 w 1507692"/>
                <a:gd name="connsiteY5" fmla="*/ 1715207 h 1954566"/>
                <a:gd name="connsiteX6" fmla="*/ 125917 w 1507692"/>
                <a:gd name="connsiteY6" fmla="*/ 1448785 h 1954566"/>
                <a:gd name="connsiteX7" fmla="*/ 56828 w 1507692"/>
                <a:gd name="connsiteY7" fmla="*/ 1220029 h 1954566"/>
                <a:gd name="connsiteX8" fmla="*/ 56828 w 1507692"/>
                <a:gd name="connsiteY8" fmla="*/ 991274 h 1954566"/>
                <a:gd name="connsiteX9" fmla="*/ 125917 w 1507692"/>
                <a:gd name="connsiteY9" fmla="*/ 1067526 h 1954566"/>
                <a:gd name="connsiteX10" fmla="*/ 195005 w 1507692"/>
                <a:gd name="connsiteY10" fmla="*/ 915022 h 1954566"/>
                <a:gd name="connsiteX11" fmla="*/ 56828 w 1507692"/>
                <a:gd name="connsiteY11" fmla="*/ 686266 h 1954566"/>
                <a:gd name="connsiteX12" fmla="*/ 195006 w 1507692"/>
                <a:gd name="connsiteY12" fmla="*/ 381258 h 1954566"/>
                <a:gd name="connsiteX13" fmla="*/ 1369514 w 1507692"/>
                <a:gd name="connsiteY13" fmla="*/ 76251 h 1954566"/>
                <a:gd name="connsiteX14" fmla="*/ 1507692 w 1507692"/>
                <a:gd name="connsiteY14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264095 w 1507692"/>
                <a:gd name="connsiteY3" fmla="*/ 1753793 h 1954566"/>
                <a:gd name="connsiteX4" fmla="*/ 870042 w 1507692"/>
                <a:gd name="connsiteY4" fmla="*/ 1715207 h 1954566"/>
                <a:gd name="connsiteX5" fmla="*/ 125917 w 1507692"/>
                <a:gd name="connsiteY5" fmla="*/ 1448785 h 1954566"/>
                <a:gd name="connsiteX6" fmla="*/ 56828 w 1507692"/>
                <a:gd name="connsiteY6" fmla="*/ 1220029 h 1954566"/>
                <a:gd name="connsiteX7" fmla="*/ 56828 w 1507692"/>
                <a:gd name="connsiteY7" fmla="*/ 991274 h 1954566"/>
                <a:gd name="connsiteX8" fmla="*/ 125917 w 1507692"/>
                <a:gd name="connsiteY8" fmla="*/ 1067526 h 1954566"/>
                <a:gd name="connsiteX9" fmla="*/ 195005 w 1507692"/>
                <a:gd name="connsiteY9" fmla="*/ 915022 h 1954566"/>
                <a:gd name="connsiteX10" fmla="*/ 56828 w 1507692"/>
                <a:gd name="connsiteY10" fmla="*/ 686266 h 1954566"/>
                <a:gd name="connsiteX11" fmla="*/ 195006 w 1507692"/>
                <a:gd name="connsiteY11" fmla="*/ 381258 h 1954566"/>
                <a:gd name="connsiteX12" fmla="*/ 1369514 w 1507692"/>
                <a:gd name="connsiteY12" fmla="*/ 76251 h 1954566"/>
                <a:gd name="connsiteX13" fmla="*/ 1507692 w 1507692"/>
                <a:gd name="connsiteY13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264095 w 1507692"/>
                <a:gd name="connsiteY3" fmla="*/ 1753793 h 1954566"/>
                <a:gd name="connsiteX4" fmla="*/ 125917 w 1507692"/>
                <a:gd name="connsiteY4" fmla="*/ 1448785 h 1954566"/>
                <a:gd name="connsiteX5" fmla="*/ 56828 w 1507692"/>
                <a:gd name="connsiteY5" fmla="*/ 1220029 h 1954566"/>
                <a:gd name="connsiteX6" fmla="*/ 56828 w 1507692"/>
                <a:gd name="connsiteY6" fmla="*/ 991274 h 1954566"/>
                <a:gd name="connsiteX7" fmla="*/ 125917 w 1507692"/>
                <a:gd name="connsiteY7" fmla="*/ 1067526 h 1954566"/>
                <a:gd name="connsiteX8" fmla="*/ 195005 w 1507692"/>
                <a:gd name="connsiteY8" fmla="*/ 915022 h 1954566"/>
                <a:gd name="connsiteX9" fmla="*/ 56828 w 1507692"/>
                <a:gd name="connsiteY9" fmla="*/ 686266 h 1954566"/>
                <a:gd name="connsiteX10" fmla="*/ 195006 w 1507692"/>
                <a:gd name="connsiteY10" fmla="*/ 381258 h 1954566"/>
                <a:gd name="connsiteX11" fmla="*/ 1369514 w 1507692"/>
                <a:gd name="connsiteY11" fmla="*/ 76251 h 1954566"/>
                <a:gd name="connsiteX12" fmla="*/ 1507692 w 1507692"/>
                <a:gd name="connsiteY12" fmla="*/ 0 h 1954566"/>
                <a:gd name="connsiteX0" fmla="*/ 879717 w 1507692"/>
                <a:gd name="connsiteY0" fmla="*/ 1954566 h 1954566"/>
                <a:gd name="connsiteX1" fmla="*/ 772561 w 1507692"/>
                <a:gd name="connsiteY1" fmla="*/ 1883313 h 1954566"/>
                <a:gd name="connsiteX2" fmla="*/ 441136 w 1507692"/>
                <a:gd name="connsiteY2" fmla="*/ 1872545 h 1954566"/>
                <a:gd name="connsiteX3" fmla="*/ 264095 w 1507692"/>
                <a:gd name="connsiteY3" fmla="*/ 1753793 h 1954566"/>
                <a:gd name="connsiteX4" fmla="*/ 125917 w 1507692"/>
                <a:gd name="connsiteY4" fmla="*/ 1448785 h 1954566"/>
                <a:gd name="connsiteX5" fmla="*/ 56828 w 1507692"/>
                <a:gd name="connsiteY5" fmla="*/ 1220029 h 1954566"/>
                <a:gd name="connsiteX6" fmla="*/ 56828 w 1507692"/>
                <a:gd name="connsiteY6" fmla="*/ 991274 h 1954566"/>
                <a:gd name="connsiteX7" fmla="*/ 125917 w 1507692"/>
                <a:gd name="connsiteY7" fmla="*/ 1067526 h 1954566"/>
                <a:gd name="connsiteX8" fmla="*/ 195005 w 1507692"/>
                <a:gd name="connsiteY8" fmla="*/ 915022 h 1954566"/>
                <a:gd name="connsiteX9" fmla="*/ 56828 w 1507692"/>
                <a:gd name="connsiteY9" fmla="*/ 686266 h 1954566"/>
                <a:gd name="connsiteX10" fmla="*/ 195006 w 1507692"/>
                <a:gd name="connsiteY10" fmla="*/ 381258 h 1954566"/>
                <a:gd name="connsiteX11" fmla="*/ 1369514 w 1507692"/>
                <a:gd name="connsiteY11" fmla="*/ 76251 h 1954566"/>
                <a:gd name="connsiteX12" fmla="*/ 1507692 w 1507692"/>
                <a:gd name="connsiteY12" fmla="*/ 0 h 1954566"/>
                <a:gd name="connsiteX0" fmla="*/ 964749 w 1592724"/>
                <a:gd name="connsiteY0" fmla="*/ 1954566 h 1954566"/>
                <a:gd name="connsiteX1" fmla="*/ 857593 w 1592724"/>
                <a:gd name="connsiteY1" fmla="*/ 1883313 h 1954566"/>
                <a:gd name="connsiteX2" fmla="*/ 526168 w 1592724"/>
                <a:gd name="connsiteY2" fmla="*/ 1872545 h 1954566"/>
                <a:gd name="connsiteX3" fmla="*/ 349127 w 1592724"/>
                <a:gd name="connsiteY3" fmla="*/ 1753793 h 1954566"/>
                <a:gd name="connsiteX4" fmla="*/ 210949 w 1592724"/>
                <a:gd name="connsiteY4" fmla="*/ 1448785 h 1954566"/>
                <a:gd name="connsiteX5" fmla="*/ 141860 w 1592724"/>
                <a:gd name="connsiteY5" fmla="*/ 1220029 h 1954566"/>
                <a:gd name="connsiteX6" fmla="*/ 141860 w 1592724"/>
                <a:gd name="connsiteY6" fmla="*/ 991274 h 1954566"/>
                <a:gd name="connsiteX7" fmla="*/ 210949 w 1592724"/>
                <a:gd name="connsiteY7" fmla="*/ 1067526 h 1954566"/>
                <a:gd name="connsiteX8" fmla="*/ 280037 w 1592724"/>
                <a:gd name="connsiteY8" fmla="*/ 915022 h 1954566"/>
                <a:gd name="connsiteX9" fmla="*/ 141860 w 1592724"/>
                <a:gd name="connsiteY9" fmla="*/ 686266 h 1954566"/>
                <a:gd name="connsiteX10" fmla="*/ 280038 w 1592724"/>
                <a:gd name="connsiteY10" fmla="*/ 381258 h 1954566"/>
                <a:gd name="connsiteX11" fmla="*/ 1454546 w 1592724"/>
                <a:gd name="connsiteY11" fmla="*/ 76251 h 1954566"/>
                <a:gd name="connsiteX12" fmla="*/ 1592724 w 1592724"/>
                <a:gd name="connsiteY12" fmla="*/ 0 h 1954566"/>
                <a:gd name="connsiteX0" fmla="*/ 964749 w 1592724"/>
                <a:gd name="connsiteY0" fmla="*/ 1954566 h 1954566"/>
                <a:gd name="connsiteX1" fmla="*/ 857593 w 1592724"/>
                <a:gd name="connsiteY1" fmla="*/ 1883313 h 1954566"/>
                <a:gd name="connsiteX2" fmla="*/ 526168 w 1592724"/>
                <a:gd name="connsiteY2" fmla="*/ 1872545 h 1954566"/>
                <a:gd name="connsiteX3" fmla="*/ 349127 w 1592724"/>
                <a:gd name="connsiteY3" fmla="*/ 1753793 h 1954566"/>
                <a:gd name="connsiteX4" fmla="*/ 210949 w 1592724"/>
                <a:gd name="connsiteY4" fmla="*/ 1448785 h 1954566"/>
                <a:gd name="connsiteX5" fmla="*/ 141860 w 1592724"/>
                <a:gd name="connsiteY5" fmla="*/ 1220029 h 1954566"/>
                <a:gd name="connsiteX6" fmla="*/ 141860 w 1592724"/>
                <a:gd name="connsiteY6" fmla="*/ 991274 h 1954566"/>
                <a:gd name="connsiteX7" fmla="*/ 210949 w 1592724"/>
                <a:gd name="connsiteY7" fmla="*/ 1067526 h 1954566"/>
                <a:gd name="connsiteX8" fmla="*/ 280037 w 1592724"/>
                <a:gd name="connsiteY8" fmla="*/ 915022 h 1954566"/>
                <a:gd name="connsiteX9" fmla="*/ 141860 w 1592724"/>
                <a:gd name="connsiteY9" fmla="*/ 686266 h 1954566"/>
                <a:gd name="connsiteX10" fmla="*/ 280038 w 1592724"/>
                <a:gd name="connsiteY10" fmla="*/ 381258 h 1954566"/>
                <a:gd name="connsiteX11" fmla="*/ 1454546 w 1592724"/>
                <a:gd name="connsiteY11" fmla="*/ 76251 h 1954566"/>
                <a:gd name="connsiteX12" fmla="*/ 1592724 w 1592724"/>
                <a:gd name="connsiteY12" fmla="*/ 0 h 1954566"/>
                <a:gd name="connsiteX0" fmla="*/ 964749 w 1592724"/>
                <a:gd name="connsiteY0" fmla="*/ 1954566 h 1954566"/>
                <a:gd name="connsiteX1" fmla="*/ 857593 w 1592724"/>
                <a:gd name="connsiteY1" fmla="*/ 1883313 h 1954566"/>
                <a:gd name="connsiteX2" fmla="*/ 526168 w 1592724"/>
                <a:gd name="connsiteY2" fmla="*/ 1872545 h 1954566"/>
                <a:gd name="connsiteX3" fmla="*/ 349127 w 1592724"/>
                <a:gd name="connsiteY3" fmla="*/ 1753793 h 1954566"/>
                <a:gd name="connsiteX4" fmla="*/ 210949 w 1592724"/>
                <a:gd name="connsiteY4" fmla="*/ 1448785 h 1954566"/>
                <a:gd name="connsiteX5" fmla="*/ 141860 w 1592724"/>
                <a:gd name="connsiteY5" fmla="*/ 1220029 h 1954566"/>
                <a:gd name="connsiteX6" fmla="*/ 141860 w 1592724"/>
                <a:gd name="connsiteY6" fmla="*/ 991274 h 1954566"/>
                <a:gd name="connsiteX7" fmla="*/ 280039 w 1592724"/>
                <a:gd name="connsiteY7" fmla="*/ 1143777 h 1954566"/>
                <a:gd name="connsiteX8" fmla="*/ 280037 w 1592724"/>
                <a:gd name="connsiteY8" fmla="*/ 915022 h 1954566"/>
                <a:gd name="connsiteX9" fmla="*/ 141860 w 1592724"/>
                <a:gd name="connsiteY9" fmla="*/ 686266 h 1954566"/>
                <a:gd name="connsiteX10" fmla="*/ 280038 w 1592724"/>
                <a:gd name="connsiteY10" fmla="*/ 381258 h 1954566"/>
                <a:gd name="connsiteX11" fmla="*/ 1454546 w 1592724"/>
                <a:gd name="connsiteY11" fmla="*/ 76251 h 1954566"/>
                <a:gd name="connsiteX12" fmla="*/ 1592724 w 1592724"/>
                <a:gd name="connsiteY12" fmla="*/ 0 h 1954566"/>
                <a:gd name="connsiteX0" fmla="*/ 964749 w 1592724"/>
                <a:gd name="connsiteY0" fmla="*/ 1954566 h 1954566"/>
                <a:gd name="connsiteX1" fmla="*/ 857593 w 1592724"/>
                <a:gd name="connsiteY1" fmla="*/ 1883313 h 1954566"/>
                <a:gd name="connsiteX2" fmla="*/ 526168 w 1592724"/>
                <a:gd name="connsiteY2" fmla="*/ 1872545 h 1954566"/>
                <a:gd name="connsiteX3" fmla="*/ 349127 w 1592724"/>
                <a:gd name="connsiteY3" fmla="*/ 1753793 h 1954566"/>
                <a:gd name="connsiteX4" fmla="*/ 210949 w 1592724"/>
                <a:gd name="connsiteY4" fmla="*/ 1448785 h 1954566"/>
                <a:gd name="connsiteX5" fmla="*/ 141860 w 1592724"/>
                <a:gd name="connsiteY5" fmla="*/ 1220029 h 1954566"/>
                <a:gd name="connsiteX6" fmla="*/ 141860 w 1592724"/>
                <a:gd name="connsiteY6" fmla="*/ 991274 h 1954566"/>
                <a:gd name="connsiteX7" fmla="*/ 418217 w 1592724"/>
                <a:gd name="connsiteY7" fmla="*/ 1296281 h 1954566"/>
                <a:gd name="connsiteX8" fmla="*/ 280037 w 1592724"/>
                <a:gd name="connsiteY8" fmla="*/ 915022 h 1954566"/>
                <a:gd name="connsiteX9" fmla="*/ 141860 w 1592724"/>
                <a:gd name="connsiteY9" fmla="*/ 686266 h 1954566"/>
                <a:gd name="connsiteX10" fmla="*/ 280038 w 1592724"/>
                <a:gd name="connsiteY10" fmla="*/ 381258 h 1954566"/>
                <a:gd name="connsiteX11" fmla="*/ 1454546 w 1592724"/>
                <a:gd name="connsiteY11" fmla="*/ 76251 h 1954566"/>
                <a:gd name="connsiteX12" fmla="*/ 1592724 w 1592724"/>
                <a:gd name="connsiteY12" fmla="*/ 0 h 1954566"/>
                <a:gd name="connsiteX0" fmla="*/ 964749 w 1592724"/>
                <a:gd name="connsiteY0" fmla="*/ 1954566 h 1954566"/>
                <a:gd name="connsiteX1" fmla="*/ 857593 w 1592724"/>
                <a:gd name="connsiteY1" fmla="*/ 1883313 h 1954566"/>
                <a:gd name="connsiteX2" fmla="*/ 526168 w 1592724"/>
                <a:gd name="connsiteY2" fmla="*/ 1872545 h 1954566"/>
                <a:gd name="connsiteX3" fmla="*/ 349127 w 1592724"/>
                <a:gd name="connsiteY3" fmla="*/ 1753793 h 1954566"/>
                <a:gd name="connsiteX4" fmla="*/ 210949 w 1592724"/>
                <a:gd name="connsiteY4" fmla="*/ 1448785 h 1954566"/>
                <a:gd name="connsiteX5" fmla="*/ 141860 w 1592724"/>
                <a:gd name="connsiteY5" fmla="*/ 1220029 h 1954566"/>
                <a:gd name="connsiteX6" fmla="*/ 141860 w 1592724"/>
                <a:gd name="connsiteY6" fmla="*/ 991274 h 1954566"/>
                <a:gd name="connsiteX7" fmla="*/ 280037 w 1592724"/>
                <a:gd name="connsiteY7" fmla="*/ 915022 h 1954566"/>
                <a:gd name="connsiteX8" fmla="*/ 141860 w 1592724"/>
                <a:gd name="connsiteY8" fmla="*/ 686266 h 1954566"/>
                <a:gd name="connsiteX9" fmla="*/ 280038 w 1592724"/>
                <a:gd name="connsiteY9" fmla="*/ 381258 h 1954566"/>
                <a:gd name="connsiteX10" fmla="*/ 1454546 w 1592724"/>
                <a:gd name="connsiteY10" fmla="*/ 76251 h 1954566"/>
                <a:gd name="connsiteX11" fmla="*/ 1592724 w 1592724"/>
                <a:gd name="connsiteY11" fmla="*/ 0 h 1954566"/>
                <a:gd name="connsiteX0" fmla="*/ 964749 w 1592724"/>
                <a:gd name="connsiteY0" fmla="*/ 1954566 h 1954566"/>
                <a:gd name="connsiteX1" fmla="*/ 857593 w 1592724"/>
                <a:gd name="connsiteY1" fmla="*/ 1883313 h 1954566"/>
                <a:gd name="connsiteX2" fmla="*/ 526168 w 1592724"/>
                <a:gd name="connsiteY2" fmla="*/ 1872545 h 1954566"/>
                <a:gd name="connsiteX3" fmla="*/ 349127 w 1592724"/>
                <a:gd name="connsiteY3" fmla="*/ 1753793 h 1954566"/>
                <a:gd name="connsiteX4" fmla="*/ 210949 w 1592724"/>
                <a:gd name="connsiteY4" fmla="*/ 1448785 h 1954566"/>
                <a:gd name="connsiteX5" fmla="*/ 141860 w 1592724"/>
                <a:gd name="connsiteY5" fmla="*/ 1220029 h 1954566"/>
                <a:gd name="connsiteX6" fmla="*/ 141860 w 1592724"/>
                <a:gd name="connsiteY6" fmla="*/ 991274 h 1954566"/>
                <a:gd name="connsiteX7" fmla="*/ 210950 w 1592724"/>
                <a:gd name="connsiteY7" fmla="*/ 915022 h 1954566"/>
                <a:gd name="connsiteX8" fmla="*/ 280037 w 1592724"/>
                <a:gd name="connsiteY8" fmla="*/ 915022 h 1954566"/>
                <a:gd name="connsiteX9" fmla="*/ 141860 w 1592724"/>
                <a:gd name="connsiteY9" fmla="*/ 686266 h 1954566"/>
                <a:gd name="connsiteX10" fmla="*/ 280038 w 1592724"/>
                <a:gd name="connsiteY10" fmla="*/ 381258 h 1954566"/>
                <a:gd name="connsiteX11" fmla="*/ 1454546 w 1592724"/>
                <a:gd name="connsiteY11" fmla="*/ 76251 h 1954566"/>
                <a:gd name="connsiteX12" fmla="*/ 1592724 w 1592724"/>
                <a:gd name="connsiteY12" fmla="*/ 0 h 1954566"/>
                <a:gd name="connsiteX0" fmla="*/ 964749 w 1592724"/>
                <a:gd name="connsiteY0" fmla="*/ 1954566 h 1954566"/>
                <a:gd name="connsiteX1" fmla="*/ 857593 w 1592724"/>
                <a:gd name="connsiteY1" fmla="*/ 1883313 h 1954566"/>
                <a:gd name="connsiteX2" fmla="*/ 526168 w 1592724"/>
                <a:gd name="connsiteY2" fmla="*/ 1872545 h 1954566"/>
                <a:gd name="connsiteX3" fmla="*/ 349127 w 1592724"/>
                <a:gd name="connsiteY3" fmla="*/ 1753793 h 1954566"/>
                <a:gd name="connsiteX4" fmla="*/ 210949 w 1592724"/>
                <a:gd name="connsiteY4" fmla="*/ 1448785 h 1954566"/>
                <a:gd name="connsiteX5" fmla="*/ 141860 w 1592724"/>
                <a:gd name="connsiteY5" fmla="*/ 1220029 h 1954566"/>
                <a:gd name="connsiteX6" fmla="*/ 141860 w 1592724"/>
                <a:gd name="connsiteY6" fmla="*/ 991274 h 1954566"/>
                <a:gd name="connsiteX7" fmla="*/ 280039 w 1592724"/>
                <a:gd name="connsiteY7" fmla="*/ 1067526 h 1954566"/>
                <a:gd name="connsiteX8" fmla="*/ 280037 w 1592724"/>
                <a:gd name="connsiteY8" fmla="*/ 915022 h 1954566"/>
                <a:gd name="connsiteX9" fmla="*/ 141860 w 1592724"/>
                <a:gd name="connsiteY9" fmla="*/ 686266 h 1954566"/>
                <a:gd name="connsiteX10" fmla="*/ 280038 w 1592724"/>
                <a:gd name="connsiteY10" fmla="*/ 381258 h 1954566"/>
                <a:gd name="connsiteX11" fmla="*/ 1454546 w 1592724"/>
                <a:gd name="connsiteY11" fmla="*/ 76251 h 1954566"/>
                <a:gd name="connsiteX12" fmla="*/ 1592724 w 1592724"/>
                <a:gd name="connsiteY12" fmla="*/ 0 h 1954566"/>
                <a:gd name="connsiteX0" fmla="*/ 964749 w 1592724"/>
                <a:gd name="connsiteY0" fmla="*/ 1954566 h 1954566"/>
                <a:gd name="connsiteX1" fmla="*/ 857593 w 1592724"/>
                <a:gd name="connsiteY1" fmla="*/ 1883313 h 1954566"/>
                <a:gd name="connsiteX2" fmla="*/ 526168 w 1592724"/>
                <a:gd name="connsiteY2" fmla="*/ 1872545 h 1954566"/>
                <a:gd name="connsiteX3" fmla="*/ 349127 w 1592724"/>
                <a:gd name="connsiteY3" fmla="*/ 1753793 h 1954566"/>
                <a:gd name="connsiteX4" fmla="*/ 210949 w 1592724"/>
                <a:gd name="connsiteY4" fmla="*/ 1448785 h 1954566"/>
                <a:gd name="connsiteX5" fmla="*/ 141860 w 1592724"/>
                <a:gd name="connsiteY5" fmla="*/ 1220029 h 1954566"/>
                <a:gd name="connsiteX6" fmla="*/ 141860 w 1592724"/>
                <a:gd name="connsiteY6" fmla="*/ 991274 h 1954566"/>
                <a:gd name="connsiteX7" fmla="*/ 280039 w 1592724"/>
                <a:gd name="connsiteY7" fmla="*/ 1067526 h 1954566"/>
                <a:gd name="connsiteX8" fmla="*/ 280037 w 1592724"/>
                <a:gd name="connsiteY8" fmla="*/ 915022 h 1954566"/>
                <a:gd name="connsiteX9" fmla="*/ 141860 w 1592724"/>
                <a:gd name="connsiteY9" fmla="*/ 686266 h 1954566"/>
                <a:gd name="connsiteX10" fmla="*/ 280038 w 1592724"/>
                <a:gd name="connsiteY10" fmla="*/ 381258 h 1954566"/>
                <a:gd name="connsiteX11" fmla="*/ 1454546 w 1592724"/>
                <a:gd name="connsiteY11" fmla="*/ 76251 h 1954566"/>
                <a:gd name="connsiteX12" fmla="*/ 1592724 w 1592724"/>
                <a:gd name="connsiteY12" fmla="*/ 0 h 1954566"/>
                <a:gd name="connsiteX0" fmla="*/ 964749 w 1592724"/>
                <a:gd name="connsiteY0" fmla="*/ 1954566 h 1954566"/>
                <a:gd name="connsiteX1" fmla="*/ 857593 w 1592724"/>
                <a:gd name="connsiteY1" fmla="*/ 1883313 h 1954566"/>
                <a:gd name="connsiteX2" fmla="*/ 526168 w 1592724"/>
                <a:gd name="connsiteY2" fmla="*/ 1872545 h 1954566"/>
                <a:gd name="connsiteX3" fmla="*/ 349127 w 1592724"/>
                <a:gd name="connsiteY3" fmla="*/ 1753793 h 1954566"/>
                <a:gd name="connsiteX4" fmla="*/ 210949 w 1592724"/>
                <a:gd name="connsiteY4" fmla="*/ 1448785 h 1954566"/>
                <a:gd name="connsiteX5" fmla="*/ 141860 w 1592724"/>
                <a:gd name="connsiteY5" fmla="*/ 1220029 h 1954566"/>
                <a:gd name="connsiteX6" fmla="*/ 141860 w 1592724"/>
                <a:gd name="connsiteY6" fmla="*/ 991274 h 1954566"/>
                <a:gd name="connsiteX7" fmla="*/ 280039 w 1592724"/>
                <a:gd name="connsiteY7" fmla="*/ 1067526 h 1954566"/>
                <a:gd name="connsiteX8" fmla="*/ 280037 w 1592724"/>
                <a:gd name="connsiteY8" fmla="*/ 915022 h 1954566"/>
                <a:gd name="connsiteX9" fmla="*/ 141860 w 1592724"/>
                <a:gd name="connsiteY9" fmla="*/ 686266 h 1954566"/>
                <a:gd name="connsiteX10" fmla="*/ 280038 w 1592724"/>
                <a:gd name="connsiteY10" fmla="*/ 381258 h 1954566"/>
                <a:gd name="connsiteX11" fmla="*/ 1454546 w 1592724"/>
                <a:gd name="connsiteY11" fmla="*/ 76251 h 1954566"/>
                <a:gd name="connsiteX12" fmla="*/ 1592724 w 1592724"/>
                <a:gd name="connsiteY12" fmla="*/ 0 h 1954566"/>
                <a:gd name="connsiteX0" fmla="*/ 964749 w 1592724"/>
                <a:gd name="connsiteY0" fmla="*/ 1954566 h 1954566"/>
                <a:gd name="connsiteX1" fmla="*/ 857593 w 1592724"/>
                <a:gd name="connsiteY1" fmla="*/ 1883313 h 1954566"/>
                <a:gd name="connsiteX2" fmla="*/ 526168 w 1592724"/>
                <a:gd name="connsiteY2" fmla="*/ 1872545 h 1954566"/>
                <a:gd name="connsiteX3" fmla="*/ 349127 w 1592724"/>
                <a:gd name="connsiteY3" fmla="*/ 1753793 h 1954566"/>
                <a:gd name="connsiteX4" fmla="*/ 210949 w 1592724"/>
                <a:gd name="connsiteY4" fmla="*/ 1448785 h 1954566"/>
                <a:gd name="connsiteX5" fmla="*/ 141860 w 1592724"/>
                <a:gd name="connsiteY5" fmla="*/ 1220029 h 1954566"/>
                <a:gd name="connsiteX6" fmla="*/ 141860 w 1592724"/>
                <a:gd name="connsiteY6" fmla="*/ 991274 h 1954566"/>
                <a:gd name="connsiteX7" fmla="*/ 280039 w 1592724"/>
                <a:gd name="connsiteY7" fmla="*/ 1067526 h 1954566"/>
                <a:gd name="connsiteX8" fmla="*/ 280037 w 1592724"/>
                <a:gd name="connsiteY8" fmla="*/ 915022 h 1954566"/>
                <a:gd name="connsiteX9" fmla="*/ 141860 w 1592724"/>
                <a:gd name="connsiteY9" fmla="*/ 686266 h 1954566"/>
                <a:gd name="connsiteX10" fmla="*/ 280038 w 1592724"/>
                <a:gd name="connsiteY10" fmla="*/ 381258 h 1954566"/>
                <a:gd name="connsiteX11" fmla="*/ 1454546 w 1592724"/>
                <a:gd name="connsiteY11" fmla="*/ 76251 h 1954566"/>
                <a:gd name="connsiteX12" fmla="*/ 1592724 w 1592724"/>
                <a:gd name="connsiteY12" fmla="*/ 0 h 1954566"/>
                <a:gd name="connsiteX0" fmla="*/ 964749 w 1592724"/>
                <a:gd name="connsiteY0" fmla="*/ 1954566 h 1954566"/>
                <a:gd name="connsiteX1" fmla="*/ 857593 w 1592724"/>
                <a:gd name="connsiteY1" fmla="*/ 1883313 h 1954566"/>
                <a:gd name="connsiteX2" fmla="*/ 526168 w 1592724"/>
                <a:gd name="connsiteY2" fmla="*/ 1872545 h 1954566"/>
                <a:gd name="connsiteX3" fmla="*/ 349127 w 1592724"/>
                <a:gd name="connsiteY3" fmla="*/ 1753793 h 1954566"/>
                <a:gd name="connsiteX4" fmla="*/ 210949 w 1592724"/>
                <a:gd name="connsiteY4" fmla="*/ 1448785 h 1954566"/>
                <a:gd name="connsiteX5" fmla="*/ 141860 w 1592724"/>
                <a:gd name="connsiteY5" fmla="*/ 1220029 h 1954566"/>
                <a:gd name="connsiteX6" fmla="*/ 141860 w 1592724"/>
                <a:gd name="connsiteY6" fmla="*/ 991274 h 1954566"/>
                <a:gd name="connsiteX7" fmla="*/ 280039 w 1592724"/>
                <a:gd name="connsiteY7" fmla="*/ 1067526 h 1954566"/>
                <a:gd name="connsiteX8" fmla="*/ 280037 w 1592724"/>
                <a:gd name="connsiteY8" fmla="*/ 915022 h 1954566"/>
                <a:gd name="connsiteX9" fmla="*/ 141860 w 1592724"/>
                <a:gd name="connsiteY9" fmla="*/ 686266 h 1954566"/>
                <a:gd name="connsiteX10" fmla="*/ 280038 w 1592724"/>
                <a:gd name="connsiteY10" fmla="*/ 381258 h 1954566"/>
                <a:gd name="connsiteX11" fmla="*/ 1454546 w 1592724"/>
                <a:gd name="connsiteY11" fmla="*/ 76251 h 1954566"/>
                <a:gd name="connsiteX12" fmla="*/ 1592724 w 1592724"/>
                <a:gd name="connsiteY12" fmla="*/ 0 h 1954566"/>
                <a:gd name="connsiteX0" fmla="*/ 964749 w 1592724"/>
                <a:gd name="connsiteY0" fmla="*/ 1954566 h 1954566"/>
                <a:gd name="connsiteX1" fmla="*/ 857593 w 1592724"/>
                <a:gd name="connsiteY1" fmla="*/ 1883313 h 1954566"/>
                <a:gd name="connsiteX2" fmla="*/ 526168 w 1592724"/>
                <a:gd name="connsiteY2" fmla="*/ 1872545 h 1954566"/>
                <a:gd name="connsiteX3" fmla="*/ 349127 w 1592724"/>
                <a:gd name="connsiteY3" fmla="*/ 1753793 h 1954566"/>
                <a:gd name="connsiteX4" fmla="*/ 210949 w 1592724"/>
                <a:gd name="connsiteY4" fmla="*/ 1448785 h 1954566"/>
                <a:gd name="connsiteX5" fmla="*/ 141860 w 1592724"/>
                <a:gd name="connsiteY5" fmla="*/ 1220029 h 1954566"/>
                <a:gd name="connsiteX6" fmla="*/ 141860 w 1592724"/>
                <a:gd name="connsiteY6" fmla="*/ 991274 h 1954566"/>
                <a:gd name="connsiteX7" fmla="*/ 280039 w 1592724"/>
                <a:gd name="connsiteY7" fmla="*/ 1067526 h 1954566"/>
                <a:gd name="connsiteX8" fmla="*/ 280037 w 1592724"/>
                <a:gd name="connsiteY8" fmla="*/ 915022 h 1954566"/>
                <a:gd name="connsiteX9" fmla="*/ 141860 w 1592724"/>
                <a:gd name="connsiteY9" fmla="*/ 686266 h 1954566"/>
                <a:gd name="connsiteX10" fmla="*/ 280038 w 1592724"/>
                <a:gd name="connsiteY10" fmla="*/ 381258 h 1954566"/>
                <a:gd name="connsiteX11" fmla="*/ 1454546 w 1592724"/>
                <a:gd name="connsiteY11" fmla="*/ 76251 h 1954566"/>
                <a:gd name="connsiteX12" fmla="*/ 1592724 w 1592724"/>
                <a:gd name="connsiteY12" fmla="*/ 0 h 1954566"/>
                <a:gd name="connsiteX0" fmla="*/ 964749 w 1592724"/>
                <a:gd name="connsiteY0" fmla="*/ 1954566 h 1954566"/>
                <a:gd name="connsiteX1" fmla="*/ 857593 w 1592724"/>
                <a:gd name="connsiteY1" fmla="*/ 1883313 h 1954566"/>
                <a:gd name="connsiteX2" fmla="*/ 526168 w 1592724"/>
                <a:gd name="connsiteY2" fmla="*/ 1872545 h 1954566"/>
                <a:gd name="connsiteX3" fmla="*/ 349127 w 1592724"/>
                <a:gd name="connsiteY3" fmla="*/ 1753793 h 1954566"/>
                <a:gd name="connsiteX4" fmla="*/ 210949 w 1592724"/>
                <a:gd name="connsiteY4" fmla="*/ 1448785 h 1954566"/>
                <a:gd name="connsiteX5" fmla="*/ 141860 w 1592724"/>
                <a:gd name="connsiteY5" fmla="*/ 1220029 h 1954566"/>
                <a:gd name="connsiteX6" fmla="*/ 141860 w 1592724"/>
                <a:gd name="connsiteY6" fmla="*/ 991274 h 1954566"/>
                <a:gd name="connsiteX7" fmla="*/ 280039 w 1592724"/>
                <a:gd name="connsiteY7" fmla="*/ 1067526 h 1954566"/>
                <a:gd name="connsiteX8" fmla="*/ 280037 w 1592724"/>
                <a:gd name="connsiteY8" fmla="*/ 915022 h 1954566"/>
                <a:gd name="connsiteX9" fmla="*/ 141860 w 1592724"/>
                <a:gd name="connsiteY9" fmla="*/ 686266 h 1954566"/>
                <a:gd name="connsiteX10" fmla="*/ 280038 w 1592724"/>
                <a:gd name="connsiteY10" fmla="*/ 381258 h 1954566"/>
                <a:gd name="connsiteX11" fmla="*/ 898424 w 1592724"/>
                <a:gd name="connsiteY11" fmla="*/ 176228 h 1954566"/>
                <a:gd name="connsiteX12" fmla="*/ 1454546 w 1592724"/>
                <a:gd name="connsiteY12" fmla="*/ 76251 h 1954566"/>
                <a:gd name="connsiteX13" fmla="*/ 1592724 w 1592724"/>
                <a:gd name="connsiteY13" fmla="*/ 0 h 1954566"/>
                <a:gd name="connsiteX0" fmla="*/ 964749 w 1592724"/>
                <a:gd name="connsiteY0" fmla="*/ 1954566 h 1954566"/>
                <a:gd name="connsiteX1" fmla="*/ 857593 w 1592724"/>
                <a:gd name="connsiteY1" fmla="*/ 1883313 h 1954566"/>
                <a:gd name="connsiteX2" fmla="*/ 526168 w 1592724"/>
                <a:gd name="connsiteY2" fmla="*/ 1872545 h 1954566"/>
                <a:gd name="connsiteX3" fmla="*/ 349127 w 1592724"/>
                <a:gd name="connsiteY3" fmla="*/ 1753793 h 1954566"/>
                <a:gd name="connsiteX4" fmla="*/ 210949 w 1592724"/>
                <a:gd name="connsiteY4" fmla="*/ 1448785 h 1954566"/>
                <a:gd name="connsiteX5" fmla="*/ 141860 w 1592724"/>
                <a:gd name="connsiteY5" fmla="*/ 1220029 h 1954566"/>
                <a:gd name="connsiteX6" fmla="*/ 141860 w 1592724"/>
                <a:gd name="connsiteY6" fmla="*/ 991274 h 1954566"/>
                <a:gd name="connsiteX7" fmla="*/ 280039 w 1592724"/>
                <a:gd name="connsiteY7" fmla="*/ 1067526 h 1954566"/>
                <a:gd name="connsiteX8" fmla="*/ 280037 w 1592724"/>
                <a:gd name="connsiteY8" fmla="*/ 915022 h 1954566"/>
                <a:gd name="connsiteX9" fmla="*/ 141860 w 1592724"/>
                <a:gd name="connsiteY9" fmla="*/ 686266 h 1954566"/>
                <a:gd name="connsiteX10" fmla="*/ 280038 w 1592724"/>
                <a:gd name="connsiteY10" fmla="*/ 381258 h 1954566"/>
                <a:gd name="connsiteX11" fmla="*/ 849841 w 1592724"/>
                <a:gd name="connsiteY11" fmla="*/ 228755 h 1954566"/>
                <a:gd name="connsiteX12" fmla="*/ 1454546 w 1592724"/>
                <a:gd name="connsiteY12" fmla="*/ 76251 h 1954566"/>
                <a:gd name="connsiteX13" fmla="*/ 1592724 w 1592724"/>
                <a:gd name="connsiteY13" fmla="*/ 0 h 1954566"/>
                <a:gd name="connsiteX0" fmla="*/ 964749 w 1592724"/>
                <a:gd name="connsiteY0" fmla="*/ 1954566 h 1954566"/>
                <a:gd name="connsiteX1" fmla="*/ 857593 w 1592724"/>
                <a:gd name="connsiteY1" fmla="*/ 1883313 h 1954566"/>
                <a:gd name="connsiteX2" fmla="*/ 526168 w 1592724"/>
                <a:gd name="connsiteY2" fmla="*/ 1872545 h 1954566"/>
                <a:gd name="connsiteX3" fmla="*/ 349127 w 1592724"/>
                <a:gd name="connsiteY3" fmla="*/ 1753793 h 1954566"/>
                <a:gd name="connsiteX4" fmla="*/ 210949 w 1592724"/>
                <a:gd name="connsiteY4" fmla="*/ 1448785 h 1954566"/>
                <a:gd name="connsiteX5" fmla="*/ 141860 w 1592724"/>
                <a:gd name="connsiteY5" fmla="*/ 1220029 h 1954566"/>
                <a:gd name="connsiteX6" fmla="*/ 141860 w 1592724"/>
                <a:gd name="connsiteY6" fmla="*/ 991274 h 1954566"/>
                <a:gd name="connsiteX7" fmla="*/ 280039 w 1592724"/>
                <a:gd name="connsiteY7" fmla="*/ 1067526 h 1954566"/>
                <a:gd name="connsiteX8" fmla="*/ 280037 w 1592724"/>
                <a:gd name="connsiteY8" fmla="*/ 915022 h 1954566"/>
                <a:gd name="connsiteX9" fmla="*/ 141860 w 1592724"/>
                <a:gd name="connsiteY9" fmla="*/ 686266 h 1954566"/>
                <a:gd name="connsiteX10" fmla="*/ 366220 w 1592724"/>
                <a:gd name="connsiteY10" fmla="*/ 305007 h 1954566"/>
                <a:gd name="connsiteX11" fmla="*/ 849841 w 1592724"/>
                <a:gd name="connsiteY11" fmla="*/ 228755 h 1954566"/>
                <a:gd name="connsiteX12" fmla="*/ 1454546 w 1592724"/>
                <a:gd name="connsiteY12" fmla="*/ 76251 h 1954566"/>
                <a:gd name="connsiteX13" fmla="*/ 1592724 w 1592724"/>
                <a:gd name="connsiteY13" fmla="*/ 0 h 1954566"/>
                <a:gd name="connsiteX0" fmla="*/ 964749 w 1592724"/>
                <a:gd name="connsiteY0" fmla="*/ 1954566 h 1954566"/>
                <a:gd name="connsiteX1" fmla="*/ 857593 w 1592724"/>
                <a:gd name="connsiteY1" fmla="*/ 1883313 h 1954566"/>
                <a:gd name="connsiteX2" fmla="*/ 526168 w 1592724"/>
                <a:gd name="connsiteY2" fmla="*/ 1872545 h 1954566"/>
                <a:gd name="connsiteX3" fmla="*/ 349127 w 1592724"/>
                <a:gd name="connsiteY3" fmla="*/ 1753793 h 1954566"/>
                <a:gd name="connsiteX4" fmla="*/ 210949 w 1592724"/>
                <a:gd name="connsiteY4" fmla="*/ 1448785 h 1954566"/>
                <a:gd name="connsiteX5" fmla="*/ 141860 w 1592724"/>
                <a:gd name="connsiteY5" fmla="*/ 1220029 h 1954566"/>
                <a:gd name="connsiteX6" fmla="*/ 141860 w 1592724"/>
                <a:gd name="connsiteY6" fmla="*/ 991274 h 1954566"/>
                <a:gd name="connsiteX7" fmla="*/ 280039 w 1592724"/>
                <a:gd name="connsiteY7" fmla="*/ 1067526 h 1954566"/>
                <a:gd name="connsiteX8" fmla="*/ 280037 w 1592724"/>
                <a:gd name="connsiteY8" fmla="*/ 915022 h 1954566"/>
                <a:gd name="connsiteX9" fmla="*/ 141860 w 1592724"/>
                <a:gd name="connsiteY9" fmla="*/ 686266 h 1954566"/>
                <a:gd name="connsiteX10" fmla="*/ 366220 w 1592724"/>
                <a:gd name="connsiteY10" fmla="*/ 305007 h 1954566"/>
                <a:gd name="connsiteX11" fmla="*/ 849841 w 1592724"/>
                <a:gd name="connsiteY11" fmla="*/ 228755 h 1954566"/>
                <a:gd name="connsiteX12" fmla="*/ 1454546 w 1592724"/>
                <a:gd name="connsiteY12" fmla="*/ 76251 h 1954566"/>
                <a:gd name="connsiteX13" fmla="*/ 1592724 w 1592724"/>
                <a:gd name="connsiteY13" fmla="*/ 0 h 1954566"/>
                <a:gd name="connsiteX0" fmla="*/ 952311 w 1580286"/>
                <a:gd name="connsiteY0" fmla="*/ 1954566 h 1954566"/>
                <a:gd name="connsiteX1" fmla="*/ 845155 w 1580286"/>
                <a:gd name="connsiteY1" fmla="*/ 1883313 h 1954566"/>
                <a:gd name="connsiteX2" fmla="*/ 513730 w 1580286"/>
                <a:gd name="connsiteY2" fmla="*/ 1872545 h 1954566"/>
                <a:gd name="connsiteX3" fmla="*/ 336689 w 1580286"/>
                <a:gd name="connsiteY3" fmla="*/ 1753793 h 1954566"/>
                <a:gd name="connsiteX4" fmla="*/ 198511 w 1580286"/>
                <a:gd name="connsiteY4" fmla="*/ 1448785 h 1954566"/>
                <a:gd name="connsiteX5" fmla="*/ 129422 w 1580286"/>
                <a:gd name="connsiteY5" fmla="*/ 1220029 h 1954566"/>
                <a:gd name="connsiteX6" fmla="*/ 129422 w 1580286"/>
                <a:gd name="connsiteY6" fmla="*/ 991274 h 1954566"/>
                <a:gd name="connsiteX7" fmla="*/ 267601 w 1580286"/>
                <a:gd name="connsiteY7" fmla="*/ 1067526 h 1954566"/>
                <a:gd name="connsiteX8" fmla="*/ 267599 w 1580286"/>
                <a:gd name="connsiteY8" fmla="*/ 915022 h 1954566"/>
                <a:gd name="connsiteX9" fmla="*/ 129422 w 1580286"/>
                <a:gd name="connsiteY9" fmla="*/ 686266 h 1954566"/>
                <a:gd name="connsiteX10" fmla="*/ 353782 w 1580286"/>
                <a:gd name="connsiteY10" fmla="*/ 305007 h 1954566"/>
                <a:gd name="connsiteX11" fmla="*/ 837403 w 1580286"/>
                <a:gd name="connsiteY11" fmla="*/ 228755 h 1954566"/>
                <a:gd name="connsiteX12" fmla="*/ 1442108 w 1580286"/>
                <a:gd name="connsiteY12" fmla="*/ 76251 h 1954566"/>
                <a:gd name="connsiteX13" fmla="*/ 1580286 w 1580286"/>
                <a:gd name="connsiteY13" fmla="*/ 0 h 1954566"/>
                <a:gd name="connsiteX0" fmla="*/ 952311 w 1580286"/>
                <a:gd name="connsiteY0" fmla="*/ 1954566 h 1954566"/>
                <a:gd name="connsiteX1" fmla="*/ 845155 w 1580286"/>
                <a:gd name="connsiteY1" fmla="*/ 1883313 h 1954566"/>
                <a:gd name="connsiteX2" fmla="*/ 513730 w 1580286"/>
                <a:gd name="connsiteY2" fmla="*/ 1872545 h 1954566"/>
                <a:gd name="connsiteX3" fmla="*/ 336689 w 1580286"/>
                <a:gd name="connsiteY3" fmla="*/ 1753793 h 1954566"/>
                <a:gd name="connsiteX4" fmla="*/ 198511 w 1580286"/>
                <a:gd name="connsiteY4" fmla="*/ 1448785 h 1954566"/>
                <a:gd name="connsiteX5" fmla="*/ 129422 w 1580286"/>
                <a:gd name="connsiteY5" fmla="*/ 1220029 h 1954566"/>
                <a:gd name="connsiteX6" fmla="*/ 129422 w 1580286"/>
                <a:gd name="connsiteY6" fmla="*/ 991274 h 1954566"/>
                <a:gd name="connsiteX7" fmla="*/ 267601 w 1580286"/>
                <a:gd name="connsiteY7" fmla="*/ 1067526 h 1954566"/>
                <a:gd name="connsiteX8" fmla="*/ 267599 w 1580286"/>
                <a:gd name="connsiteY8" fmla="*/ 915022 h 1954566"/>
                <a:gd name="connsiteX9" fmla="*/ 129422 w 1580286"/>
                <a:gd name="connsiteY9" fmla="*/ 686266 h 1954566"/>
                <a:gd name="connsiteX10" fmla="*/ 353782 w 1580286"/>
                <a:gd name="connsiteY10" fmla="*/ 305007 h 1954566"/>
                <a:gd name="connsiteX11" fmla="*/ 837403 w 1580286"/>
                <a:gd name="connsiteY11" fmla="*/ 228755 h 1954566"/>
                <a:gd name="connsiteX12" fmla="*/ 1442108 w 1580286"/>
                <a:gd name="connsiteY12" fmla="*/ 76251 h 1954566"/>
                <a:gd name="connsiteX13" fmla="*/ 1580286 w 1580286"/>
                <a:gd name="connsiteY13" fmla="*/ 0 h 1954566"/>
                <a:gd name="connsiteX0" fmla="*/ 952311 w 1580286"/>
                <a:gd name="connsiteY0" fmla="*/ 1954566 h 1954566"/>
                <a:gd name="connsiteX1" fmla="*/ 845155 w 1580286"/>
                <a:gd name="connsiteY1" fmla="*/ 1883313 h 1954566"/>
                <a:gd name="connsiteX2" fmla="*/ 513730 w 1580286"/>
                <a:gd name="connsiteY2" fmla="*/ 1872545 h 1954566"/>
                <a:gd name="connsiteX3" fmla="*/ 336689 w 1580286"/>
                <a:gd name="connsiteY3" fmla="*/ 1753793 h 1954566"/>
                <a:gd name="connsiteX4" fmla="*/ 198511 w 1580286"/>
                <a:gd name="connsiteY4" fmla="*/ 1448785 h 1954566"/>
                <a:gd name="connsiteX5" fmla="*/ 129422 w 1580286"/>
                <a:gd name="connsiteY5" fmla="*/ 1220029 h 1954566"/>
                <a:gd name="connsiteX6" fmla="*/ 129422 w 1580286"/>
                <a:gd name="connsiteY6" fmla="*/ 991274 h 1954566"/>
                <a:gd name="connsiteX7" fmla="*/ 215604 w 1580286"/>
                <a:gd name="connsiteY7" fmla="*/ 1067526 h 1954566"/>
                <a:gd name="connsiteX8" fmla="*/ 267599 w 1580286"/>
                <a:gd name="connsiteY8" fmla="*/ 915022 h 1954566"/>
                <a:gd name="connsiteX9" fmla="*/ 129422 w 1580286"/>
                <a:gd name="connsiteY9" fmla="*/ 686266 h 1954566"/>
                <a:gd name="connsiteX10" fmla="*/ 353782 w 1580286"/>
                <a:gd name="connsiteY10" fmla="*/ 305007 h 1954566"/>
                <a:gd name="connsiteX11" fmla="*/ 837403 w 1580286"/>
                <a:gd name="connsiteY11" fmla="*/ 228755 h 1954566"/>
                <a:gd name="connsiteX12" fmla="*/ 1442108 w 1580286"/>
                <a:gd name="connsiteY12" fmla="*/ 76251 h 1954566"/>
                <a:gd name="connsiteX13" fmla="*/ 1580286 w 1580286"/>
                <a:gd name="connsiteY13" fmla="*/ 0 h 1954566"/>
                <a:gd name="connsiteX0" fmla="*/ 952311 w 1580286"/>
                <a:gd name="connsiteY0" fmla="*/ 1954566 h 1954566"/>
                <a:gd name="connsiteX1" fmla="*/ 845155 w 1580286"/>
                <a:gd name="connsiteY1" fmla="*/ 1883313 h 1954566"/>
                <a:gd name="connsiteX2" fmla="*/ 513730 w 1580286"/>
                <a:gd name="connsiteY2" fmla="*/ 1872545 h 1954566"/>
                <a:gd name="connsiteX3" fmla="*/ 336689 w 1580286"/>
                <a:gd name="connsiteY3" fmla="*/ 1753793 h 1954566"/>
                <a:gd name="connsiteX4" fmla="*/ 198511 w 1580286"/>
                <a:gd name="connsiteY4" fmla="*/ 1448785 h 1954566"/>
                <a:gd name="connsiteX5" fmla="*/ 129422 w 1580286"/>
                <a:gd name="connsiteY5" fmla="*/ 1220029 h 1954566"/>
                <a:gd name="connsiteX6" fmla="*/ 129422 w 1580286"/>
                <a:gd name="connsiteY6" fmla="*/ 991274 h 1954566"/>
                <a:gd name="connsiteX7" fmla="*/ 146515 w 1580286"/>
                <a:gd name="connsiteY7" fmla="*/ 1067526 h 1954566"/>
                <a:gd name="connsiteX8" fmla="*/ 267599 w 1580286"/>
                <a:gd name="connsiteY8" fmla="*/ 915022 h 1954566"/>
                <a:gd name="connsiteX9" fmla="*/ 129422 w 1580286"/>
                <a:gd name="connsiteY9" fmla="*/ 686266 h 1954566"/>
                <a:gd name="connsiteX10" fmla="*/ 353782 w 1580286"/>
                <a:gd name="connsiteY10" fmla="*/ 305007 h 1954566"/>
                <a:gd name="connsiteX11" fmla="*/ 837403 w 1580286"/>
                <a:gd name="connsiteY11" fmla="*/ 228755 h 1954566"/>
                <a:gd name="connsiteX12" fmla="*/ 1442108 w 1580286"/>
                <a:gd name="connsiteY12" fmla="*/ 76251 h 1954566"/>
                <a:gd name="connsiteX13" fmla="*/ 1580286 w 1580286"/>
                <a:gd name="connsiteY13" fmla="*/ 0 h 1954566"/>
                <a:gd name="connsiteX0" fmla="*/ 952311 w 1580286"/>
                <a:gd name="connsiteY0" fmla="*/ 1954566 h 1954566"/>
                <a:gd name="connsiteX1" fmla="*/ 845155 w 1580286"/>
                <a:gd name="connsiteY1" fmla="*/ 1883313 h 1954566"/>
                <a:gd name="connsiteX2" fmla="*/ 513730 w 1580286"/>
                <a:gd name="connsiteY2" fmla="*/ 1872545 h 1954566"/>
                <a:gd name="connsiteX3" fmla="*/ 336689 w 1580286"/>
                <a:gd name="connsiteY3" fmla="*/ 1753793 h 1954566"/>
                <a:gd name="connsiteX4" fmla="*/ 198511 w 1580286"/>
                <a:gd name="connsiteY4" fmla="*/ 1448785 h 1954566"/>
                <a:gd name="connsiteX5" fmla="*/ 129422 w 1580286"/>
                <a:gd name="connsiteY5" fmla="*/ 1220029 h 1954566"/>
                <a:gd name="connsiteX6" fmla="*/ 129422 w 1580286"/>
                <a:gd name="connsiteY6" fmla="*/ 991274 h 1954566"/>
                <a:gd name="connsiteX7" fmla="*/ 146515 w 1580286"/>
                <a:gd name="connsiteY7" fmla="*/ 1067526 h 1954566"/>
                <a:gd name="connsiteX8" fmla="*/ 267599 w 1580286"/>
                <a:gd name="connsiteY8" fmla="*/ 915022 h 1954566"/>
                <a:gd name="connsiteX9" fmla="*/ 129422 w 1580286"/>
                <a:gd name="connsiteY9" fmla="*/ 686266 h 1954566"/>
                <a:gd name="connsiteX10" fmla="*/ 353782 w 1580286"/>
                <a:gd name="connsiteY10" fmla="*/ 305007 h 1954566"/>
                <a:gd name="connsiteX11" fmla="*/ 837403 w 1580286"/>
                <a:gd name="connsiteY11" fmla="*/ 228755 h 1954566"/>
                <a:gd name="connsiteX12" fmla="*/ 1442108 w 1580286"/>
                <a:gd name="connsiteY12" fmla="*/ 76251 h 1954566"/>
                <a:gd name="connsiteX13" fmla="*/ 1580286 w 1580286"/>
                <a:gd name="connsiteY13" fmla="*/ 0 h 1954566"/>
                <a:gd name="connsiteX0" fmla="*/ 952311 w 1580286"/>
                <a:gd name="connsiteY0" fmla="*/ 1954566 h 1954566"/>
                <a:gd name="connsiteX1" fmla="*/ 845155 w 1580286"/>
                <a:gd name="connsiteY1" fmla="*/ 1883313 h 1954566"/>
                <a:gd name="connsiteX2" fmla="*/ 513730 w 1580286"/>
                <a:gd name="connsiteY2" fmla="*/ 1872545 h 1954566"/>
                <a:gd name="connsiteX3" fmla="*/ 336689 w 1580286"/>
                <a:gd name="connsiteY3" fmla="*/ 1753793 h 1954566"/>
                <a:gd name="connsiteX4" fmla="*/ 198511 w 1580286"/>
                <a:gd name="connsiteY4" fmla="*/ 1448785 h 1954566"/>
                <a:gd name="connsiteX5" fmla="*/ 129422 w 1580286"/>
                <a:gd name="connsiteY5" fmla="*/ 1220029 h 1954566"/>
                <a:gd name="connsiteX6" fmla="*/ 129422 w 1580286"/>
                <a:gd name="connsiteY6" fmla="*/ 991274 h 1954566"/>
                <a:gd name="connsiteX7" fmla="*/ 215604 w 1580286"/>
                <a:gd name="connsiteY7" fmla="*/ 1067526 h 1954566"/>
                <a:gd name="connsiteX8" fmla="*/ 267599 w 1580286"/>
                <a:gd name="connsiteY8" fmla="*/ 915022 h 1954566"/>
                <a:gd name="connsiteX9" fmla="*/ 129422 w 1580286"/>
                <a:gd name="connsiteY9" fmla="*/ 686266 h 1954566"/>
                <a:gd name="connsiteX10" fmla="*/ 353782 w 1580286"/>
                <a:gd name="connsiteY10" fmla="*/ 305007 h 1954566"/>
                <a:gd name="connsiteX11" fmla="*/ 837403 w 1580286"/>
                <a:gd name="connsiteY11" fmla="*/ 228755 h 1954566"/>
                <a:gd name="connsiteX12" fmla="*/ 1442108 w 1580286"/>
                <a:gd name="connsiteY12" fmla="*/ 76251 h 1954566"/>
                <a:gd name="connsiteX13" fmla="*/ 1580286 w 1580286"/>
                <a:gd name="connsiteY13" fmla="*/ 0 h 1954566"/>
                <a:gd name="connsiteX0" fmla="*/ 952311 w 1580286"/>
                <a:gd name="connsiteY0" fmla="*/ 1954566 h 1954566"/>
                <a:gd name="connsiteX1" fmla="*/ 845155 w 1580286"/>
                <a:gd name="connsiteY1" fmla="*/ 1883313 h 1954566"/>
                <a:gd name="connsiteX2" fmla="*/ 513730 w 1580286"/>
                <a:gd name="connsiteY2" fmla="*/ 1872545 h 1954566"/>
                <a:gd name="connsiteX3" fmla="*/ 336689 w 1580286"/>
                <a:gd name="connsiteY3" fmla="*/ 1753793 h 1954566"/>
                <a:gd name="connsiteX4" fmla="*/ 198511 w 1580286"/>
                <a:gd name="connsiteY4" fmla="*/ 1448785 h 1954566"/>
                <a:gd name="connsiteX5" fmla="*/ 129422 w 1580286"/>
                <a:gd name="connsiteY5" fmla="*/ 1220029 h 1954566"/>
                <a:gd name="connsiteX6" fmla="*/ 129422 w 1580286"/>
                <a:gd name="connsiteY6" fmla="*/ 991274 h 1954566"/>
                <a:gd name="connsiteX7" fmla="*/ 215604 w 1580286"/>
                <a:gd name="connsiteY7" fmla="*/ 1067526 h 1954566"/>
                <a:gd name="connsiteX8" fmla="*/ 267599 w 1580286"/>
                <a:gd name="connsiteY8" fmla="*/ 915022 h 1954566"/>
                <a:gd name="connsiteX9" fmla="*/ 129422 w 1580286"/>
                <a:gd name="connsiteY9" fmla="*/ 686266 h 1954566"/>
                <a:gd name="connsiteX10" fmla="*/ 353782 w 1580286"/>
                <a:gd name="connsiteY10" fmla="*/ 305007 h 1954566"/>
                <a:gd name="connsiteX11" fmla="*/ 837403 w 1580286"/>
                <a:gd name="connsiteY11" fmla="*/ 228755 h 1954566"/>
                <a:gd name="connsiteX12" fmla="*/ 1442108 w 1580286"/>
                <a:gd name="connsiteY12" fmla="*/ 76251 h 1954566"/>
                <a:gd name="connsiteX13" fmla="*/ 1580286 w 1580286"/>
                <a:gd name="connsiteY13" fmla="*/ 0 h 1954566"/>
                <a:gd name="connsiteX0" fmla="*/ 952311 w 1580286"/>
                <a:gd name="connsiteY0" fmla="*/ 1954566 h 1954566"/>
                <a:gd name="connsiteX1" fmla="*/ 845155 w 1580286"/>
                <a:gd name="connsiteY1" fmla="*/ 1883313 h 1954566"/>
                <a:gd name="connsiteX2" fmla="*/ 513730 w 1580286"/>
                <a:gd name="connsiteY2" fmla="*/ 1872545 h 1954566"/>
                <a:gd name="connsiteX3" fmla="*/ 336689 w 1580286"/>
                <a:gd name="connsiteY3" fmla="*/ 1753793 h 1954566"/>
                <a:gd name="connsiteX4" fmla="*/ 198511 w 1580286"/>
                <a:gd name="connsiteY4" fmla="*/ 1448785 h 1954566"/>
                <a:gd name="connsiteX5" fmla="*/ 129422 w 1580286"/>
                <a:gd name="connsiteY5" fmla="*/ 1220029 h 1954566"/>
                <a:gd name="connsiteX6" fmla="*/ 129422 w 1580286"/>
                <a:gd name="connsiteY6" fmla="*/ 991274 h 1954566"/>
                <a:gd name="connsiteX7" fmla="*/ 146515 w 1580286"/>
                <a:gd name="connsiteY7" fmla="*/ 1067526 h 1954566"/>
                <a:gd name="connsiteX8" fmla="*/ 267599 w 1580286"/>
                <a:gd name="connsiteY8" fmla="*/ 915022 h 1954566"/>
                <a:gd name="connsiteX9" fmla="*/ 129422 w 1580286"/>
                <a:gd name="connsiteY9" fmla="*/ 686266 h 1954566"/>
                <a:gd name="connsiteX10" fmla="*/ 353782 w 1580286"/>
                <a:gd name="connsiteY10" fmla="*/ 305007 h 1954566"/>
                <a:gd name="connsiteX11" fmla="*/ 837403 w 1580286"/>
                <a:gd name="connsiteY11" fmla="*/ 228755 h 1954566"/>
                <a:gd name="connsiteX12" fmla="*/ 1442108 w 1580286"/>
                <a:gd name="connsiteY12" fmla="*/ 76251 h 1954566"/>
                <a:gd name="connsiteX13" fmla="*/ 1580286 w 1580286"/>
                <a:gd name="connsiteY13" fmla="*/ 0 h 1954566"/>
                <a:gd name="connsiteX0" fmla="*/ 952311 w 1580286"/>
                <a:gd name="connsiteY0" fmla="*/ 1954566 h 1954566"/>
                <a:gd name="connsiteX1" fmla="*/ 845155 w 1580286"/>
                <a:gd name="connsiteY1" fmla="*/ 1883313 h 1954566"/>
                <a:gd name="connsiteX2" fmla="*/ 513730 w 1580286"/>
                <a:gd name="connsiteY2" fmla="*/ 1872545 h 1954566"/>
                <a:gd name="connsiteX3" fmla="*/ 336689 w 1580286"/>
                <a:gd name="connsiteY3" fmla="*/ 1753793 h 1954566"/>
                <a:gd name="connsiteX4" fmla="*/ 198511 w 1580286"/>
                <a:gd name="connsiteY4" fmla="*/ 1448785 h 1954566"/>
                <a:gd name="connsiteX5" fmla="*/ 129422 w 1580286"/>
                <a:gd name="connsiteY5" fmla="*/ 1220029 h 1954566"/>
                <a:gd name="connsiteX6" fmla="*/ 129422 w 1580286"/>
                <a:gd name="connsiteY6" fmla="*/ 991274 h 1954566"/>
                <a:gd name="connsiteX7" fmla="*/ 267599 w 1580286"/>
                <a:gd name="connsiteY7" fmla="*/ 915022 h 1954566"/>
                <a:gd name="connsiteX8" fmla="*/ 129422 w 1580286"/>
                <a:gd name="connsiteY8" fmla="*/ 686266 h 1954566"/>
                <a:gd name="connsiteX9" fmla="*/ 353782 w 1580286"/>
                <a:gd name="connsiteY9" fmla="*/ 305007 h 1954566"/>
                <a:gd name="connsiteX10" fmla="*/ 837403 w 1580286"/>
                <a:gd name="connsiteY10" fmla="*/ 228755 h 1954566"/>
                <a:gd name="connsiteX11" fmla="*/ 1442108 w 1580286"/>
                <a:gd name="connsiteY11" fmla="*/ 76251 h 1954566"/>
                <a:gd name="connsiteX12" fmla="*/ 1580286 w 1580286"/>
                <a:gd name="connsiteY12" fmla="*/ 0 h 1954566"/>
                <a:gd name="connsiteX0" fmla="*/ 952311 w 1580286"/>
                <a:gd name="connsiteY0" fmla="*/ 1954566 h 1954566"/>
                <a:gd name="connsiteX1" fmla="*/ 845155 w 1580286"/>
                <a:gd name="connsiteY1" fmla="*/ 1883313 h 1954566"/>
                <a:gd name="connsiteX2" fmla="*/ 513730 w 1580286"/>
                <a:gd name="connsiteY2" fmla="*/ 1872545 h 1954566"/>
                <a:gd name="connsiteX3" fmla="*/ 336689 w 1580286"/>
                <a:gd name="connsiteY3" fmla="*/ 1753793 h 1954566"/>
                <a:gd name="connsiteX4" fmla="*/ 198511 w 1580286"/>
                <a:gd name="connsiteY4" fmla="*/ 1448785 h 1954566"/>
                <a:gd name="connsiteX5" fmla="*/ 129422 w 1580286"/>
                <a:gd name="connsiteY5" fmla="*/ 1220029 h 1954566"/>
                <a:gd name="connsiteX6" fmla="*/ 129422 w 1580286"/>
                <a:gd name="connsiteY6" fmla="*/ 991274 h 1954566"/>
                <a:gd name="connsiteX7" fmla="*/ 190958 w 1580286"/>
                <a:gd name="connsiteY7" fmla="*/ 962178 h 1954566"/>
                <a:gd name="connsiteX8" fmla="*/ 267599 w 1580286"/>
                <a:gd name="connsiteY8" fmla="*/ 915022 h 1954566"/>
                <a:gd name="connsiteX9" fmla="*/ 129422 w 1580286"/>
                <a:gd name="connsiteY9" fmla="*/ 686266 h 1954566"/>
                <a:gd name="connsiteX10" fmla="*/ 353782 w 1580286"/>
                <a:gd name="connsiteY10" fmla="*/ 305007 h 1954566"/>
                <a:gd name="connsiteX11" fmla="*/ 837403 w 1580286"/>
                <a:gd name="connsiteY11" fmla="*/ 228755 h 1954566"/>
                <a:gd name="connsiteX12" fmla="*/ 1442108 w 1580286"/>
                <a:gd name="connsiteY12" fmla="*/ 76251 h 1954566"/>
                <a:gd name="connsiteX13" fmla="*/ 1580286 w 1580286"/>
                <a:gd name="connsiteY13" fmla="*/ 0 h 1954566"/>
                <a:gd name="connsiteX0" fmla="*/ 952311 w 1580286"/>
                <a:gd name="connsiteY0" fmla="*/ 1954566 h 1954566"/>
                <a:gd name="connsiteX1" fmla="*/ 845155 w 1580286"/>
                <a:gd name="connsiteY1" fmla="*/ 1883313 h 1954566"/>
                <a:gd name="connsiteX2" fmla="*/ 513730 w 1580286"/>
                <a:gd name="connsiteY2" fmla="*/ 1872545 h 1954566"/>
                <a:gd name="connsiteX3" fmla="*/ 336689 w 1580286"/>
                <a:gd name="connsiteY3" fmla="*/ 1753793 h 1954566"/>
                <a:gd name="connsiteX4" fmla="*/ 198511 w 1580286"/>
                <a:gd name="connsiteY4" fmla="*/ 1448785 h 1954566"/>
                <a:gd name="connsiteX5" fmla="*/ 129422 w 1580286"/>
                <a:gd name="connsiteY5" fmla="*/ 1220029 h 1954566"/>
                <a:gd name="connsiteX6" fmla="*/ 129422 w 1580286"/>
                <a:gd name="connsiteY6" fmla="*/ 991274 h 1954566"/>
                <a:gd name="connsiteX7" fmla="*/ 215604 w 1580286"/>
                <a:gd name="connsiteY7" fmla="*/ 991274 h 1954566"/>
                <a:gd name="connsiteX8" fmla="*/ 267599 w 1580286"/>
                <a:gd name="connsiteY8" fmla="*/ 915022 h 1954566"/>
                <a:gd name="connsiteX9" fmla="*/ 129422 w 1580286"/>
                <a:gd name="connsiteY9" fmla="*/ 686266 h 1954566"/>
                <a:gd name="connsiteX10" fmla="*/ 353782 w 1580286"/>
                <a:gd name="connsiteY10" fmla="*/ 305007 h 1954566"/>
                <a:gd name="connsiteX11" fmla="*/ 837403 w 1580286"/>
                <a:gd name="connsiteY11" fmla="*/ 228755 h 1954566"/>
                <a:gd name="connsiteX12" fmla="*/ 1442108 w 1580286"/>
                <a:gd name="connsiteY12" fmla="*/ 76251 h 1954566"/>
                <a:gd name="connsiteX13" fmla="*/ 1580286 w 1580286"/>
                <a:gd name="connsiteY13" fmla="*/ 0 h 1954566"/>
                <a:gd name="connsiteX0" fmla="*/ 952311 w 1580286"/>
                <a:gd name="connsiteY0" fmla="*/ 1954566 h 1954566"/>
                <a:gd name="connsiteX1" fmla="*/ 845155 w 1580286"/>
                <a:gd name="connsiteY1" fmla="*/ 1883313 h 1954566"/>
                <a:gd name="connsiteX2" fmla="*/ 513730 w 1580286"/>
                <a:gd name="connsiteY2" fmla="*/ 1872545 h 1954566"/>
                <a:gd name="connsiteX3" fmla="*/ 336689 w 1580286"/>
                <a:gd name="connsiteY3" fmla="*/ 1753793 h 1954566"/>
                <a:gd name="connsiteX4" fmla="*/ 198511 w 1580286"/>
                <a:gd name="connsiteY4" fmla="*/ 1448785 h 1954566"/>
                <a:gd name="connsiteX5" fmla="*/ 129422 w 1580286"/>
                <a:gd name="connsiteY5" fmla="*/ 1220029 h 1954566"/>
                <a:gd name="connsiteX6" fmla="*/ 129422 w 1580286"/>
                <a:gd name="connsiteY6" fmla="*/ 991274 h 1954566"/>
                <a:gd name="connsiteX7" fmla="*/ 215604 w 1580286"/>
                <a:gd name="connsiteY7" fmla="*/ 991274 h 1954566"/>
                <a:gd name="connsiteX8" fmla="*/ 215604 w 1580286"/>
                <a:gd name="connsiteY8" fmla="*/ 838770 h 1954566"/>
                <a:gd name="connsiteX9" fmla="*/ 129422 w 1580286"/>
                <a:gd name="connsiteY9" fmla="*/ 686266 h 1954566"/>
                <a:gd name="connsiteX10" fmla="*/ 353782 w 1580286"/>
                <a:gd name="connsiteY10" fmla="*/ 305007 h 1954566"/>
                <a:gd name="connsiteX11" fmla="*/ 837403 w 1580286"/>
                <a:gd name="connsiteY11" fmla="*/ 228755 h 1954566"/>
                <a:gd name="connsiteX12" fmla="*/ 1442108 w 1580286"/>
                <a:gd name="connsiteY12" fmla="*/ 76251 h 1954566"/>
                <a:gd name="connsiteX13" fmla="*/ 1580286 w 1580286"/>
                <a:gd name="connsiteY13" fmla="*/ 0 h 1954566"/>
                <a:gd name="connsiteX0" fmla="*/ 952311 w 1580286"/>
                <a:gd name="connsiteY0" fmla="*/ 1954566 h 1954566"/>
                <a:gd name="connsiteX1" fmla="*/ 845155 w 1580286"/>
                <a:gd name="connsiteY1" fmla="*/ 1883313 h 1954566"/>
                <a:gd name="connsiteX2" fmla="*/ 513730 w 1580286"/>
                <a:gd name="connsiteY2" fmla="*/ 1872545 h 1954566"/>
                <a:gd name="connsiteX3" fmla="*/ 336689 w 1580286"/>
                <a:gd name="connsiteY3" fmla="*/ 1753793 h 1954566"/>
                <a:gd name="connsiteX4" fmla="*/ 198511 w 1580286"/>
                <a:gd name="connsiteY4" fmla="*/ 1448785 h 1954566"/>
                <a:gd name="connsiteX5" fmla="*/ 129422 w 1580286"/>
                <a:gd name="connsiteY5" fmla="*/ 1220029 h 1954566"/>
                <a:gd name="connsiteX6" fmla="*/ 129422 w 1580286"/>
                <a:gd name="connsiteY6" fmla="*/ 991274 h 1954566"/>
                <a:gd name="connsiteX7" fmla="*/ 215604 w 1580286"/>
                <a:gd name="connsiteY7" fmla="*/ 838770 h 1954566"/>
                <a:gd name="connsiteX8" fmla="*/ 129422 w 1580286"/>
                <a:gd name="connsiteY8" fmla="*/ 686266 h 1954566"/>
                <a:gd name="connsiteX9" fmla="*/ 353782 w 1580286"/>
                <a:gd name="connsiteY9" fmla="*/ 305007 h 1954566"/>
                <a:gd name="connsiteX10" fmla="*/ 837403 w 1580286"/>
                <a:gd name="connsiteY10" fmla="*/ 228755 h 1954566"/>
                <a:gd name="connsiteX11" fmla="*/ 1442108 w 1580286"/>
                <a:gd name="connsiteY11" fmla="*/ 76251 h 1954566"/>
                <a:gd name="connsiteX12" fmla="*/ 1580286 w 1580286"/>
                <a:gd name="connsiteY12" fmla="*/ 0 h 1954566"/>
                <a:gd name="connsiteX0" fmla="*/ 952311 w 1580286"/>
                <a:gd name="connsiteY0" fmla="*/ 1954566 h 1954566"/>
                <a:gd name="connsiteX1" fmla="*/ 845155 w 1580286"/>
                <a:gd name="connsiteY1" fmla="*/ 1883313 h 1954566"/>
                <a:gd name="connsiteX2" fmla="*/ 513730 w 1580286"/>
                <a:gd name="connsiteY2" fmla="*/ 1872545 h 1954566"/>
                <a:gd name="connsiteX3" fmla="*/ 336689 w 1580286"/>
                <a:gd name="connsiteY3" fmla="*/ 1753793 h 1954566"/>
                <a:gd name="connsiteX4" fmla="*/ 198511 w 1580286"/>
                <a:gd name="connsiteY4" fmla="*/ 1448785 h 1954566"/>
                <a:gd name="connsiteX5" fmla="*/ 129422 w 1580286"/>
                <a:gd name="connsiteY5" fmla="*/ 1220029 h 1954566"/>
                <a:gd name="connsiteX6" fmla="*/ 129422 w 1580286"/>
                <a:gd name="connsiteY6" fmla="*/ 991274 h 1954566"/>
                <a:gd name="connsiteX7" fmla="*/ 215604 w 1580286"/>
                <a:gd name="connsiteY7" fmla="*/ 838770 h 1954566"/>
                <a:gd name="connsiteX8" fmla="*/ 129422 w 1580286"/>
                <a:gd name="connsiteY8" fmla="*/ 686266 h 1954566"/>
                <a:gd name="connsiteX9" fmla="*/ 353782 w 1580286"/>
                <a:gd name="connsiteY9" fmla="*/ 305007 h 1954566"/>
                <a:gd name="connsiteX10" fmla="*/ 837403 w 1580286"/>
                <a:gd name="connsiteY10" fmla="*/ 228755 h 1954566"/>
                <a:gd name="connsiteX11" fmla="*/ 1442108 w 1580286"/>
                <a:gd name="connsiteY11" fmla="*/ 76251 h 1954566"/>
                <a:gd name="connsiteX12" fmla="*/ 1580286 w 1580286"/>
                <a:gd name="connsiteY12" fmla="*/ 0 h 1954566"/>
                <a:gd name="connsiteX0" fmla="*/ 952311 w 1580286"/>
                <a:gd name="connsiteY0" fmla="*/ 1954566 h 1954566"/>
                <a:gd name="connsiteX1" fmla="*/ 845155 w 1580286"/>
                <a:gd name="connsiteY1" fmla="*/ 1883313 h 1954566"/>
                <a:gd name="connsiteX2" fmla="*/ 513730 w 1580286"/>
                <a:gd name="connsiteY2" fmla="*/ 1872545 h 1954566"/>
                <a:gd name="connsiteX3" fmla="*/ 336689 w 1580286"/>
                <a:gd name="connsiteY3" fmla="*/ 1753793 h 1954566"/>
                <a:gd name="connsiteX4" fmla="*/ 198511 w 1580286"/>
                <a:gd name="connsiteY4" fmla="*/ 1448785 h 1954566"/>
                <a:gd name="connsiteX5" fmla="*/ 129422 w 1580286"/>
                <a:gd name="connsiteY5" fmla="*/ 1220029 h 1954566"/>
                <a:gd name="connsiteX6" fmla="*/ 129422 w 1580286"/>
                <a:gd name="connsiteY6" fmla="*/ 991274 h 1954566"/>
                <a:gd name="connsiteX7" fmla="*/ 215604 w 1580286"/>
                <a:gd name="connsiteY7" fmla="*/ 838770 h 1954566"/>
                <a:gd name="connsiteX8" fmla="*/ 129422 w 1580286"/>
                <a:gd name="connsiteY8" fmla="*/ 686266 h 1954566"/>
                <a:gd name="connsiteX9" fmla="*/ 353782 w 1580286"/>
                <a:gd name="connsiteY9" fmla="*/ 305007 h 1954566"/>
                <a:gd name="connsiteX10" fmla="*/ 837403 w 1580286"/>
                <a:gd name="connsiteY10" fmla="*/ 228755 h 1954566"/>
                <a:gd name="connsiteX11" fmla="*/ 1442108 w 1580286"/>
                <a:gd name="connsiteY11" fmla="*/ 76251 h 1954566"/>
                <a:gd name="connsiteX12" fmla="*/ 1580286 w 1580286"/>
                <a:gd name="connsiteY12" fmla="*/ 0 h 195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0286" h="1954566">
                  <a:moveTo>
                    <a:pt x="952311" y="1954566"/>
                  </a:moveTo>
                  <a:cubicBezTo>
                    <a:pt x="964450" y="1898401"/>
                    <a:pt x="929614" y="1880167"/>
                    <a:pt x="845155" y="1883313"/>
                  </a:cubicBezTo>
                  <a:cubicBezTo>
                    <a:pt x="734680" y="1879724"/>
                    <a:pt x="605927" y="1936652"/>
                    <a:pt x="513730" y="1872545"/>
                  </a:cubicBezTo>
                  <a:cubicBezTo>
                    <a:pt x="440230" y="1861187"/>
                    <a:pt x="323695" y="1788308"/>
                    <a:pt x="336689" y="1753793"/>
                  </a:cubicBezTo>
                  <a:cubicBezTo>
                    <a:pt x="284152" y="1683166"/>
                    <a:pt x="233056" y="1537746"/>
                    <a:pt x="198511" y="1448785"/>
                  </a:cubicBezTo>
                  <a:cubicBezTo>
                    <a:pt x="163891" y="1370812"/>
                    <a:pt x="172650" y="1271272"/>
                    <a:pt x="129422" y="1220029"/>
                  </a:cubicBezTo>
                  <a:cubicBezTo>
                    <a:pt x="72769" y="1138052"/>
                    <a:pt x="0" y="959618"/>
                    <a:pt x="129422" y="991274"/>
                  </a:cubicBezTo>
                  <a:cubicBezTo>
                    <a:pt x="245199" y="993751"/>
                    <a:pt x="215604" y="889605"/>
                    <a:pt x="215604" y="838770"/>
                  </a:cubicBezTo>
                  <a:cubicBezTo>
                    <a:pt x="169545" y="737101"/>
                    <a:pt x="129422" y="775227"/>
                    <a:pt x="129422" y="686266"/>
                  </a:cubicBezTo>
                  <a:cubicBezTo>
                    <a:pt x="168491" y="574357"/>
                    <a:pt x="203945" y="528914"/>
                    <a:pt x="353782" y="305007"/>
                  </a:cubicBezTo>
                  <a:cubicBezTo>
                    <a:pt x="479876" y="220001"/>
                    <a:pt x="612654" y="283651"/>
                    <a:pt x="837403" y="228755"/>
                  </a:cubicBezTo>
                  <a:lnTo>
                    <a:pt x="1442108" y="76251"/>
                  </a:lnTo>
                  <a:cubicBezTo>
                    <a:pt x="1530117" y="56177"/>
                    <a:pt x="1529083" y="57486"/>
                    <a:pt x="1580286" y="0"/>
                  </a:cubicBez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66" name="TekstSylinder 65"/>
          <p:cNvSpPr txBox="1"/>
          <p:nvPr/>
        </p:nvSpPr>
        <p:spPr>
          <a:xfrm>
            <a:off x="1475656" y="0"/>
            <a:ext cx="3352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/>
              <a:t>Løype 7,5 </a:t>
            </a:r>
            <a:r>
              <a:rPr lang="nb-NO" sz="4400" dirty="0" smtClean="0"/>
              <a:t>km</a:t>
            </a:r>
            <a:endParaRPr lang="nb-NO" sz="4400" dirty="0"/>
          </a:p>
        </p:txBody>
      </p:sp>
      <p:cxnSp>
        <p:nvCxnSpPr>
          <p:cNvPr id="47" name="Rett linje 46"/>
          <p:cNvCxnSpPr>
            <a:endCxn id="71" idx="2"/>
          </p:cNvCxnSpPr>
          <p:nvPr/>
        </p:nvCxnSpPr>
        <p:spPr>
          <a:xfrm>
            <a:off x="5101548" y="49285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tt linje 64"/>
          <p:cNvCxnSpPr/>
          <p:nvPr/>
        </p:nvCxnSpPr>
        <p:spPr>
          <a:xfrm flipH="1">
            <a:off x="5379990" y="620688"/>
            <a:ext cx="128114" cy="1360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Sylinder 67"/>
          <p:cNvSpPr txBox="1"/>
          <p:nvPr/>
        </p:nvSpPr>
        <p:spPr>
          <a:xfrm>
            <a:off x="5004048" y="764704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MÅL</a:t>
            </a:r>
            <a:endParaRPr lang="nb-NO" b="1" dirty="0"/>
          </a:p>
        </p:txBody>
      </p:sp>
      <p:cxnSp>
        <p:nvCxnSpPr>
          <p:cNvPr id="69" name="Rett linje 68"/>
          <p:cNvCxnSpPr/>
          <p:nvPr/>
        </p:nvCxnSpPr>
        <p:spPr>
          <a:xfrm>
            <a:off x="5724128" y="1082426"/>
            <a:ext cx="144016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Sylinder 69"/>
          <p:cNvSpPr txBox="1"/>
          <p:nvPr/>
        </p:nvSpPr>
        <p:spPr>
          <a:xfrm>
            <a:off x="5820257" y="827420"/>
            <a:ext cx="767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START</a:t>
            </a:r>
            <a:endParaRPr lang="nb-NO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35</Words>
  <Application>Microsoft Office PowerPoint</Application>
  <PresentationFormat>Skjermfremvisning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8" baseType="lpstr">
      <vt:lpstr>Office-tema</vt:lpstr>
      <vt:lpstr>Lysbilde 1</vt:lpstr>
      <vt:lpstr>Lysbilde 2</vt:lpstr>
      <vt:lpstr>Lysbilde 3</vt:lpstr>
      <vt:lpstr>Lysbilde 4</vt:lpstr>
      <vt:lpstr>Lysbilde 5</vt:lpstr>
      <vt:lpstr>Lysbilde 6</vt:lpstr>
      <vt:lpstr>Lysbilde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Kjetil</dc:creator>
  <cp:lastModifiedBy>Kjetil</cp:lastModifiedBy>
  <cp:revision>35</cp:revision>
  <dcterms:created xsi:type="dcterms:W3CDTF">2012-12-02T20:15:51Z</dcterms:created>
  <dcterms:modified xsi:type="dcterms:W3CDTF">2016-02-17T22:04:37Z</dcterms:modified>
</cp:coreProperties>
</file>